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96" r:id="rId4"/>
  </p:sldMasterIdLst>
  <p:notesMasterIdLst>
    <p:notesMasterId r:id="rId35"/>
  </p:notesMasterIdLst>
  <p:sldIdLst>
    <p:sldId id="2145706106" r:id="rId5"/>
    <p:sldId id="2511" r:id="rId6"/>
    <p:sldId id="2499" r:id="rId7"/>
    <p:sldId id="2145706041" r:id="rId8"/>
    <p:sldId id="2145706037" r:id="rId9"/>
    <p:sldId id="2145706039" r:id="rId10"/>
    <p:sldId id="2145706040" r:id="rId11"/>
    <p:sldId id="2145706116" r:id="rId12"/>
    <p:sldId id="2145706044" r:id="rId13"/>
    <p:sldId id="2145706117" r:id="rId14"/>
    <p:sldId id="2145706118" r:id="rId15"/>
    <p:sldId id="2145706125" r:id="rId16"/>
    <p:sldId id="2145706109" r:id="rId17"/>
    <p:sldId id="2145706120" r:id="rId18"/>
    <p:sldId id="2145706069" r:id="rId19"/>
    <p:sldId id="2145706102" r:id="rId20"/>
    <p:sldId id="2145706075" r:id="rId21"/>
    <p:sldId id="2145706129" r:id="rId22"/>
    <p:sldId id="2145706074" r:id="rId23"/>
    <p:sldId id="2145706133" r:id="rId24"/>
    <p:sldId id="2145706137" r:id="rId25"/>
    <p:sldId id="2145706132" r:id="rId26"/>
    <p:sldId id="2145706138" r:id="rId27"/>
    <p:sldId id="2145706131" r:id="rId28"/>
    <p:sldId id="2145706127" r:id="rId29"/>
    <p:sldId id="2145706136" r:id="rId30"/>
    <p:sldId id="2145706108" r:id="rId31"/>
    <p:sldId id="342" r:id="rId32"/>
    <p:sldId id="2145706135" r:id="rId33"/>
    <p:sldId id="2145706126" r:id="rId3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E"/>
    <a:srgbClr val="D87448"/>
    <a:srgbClr val="F2F2F2"/>
    <a:srgbClr val="89A036"/>
    <a:srgbClr val="FFCC33"/>
    <a:srgbClr val="699FB8"/>
    <a:srgbClr val="FFFBE8"/>
    <a:srgbClr val="E6E6E6"/>
    <a:srgbClr val="000000"/>
    <a:srgbClr val="A8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40733-4E83-4590-A2D5-CE99844C20F3}" v="95" dt="2023-11-19T10:37:5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30" autoAdjust="0"/>
    <p:restoredTop sz="96072" autoAdjust="0"/>
  </p:normalViewPr>
  <p:slideViewPr>
    <p:cSldViewPr snapToGrid="0">
      <p:cViewPr>
        <p:scale>
          <a:sx n="110" d="100"/>
          <a:sy n="110" d="100"/>
        </p:scale>
        <p:origin x="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1492093638682"/>
          <c:y val="0.17742190557242019"/>
          <c:w val="0.67400436329432101"/>
          <c:h val="0.56898206544658769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הרכב פורום מוביל רשותי</c:v>
                </c:pt>
              </c:strCache>
            </c:strRef>
          </c:tx>
          <c:spPr>
            <a:solidFill>
              <a:schemeClr val="bg1"/>
            </a:solidFill>
          </c:spPr>
          <c:explosion val="13"/>
          <c:dPt>
            <c:idx val="0"/>
            <c:bubble3D val="0"/>
            <c:spPr>
              <a:solidFill>
                <a:schemeClr val="bg1"/>
              </a:solidFill>
              <a:ln w="38100">
                <a:solidFill>
                  <a:srgbClr val="89A036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C6-441D-B208-0C9DF6A1F1D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8100">
                <a:solidFill>
                  <a:srgbClr val="1E4E7E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C6-441D-B208-0C9DF6A1F1D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38100">
                <a:solidFill>
                  <a:srgbClr val="FFCC33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C6-441D-B208-0C9DF6A1F1D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38100">
                <a:solidFill>
                  <a:srgbClr val="D87448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C6-441D-B208-0C9DF6A1F1D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38100">
                <a:solidFill>
                  <a:srgbClr val="699FB8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1C6-441D-B208-0C9DF6A1F1D6}"/>
              </c:ext>
            </c:extLst>
          </c:dPt>
          <c:dLbls>
            <c:dLbl>
              <c:idx val="0"/>
              <c:layout>
                <c:manualLayout>
                  <c:x val="0.16404936679539817"/>
                  <c:y val="-0.103381068423023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30" b="1" i="0" u="none" strike="noStrike" kern="1200" spc="0" baseline="0">
                        <a:solidFill>
                          <a:srgbClr val="89A036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</a:defRPr>
                    </a:pPr>
                    <a:fld id="{06BA12A2-4B2C-4D03-8F22-38A7FBAA05F0}" type="CATEGORYNAME">
                      <a:rPr lang="he-IL" sz="1230" b="1" smtClean="0">
                        <a:solidFill>
                          <a:srgbClr val="89A036"/>
                        </a:solidFill>
                      </a:rPr>
                      <a:pPr>
                        <a:defRPr sz="1230">
                          <a:solidFill>
                            <a:srgbClr val="89A036"/>
                          </a:solidFill>
                        </a:defRPr>
                      </a:pPr>
                      <a:t>[שם קטגוריה]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1" i="0" u="none" strike="noStrike" kern="1200" spc="0" baseline="0">
                      <a:solidFill>
                        <a:srgbClr val="89A036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C6-441D-B208-0C9DF6A1F1D6}"/>
                </c:ext>
              </c:extLst>
            </c:dLbl>
            <c:dLbl>
              <c:idx val="1"/>
              <c:layout>
                <c:manualLayout>
                  <c:x val="0.23689684263254415"/>
                  <c:y val="0.1150729600614863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30" b="1" i="0" u="none" strike="noStrike" kern="1200" spc="0" baseline="0">
                        <a:solidFill>
                          <a:srgbClr val="1E4E7E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</a:defRPr>
                    </a:pPr>
                    <a:fld id="{1482AB35-2C8D-4F22-8D51-28BE33DE4107}" type="CATEGORYNAME">
                      <a:rPr lang="he-IL" smtClean="0">
                        <a:solidFill>
                          <a:srgbClr val="1E4E7E"/>
                        </a:solidFill>
                      </a:rPr>
                      <a:pPr>
                        <a:defRPr sz="1230">
                          <a:solidFill>
                            <a:srgbClr val="1E4E7E"/>
                          </a:solidFill>
                        </a:defRPr>
                      </a:pPr>
                      <a:t>[שם קטגוריה]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1" i="0" u="none" strike="noStrike" kern="1200" spc="0" baseline="0">
                      <a:solidFill>
                        <a:srgbClr val="1E4E7E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89954521826598"/>
                      <c:h val="0.22490995680206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C6-441D-B208-0C9DF6A1F1D6}"/>
                </c:ext>
              </c:extLst>
            </c:dLbl>
            <c:dLbl>
              <c:idx val="2"/>
              <c:layout>
                <c:manualLayout>
                  <c:x val="-0.11801250499253975"/>
                  <c:y val="0.2283836575907786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30" b="1" i="0" u="none" strike="noStrike" kern="1200" spc="0" baseline="0">
                        <a:solidFill>
                          <a:schemeClr val="accent6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</a:defRPr>
                    </a:pPr>
                    <a:fld id="{4751D5DD-631C-47AB-A1E6-B58E835686E3}" type="CATEGORYNAME">
                      <a:rPr lang="he-IL" smtClean="0">
                        <a:solidFill>
                          <a:srgbClr val="FFCC33"/>
                        </a:solidFill>
                      </a:rPr>
                      <a:pPr>
                        <a:defRPr sz="1230">
                          <a:solidFill>
                            <a:schemeClr val="accent6"/>
                          </a:solidFill>
                        </a:defRPr>
                      </a:pPr>
                      <a:t>[שם קטגוריה]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1" i="0" u="none" strike="noStrike" kern="1200" spc="0" baseline="0">
                      <a:solidFill>
                        <a:schemeClr val="accent6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2086197626778"/>
                      <c:h val="0.192585655163456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C6-441D-B208-0C9DF6A1F1D6}"/>
                </c:ext>
              </c:extLst>
            </c:dLbl>
            <c:dLbl>
              <c:idx val="3"/>
              <c:layout>
                <c:manualLayout>
                  <c:x val="-0.21760749028441298"/>
                  <c:y val="-8.222140748536322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30" b="1" i="0" u="none" strike="noStrike" kern="1200" spc="0" baseline="0">
                        <a:solidFill>
                          <a:srgbClr val="D87448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</a:defRPr>
                    </a:pPr>
                    <a:fld id="{62FE0C88-F7A3-4160-8AB8-60B5F5DA6C24}" type="CATEGORYNAME">
                      <a:rPr lang="he-IL" sz="1230" b="1" smtClean="0">
                        <a:solidFill>
                          <a:srgbClr val="D87448"/>
                        </a:solidFill>
                      </a:rPr>
                      <a:pPr>
                        <a:defRPr sz="1230">
                          <a:solidFill>
                            <a:srgbClr val="D87448"/>
                          </a:solidFill>
                        </a:defRPr>
                      </a:pPr>
                      <a:t>[שם קטגוריה]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1" i="0" u="none" strike="noStrike" kern="1200" spc="0" baseline="0">
                      <a:solidFill>
                        <a:srgbClr val="D87448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C6-441D-B208-0C9DF6A1F1D6}"/>
                </c:ext>
              </c:extLst>
            </c:dLbl>
            <c:dLbl>
              <c:idx val="4"/>
              <c:layout>
                <c:manualLayout>
                  <c:x val="-0.10024875211812387"/>
                  <c:y val="-0.1591229313618519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30" b="1" i="0" u="none" strike="noStrike" kern="1200" spc="0" baseline="0">
                        <a:solidFill>
                          <a:srgbClr val="699FB8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</a:defRPr>
                    </a:pPr>
                    <a:fld id="{80C6C170-3D08-4F1D-ACAA-EF5F744C856F}" type="CATEGORYNAME">
                      <a:rPr lang="he-IL" sz="1230" b="1" smtClean="0">
                        <a:solidFill>
                          <a:srgbClr val="699FB8"/>
                        </a:solidFill>
                      </a:rPr>
                      <a:pPr>
                        <a:defRPr sz="1230">
                          <a:solidFill>
                            <a:srgbClr val="699FB8"/>
                          </a:solidFill>
                        </a:defRPr>
                      </a:pPr>
                      <a:t>[שם קטגוריה]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1" i="0" u="none" strike="noStrike" kern="1200" spc="0" baseline="0">
                      <a:solidFill>
                        <a:srgbClr val="699FB8"/>
                      </a:solidFill>
                      <a:latin typeface="Assistant" pitchFamily="2" charset="-79"/>
                      <a:ea typeface="+mn-ea"/>
                      <a:cs typeface="Assistant" pitchFamily="2" charset="-79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1C6-441D-B208-0C9DF6A1F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30" b="1" i="0" u="none" strike="noStrike" kern="1200" spc="0" baseline="0">
                    <a:solidFill>
                      <a:schemeClr val="accent6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נציגות הרשות המקומית</c:v>
                </c:pt>
                <c:pt idx="1">
                  <c:v>נציגות מגזר שלישי</c:v>
                </c:pt>
                <c:pt idx="2">
                  <c:v>נציגות מגזר עסקי</c:v>
                </c:pt>
                <c:pt idx="3">
                  <c:v>נציגות ממשלה</c:v>
                </c:pt>
                <c:pt idx="4">
                  <c:v>נציגות תושבים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C6-441D-B208-0C9DF6A1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ssistant" pitchFamily="2" charset="-79"/>
          <a:cs typeface="Assistant" pitchFamily="2" charset="-79"/>
        </a:defRPr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B85F6-615F-4933-B96C-BC32969F937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630B28FF-923F-4B6E-833F-CE46146BFDB0}">
      <dgm:prSet phldrT="[טקסט]" custT="1"/>
      <dgm:spPr/>
      <dgm:t>
        <a:bodyPr/>
        <a:lstStyle/>
        <a:p>
          <a:pPr algn="r" rtl="1"/>
          <a:r>
            <a:rPr lang="he-IL" sz="2800" b="0" dirty="0">
              <a:solidFill>
                <a:srgbClr val="D87448"/>
              </a:solidFill>
              <a:latin typeface="Assistant" pitchFamily="2" charset="-79"/>
              <a:cs typeface="Assistant" pitchFamily="2" charset="-79"/>
            </a:rPr>
            <a:t>פרט וקהילה</a:t>
          </a:r>
        </a:p>
      </dgm:t>
    </dgm:pt>
    <dgm:pt modelId="{F8094417-FE24-4B50-A3C6-33A518E99546}" type="parTrans" cxnId="{34BE3F40-7D2F-4CF8-82C4-367CFDC5224B}">
      <dgm:prSet/>
      <dgm:spPr/>
      <dgm:t>
        <a:bodyPr/>
        <a:lstStyle/>
        <a:p>
          <a:pPr rtl="1"/>
          <a:endParaRPr lang="he-IL"/>
        </a:p>
      </dgm:t>
    </dgm:pt>
    <dgm:pt modelId="{E33BD7C3-8FF3-4E5B-9D2B-C203B9B6C168}" type="sibTrans" cxnId="{34BE3F40-7D2F-4CF8-82C4-367CFDC5224B}">
      <dgm:prSet/>
      <dgm:spPr/>
      <dgm:t>
        <a:bodyPr/>
        <a:lstStyle/>
        <a:p>
          <a:pPr rtl="1"/>
          <a:endParaRPr lang="he-IL"/>
        </a:p>
      </dgm:t>
    </dgm:pt>
    <dgm:pt modelId="{7AB31E5B-BCD4-4157-BC3B-D794AB13F059}">
      <dgm:prSet phldrT="[טקסט]" custT="1"/>
      <dgm:spPr/>
      <dgm:t>
        <a:bodyPr/>
        <a:lstStyle/>
        <a:p>
          <a:pPr algn="r" rtl="1"/>
          <a:r>
            <a:rPr lang="he-IL" sz="2800" b="0" dirty="0">
              <a:solidFill>
                <a:srgbClr val="FFCC33"/>
              </a:solidFill>
              <a:latin typeface="Assistant" pitchFamily="2" charset="-79"/>
              <a:cs typeface="Assistant" pitchFamily="2" charset="-79"/>
            </a:rPr>
            <a:t>רשות מקומית</a:t>
          </a:r>
        </a:p>
      </dgm:t>
    </dgm:pt>
    <dgm:pt modelId="{9F28E23C-A2BB-4E05-83B1-EFCA2F4B048A}" type="parTrans" cxnId="{96892D92-D298-4B21-A8B2-31E9D94B7611}">
      <dgm:prSet/>
      <dgm:spPr/>
      <dgm:t>
        <a:bodyPr/>
        <a:lstStyle/>
        <a:p>
          <a:pPr rtl="1"/>
          <a:endParaRPr lang="he-IL"/>
        </a:p>
      </dgm:t>
    </dgm:pt>
    <dgm:pt modelId="{BDEF7DB0-9565-4828-820E-055B37B24676}" type="sibTrans" cxnId="{96892D92-D298-4B21-A8B2-31E9D94B7611}">
      <dgm:prSet/>
      <dgm:spPr/>
      <dgm:t>
        <a:bodyPr/>
        <a:lstStyle/>
        <a:p>
          <a:pPr rtl="1"/>
          <a:endParaRPr lang="he-IL"/>
        </a:p>
      </dgm:t>
    </dgm:pt>
    <dgm:pt modelId="{92090D86-BCE5-46F2-98D4-00E25D9595C5}">
      <dgm:prSet phldrT="[טקסט]" custT="1"/>
      <dgm:spPr/>
      <dgm:t>
        <a:bodyPr/>
        <a:lstStyle/>
        <a:p>
          <a:pPr algn="r" rtl="1"/>
          <a:r>
            <a:rPr lang="he-IL" sz="2800" b="0" dirty="0">
              <a:solidFill>
                <a:srgbClr val="699FB8"/>
              </a:solidFill>
              <a:latin typeface="Assistant" pitchFamily="2" charset="-79"/>
              <a:cs typeface="Assistant" pitchFamily="2" charset="-79"/>
            </a:rPr>
            <a:t>מערכת ארצית</a:t>
          </a:r>
        </a:p>
      </dgm:t>
    </dgm:pt>
    <dgm:pt modelId="{D0AC7DC0-3659-40D7-AD40-CD7908660F2C}" type="parTrans" cxnId="{4708CB87-76B8-49BC-A840-7BAF465E7334}">
      <dgm:prSet/>
      <dgm:spPr/>
      <dgm:t>
        <a:bodyPr/>
        <a:lstStyle/>
        <a:p>
          <a:pPr rtl="1"/>
          <a:endParaRPr lang="he-IL"/>
        </a:p>
      </dgm:t>
    </dgm:pt>
    <dgm:pt modelId="{0E3B40D5-5366-4606-95F3-41B8E04BED70}" type="sibTrans" cxnId="{4708CB87-76B8-49BC-A840-7BAF465E7334}">
      <dgm:prSet/>
      <dgm:spPr/>
      <dgm:t>
        <a:bodyPr/>
        <a:lstStyle/>
        <a:p>
          <a:pPr rtl="1"/>
          <a:endParaRPr lang="he-IL"/>
        </a:p>
      </dgm:t>
    </dgm:pt>
    <dgm:pt modelId="{6FB639F1-B2F9-4D23-BA4F-293BE7273039}" type="pres">
      <dgm:prSet presAssocID="{446B85F6-615F-4933-B96C-BC32969F9375}" presName="composite" presStyleCnt="0">
        <dgm:presLayoutVars>
          <dgm:chMax val="5"/>
          <dgm:dir/>
          <dgm:resizeHandles val="exact"/>
        </dgm:presLayoutVars>
      </dgm:prSet>
      <dgm:spPr/>
    </dgm:pt>
    <dgm:pt modelId="{73FBBAF8-D275-40D9-8651-8E13961777D1}" type="pres">
      <dgm:prSet presAssocID="{630B28FF-923F-4B6E-833F-CE46146BFDB0}" presName="circle1" presStyleLbl="lnNode1" presStyleIdx="0" presStyleCnt="3" custScaleX="211459" custScaleY="211459" custLinFactNeighborX="8677" custLinFactNeighborY="-1183"/>
      <dgm:spPr>
        <a:solidFill>
          <a:srgbClr val="D87448"/>
        </a:solidFill>
      </dgm:spPr>
    </dgm:pt>
    <dgm:pt modelId="{5A8CE86F-3A2A-4F9A-A8BE-230FF693FA54}" type="pres">
      <dgm:prSet presAssocID="{630B28FF-923F-4B6E-833F-CE46146BFDB0}" presName="text1" presStyleLbl="revTx" presStyleIdx="0" presStyleCnt="3" custLinFactNeighborX="7359" custLinFactNeighborY="55701">
        <dgm:presLayoutVars>
          <dgm:bulletEnabled val="1"/>
        </dgm:presLayoutVars>
      </dgm:prSet>
      <dgm:spPr/>
    </dgm:pt>
    <dgm:pt modelId="{6AE3AB72-485E-40C2-B3AB-60E8E375ECA0}" type="pres">
      <dgm:prSet presAssocID="{630B28FF-923F-4B6E-833F-CE46146BFDB0}" presName="line1" presStyleLbl="callout" presStyleIdx="0" presStyleCnt="6" custLinFactY="830696" custLinFactNeighborX="11998" custLinFactNeighborY="900000"/>
      <dgm:spPr>
        <a:ln>
          <a:solidFill>
            <a:srgbClr val="D87448"/>
          </a:solidFill>
          <a:prstDash val="lgDash"/>
        </a:ln>
      </dgm:spPr>
    </dgm:pt>
    <dgm:pt modelId="{46140249-A39A-4965-939D-1CAE82EEE239}" type="pres">
      <dgm:prSet presAssocID="{630B28FF-923F-4B6E-833F-CE46146BFDB0}" presName="d1" presStyleLbl="callout" presStyleIdx="1" presStyleCnt="6" custLinFactNeighborX="2771" custLinFactNeighborY="22310"/>
      <dgm:spPr>
        <a:ln>
          <a:solidFill>
            <a:srgbClr val="D87448"/>
          </a:solidFill>
          <a:prstDash val="lgDash"/>
        </a:ln>
      </dgm:spPr>
    </dgm:pt>
    <dgm:pt modelId="{57BD7736-6B01-4FD3-A39B-C624604D0080}" type="pres">
      <dgm:prSet presAssocID="{7AB31E5B-BCD4-4157-BC3B-D794AB13F059}" presName="circle2" presStyleLbl="lnNode1" presStyleIdx="1" presStyleCnt="3" custScaleX="114077" custScaleY="114077" custLinFactNeighborX="2892" custLinFactNeighborY="-395"/>
      <dgm:spPr>
        <a:solidFill>
          <a:srgbClr val="FFCC33"/>
        </a:solidFill>
      </dgm:spPr>
    </dgm:pt>
    <dgm:pt modelId="{A3BE0A79-09D5-4A0F-9E30-07E96FB30058}" type="pres">
      <dgm:prSet presAssocID="{7AB31E5B-BCD4-4157-BC3B-D794AB13F059}" presName="text2" presStyleLbl="revTx" presStyleIdx="1" presStyleCnt="3" custLinFactNeighborX="9525" custLinFactNeighborY="43123">
        <dgm:presLayoutVars>
          <dgm:bulletEnabled val="1"/>
        </dgm:presLayoutVars>
      </dgm:prSet>
      <dgm:spPr/>
    </dgm:pt>
    <dgm:pt modelId="{24A155CF-7DB8-4C36-80BB-F2B0063553E6}" type="pres">
      <dgm:prSet presAssocID="{7AB31E5B-BCD4-4157-BC3B-D794AB13F059}" presName="line2" presStyleLbl="callout" presStyleIdx="2" presStyleCnt="6" custLinFactY="800000" custLinFactNeighborX="6131" custLinFactNeighborY="896299"/>
      <dgm:spPr>
        <a:ln>
          <a:solidFill>
            <a:srgbClr val="FFCC33"/>
          </a:solidFill>
          <a:prstDash val="lgDash"/>
        </a:ln>
      </dgm:spPr>
    </dgm:pt>
    <dgm:pt modelId="{DC3BE364-8237-4C36-9635-C1D1892AE483}" type="pres">
      <dgm:prSet presAssocID="{7AB31E5B-BCD4-4157-BC3B-D794AB13F059}" presName="d2" presStyleLbl="callout" presStyleIdx="3" presStyleCnt="6" custLinFactNeighborX="1927" custLinFactNeighborY="28058"/>
      <dgm:spPr>
        <a:ln>
          <a:solidFill>
            <a:srgbClr val="FFCC33"/>
          </a:solidFill>
          <a:prstDash val="lgDash"/>
        </a:ln>
      </dgm:spPr>
    </dgm:pt>
    <dgm:pt modelId="{6C49F5B2-9F79-4BA5-AFA1-231AF80AE975}" type="pres">
      <dgm:prSet presAssocID="{92090D86-BCE5-46F2-98D4-00E25D9595C5}" presName="circle3" presStyleLbl="lnNode1" presStyleIdx="2" presStyleCnt="3" custLinFactNeighborX="1736" custLinFactNeighborY="-236"/>
      <dgm:spPr>
        <a:solidFill>
          <a:srgbClr val="699FB8"/>
        </a:solidFill>
      </dgm:spPr>
    </dgm:pt>
    <dgm:pt modelId="{DF27DF08-1C8B-48CA-A16A-67C0FBD6D7B5}" type="pres">
      <dgm:prSet presAssocID="{92090D86-BCE5-46F2-98D4-00E25D9595C5}" presName="text3" presStyleLbl="revTx" presStyleIdx="2" presStyleCnt="3" custScaleX="122738" custLinFactNeighborX="-1483" custLinFactNeighborY="33849">
        <dgm:presLayoutVars>
          <dgm:bulletEnabled val="1"/>
        </dgm:presLayoutVars>
      </dgm:prSet>
      <dgm:spPr/>
    </dgm:pt>
    <dgm:pt modelId="{DA4A3AD0-41B4-494D-8C43-5B3387DA88C9}" type="pres">
      <dgm:prSet presAssocID="{92090D86-BCE5-46F2-98D4-00E25D9595C5}" presName="line3" presStyleLbl="callout" presStyleIdx="4" presStyleCnt="6" custLinFactY="600000" custLinFactNeighborX="10615" custLinFactNeighborY="666318"/>
      <dgm:spPr>
        <a:ln>
          <a:solidFill>
            <a:srgbClr val="699FB8"/>
          </a:solidFill>
          <a:prstDash val="lgDash"/>
        </a:ln>
      </dgm:spPr>
    </dgm:pt>
    <dgm:pt modelId="{F8571B1A-8A68-426B-9391-1E3A989E073F}" type="pres">
      <dgm:prSet presAssocID="{92090D86-BCE5-46F2-98D4-00E25D9595C5}" presName="d3" presStyleLbl="callout" presStyleIdx="5" presStyleCnt="6" custLinFactNeighborX="5214" custLinFactNeighborY="29314"/>
      <dgm:spPr>
        <a:ln>
          <a:solidFill>
            <a:srgbClr val="699FB8"/>
          </a:solidFill>
          <a:prstDash val="lgDash"/>
        </a:ln>
      </dgm:spPr>
    </dgm:pt>
  </dgm:ptLst>
  <dgm:cxnLst>
    <dgm:cxn modelId="{C0018D25-2BCC-4C5C-AA95-8C9754F6045F}" type="presOf" srcId="{7AB31E5B-BCD4-4157-BC3B-D794AB13F059}" destId="{A3BE0A79-09D5-4A0F-9E30-07E96FB30058}" srcOrd="0" destOrd="0" presId="urn:microsoft.com/office/officeart/2005/8/layout/target1"/>
    <dgm:cxn modelId="{34BE3F40-7D2F-4CF8-82C4-367CFDC5224B}" srcId="{446B85F6-615F-4933-B96C-BC32969F9375}" destId="{630B28FF-923F-4B6E-833F-CE46146BFDB0}" srcOrd="0" destOrd="0" parTransId="{F8094417-FE24-4B50-A3C6-33A518E99546}" sibTransId="{E33BD7C3-8FF3-4E5B-9D2B-C203B9B6C168}"/>
    <dgm:cxn modelId="{4708CB87-76B8-49BC-A840-7BAF465E7334}" srcId="{446B85F6-615F-4933-B96C-BC32969F9375}" destId="{92090D86-BCE5-46F2-98D4-00E25D9595C5}" srcOrd="2" destOrd="0" parTransId="{D0AC7DC0-3659-40D7-AD40-CD7908660F2C}" sibTransId="{0E3B40D5-5366-4606-95F3-41B8E04BED70}"/>
    <dgm:cxn modelId="{96892D92-D298-4B21-A8B2-31E9D94B7611}" srcId="{446B85F6-615F-4933-B96C-BC32969F9375}" destId="{7AB31E5B-BCD4-4157-BC3B-D794AB13F059}" srcOrd="1" destOrd="0" parTransId="{9F28E23C-A2BB-4E05-83B1-EFCA2F4B048A}" sibTransId="{BDEF7DB0-9565-4828-820E-055B37B24676}"/>
    <dgm:cxn modelId="{2D13E3C1-3F38-4E32-B7F9-2EF8FB33AE78}" type="presOf" srcId="{446B85F6-615F-4933-B96C-BC32969F9375}" destId="{6FB639F1-B2F9-4D23-BA4F-293BE7273039}" srcOrd="0" destOrd="0" presId="urn:microsoft.com/office/officeart/2005/8/layout/target1"/>
    <dgm:cxn modelId="{1CDEE1CD-33E4-4FF9-BF11-183A7B22ECFD}" type="presOf" srcId="{92090D86-BCE5-46F2-98D4-00E25D9595C5}" destId="{DF27DF08-1C8B-48CA-A16A-67C0FBD6D7B5}" srcOrd="0" destOrd="0" presId="urn:microsoft.com/office/officeart/2005/8/layout/target1"/>
    <dgm:cxn modelId="{388C61D0-D1FC-422B-B7FC-D961C07B66C7}" type="presOf" srcId="{630B28FF-923F-4B6E-833F-CE46146BFDB0}" destId="{5A8CE86F-3A2A-4F9A-A8BE-230FF693FA54}" srcOrd="0" destOrd="0" presId="urn:microsoft.com/office/officeart/2005/8/layout/target1"/>
    <dgm:cxn modelId="{CC643FA1-7889-466B-921B-C5EFAC02C97C}" type="presParOf" srcId="{6FB639F1-B2F9-4D23-BA4F-293BE7273039}" destId="{73FBBAF8-D275-40D9-8651-8E13961777D1}" srcOrd="0" destOrd="0" presId="urn:microsoft.com/office/officeart/2005/8/layout/target1"/>
    <dgm:cxn modelId="{4FE776C4-C0E9-40B2-B511-D04815CC9683}" type="presParOf" srcId="{6FB639F1-B2F9-4D23-BA4F-293BE7273039}" destId="{5A8CE86F-3A2A-4F9A-A8BE-230FF693FA54}" srcOrd="1" destOrd="0" presId="urn:microsoft.com/office/officeart/2005/8/layout/target1"/>
    <dgm:cxn modelId="{274460BC-04DB-4770-9B2D-6633BE440A65}" type="presParOf" srcId="{6FB639F1-B2F9-4D23-BA4F-293BE7273039}" destId="{6AE3AB72-485E-40C2-B3AB-60E8E375ECA0}" srcOrd="2" destOrd="0" presId="urn:microsoft.com/office/officeart/2005/8/layout/target1"/>
    <dgm:cxn modelId="{C7D84ED0-A7AB-4460-A531-E17E0FA91B26}" type="presParOf" srcId="{6FB639F1-B2F9-4D23-BA4F-293BE7273039}" destId="{46140249-A39A-4965-939D-1CAE82EEE239}" srcOrd="3" destOrd="0" presId="urn:microsoft.com/office/officeart/2005/8/layout/target1"/>
    <dgm:cxn modelId="{37A839C5-EB0B-45FF-AA46-399240D3C6E3}" type="presParOf" srcId="{6FB639F1-B2F9-4D23-BA4F-293BE7273039}" destId="{57BD7736-6B01-4FD3-A39B-C624604D0080}" srcOrd="4" destOrd="0" presId="urn:microsoft.com/office/officeart/2005/8/layout/target1"/>
    <dgm:cxn modelId="{F238AF53-EF60-4F6F-89BA-75901DE03FC1}" type="presParOf" srcId="{6FB639F1-B2F9-4D23-BA4F-293BE7273039}" destId="{A3BE0A79-09D5-4A0F-9E30-07E96FB30058}" srcOrd="5" destOrd="0" presId="urn:microsoft.com/office/officeart/2005/8/layout/target1"/>
    <dgm:cxn modelId="{C012DE76-EFEE-4BBA-AD5A-5B620A11690F}" type="presParOf" srcId="{6FB639F1-B2F9-4D23-BA4F-293BE7273039}" destId="{24A155CF-7DB8-4C36-80BB-F2B0063553E6}" srcOrd="6" destOrd="0" presId="urn:microsoft.com/office/officeart/2005/8/layout/target1"/>
    <dgm:cxn modelId="{DEE5D8A1-920A-4616-B168-426B6406C3AF}" type="presParOf" srcId="{6FB639F1-B2F9-4D23-BA4F-293BE7273039}" destId="{DC3BE364-8237-4C36-9635-C1D1892AE483}" srcOrd="7" destOrd="0" presId="urn:microsoft.com/office/officeart/2005/8/layout/target1"/>
    <dgm:cxn modelId="{B00DA077-D1C1-4CF9-B274-73E3573498D5}" type="presParOf" srcId="{6FB639F1-B2F9-4D23-BA4F-293BE7273039}" destId="{6C49F5B2-9F79-4BA5-AFA1-231AF80AE975}" srcOrd="8" destOrd="0" presId="urn:microsoft.com/office/officeart/2005/8/layout/target1"/>
    <dgm:cxn modelId="{18D230AC-4518-4EA4-B5D0-8932D057847A}" type="presParOf" srcId="{6FB639F1-B2F9-4D23-BA4F-293BE7273039}" destId="{DF27DF08-1C8B-48CA-A16A-67C0FBD6D7B5}" srcOrd="9" destOrd="0" presId="urn:microsoft.com/office/officeart/2005/8/layout/target1"/>
    <dgm:cxn modelId="{5A98E97D-F618-4987-B4A3-250568D14347}" type="presParOf" srcId="{6FB639F1-B2F9-4D23-BA4F-293BE7273039}" destId="{DA4A3AD0-41B4-494D-8C43-5B3387DA88C9}" srcOrd="10" destOrd="0" presId="urn:microsoft.com/office/officeart/2005/8/layout/target1"/>
    <dgm:cxn modelId="{85D3147C-471C-42DD-A867-D4653998E267}" type="presParOf" srcId="{6FB639F1-B2F9-4D23-BA4F-293BE7273039}" destId="{F8571B1A-8A68-426B-9391-1E3A989E073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F5B2-9F79-4BA5-AFA1-231AF80AE975}">
      <dsp:nvSpPr>
        <dsp:cNvPr id="0" name=""/>
        <dsp:cNvSpPr/>
      </dsp:nvSpPr>
      <dsp:spPr>
        <a:xfrm>
          <a:off x="632375" y="1345075"/>
          <a:ext cx="4064000" cy="4064000"/>
        </a:xfrm>
        <a:prstGeom prst="ellipse">
          <a:avLst/>
        </a:prstGeom>
        <a:solidFill>
          <a:srgbClr val="699F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D7736-6B01-4FD3-A39B-C624604D0080}">
      <dsp:nvSpPr>
        <dsp:cNvPr id="0" name=""/>
        <dsp:cNvSpPr/>
      </dsp:nvSpPr>
      <dsp:spPr>
        <a:xfrm>
          <a:off x="1273515" y="1986208"/>
          <a:ext cx="2781653" cy="2781653"/>
        </a:xfrm>
        <a:prstGeom prst="ellipse">
          <a:avLst/>
        </a:prstGeom>
        <a:solidFill>
          <a:srgbClr val="FF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BBAF8-D275-40D9-8651-8E13961777D1}">
      <dsp:nvSpPr>
        <dsp:cNvPr id="0" name=""/>
        <dsp:cNvSpPr/>
      </dsp:nvSpPr>
      <dsp:spPr>
        <a:xfrm>
          <a:off x="1804981" y="2517682"/>
          <a:ext cx="1718738" cy="1718738"/>
        </a:xfrm>
        <a:prstGeom prst="ellipse">
          <a:avLst/>
        </a:prstGeom>
        <a:solidFill>
          <a:srgbClr val="D874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CE86F-3A2A-4F9A-A8BE-230FF693FA54}">
      <dsp:nvSpPr>
        <dsp:cNvPr id="0" name=""/>
        <dsp:cNvSpPr/>
      </dsp:nvSpPr>
      <dsp:spPr>
        <a:xfrm>
          <a:off x="5452692" y="660242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0" kern="1200" dirty="0">
              <a:solidFill>
                <a:srgbClr val="D87448"/>
              </a:solidFill>
              <a:latin typeface="Assistant" pitchFamily="2" charset="-79"/>
              <a:cs typeface="Assistant" pitchFamily="2" charset="-79"/>
            </a:rPr>
            <a:t>פרט וקהילה</a:t>
          </a:r>
        </a:p>
      </dsp:txBody>
      <dsp:txXfrm>
        <a:off x="5452692" y="660242"/>
        <a:ext cx="2032000" cy="1185333"/>
      </dsp:txXfrm>
    </dsp:sp>
    <dsp:sp modelId="{6AE3AB72-485E-40C2-B3AB-60E8E375ECA0}">
      <dsp:nvSpPr>
        <dsp:cNvPr id="0" name=""/>
        <dsp:cNvSpPr/>
      </dsp:nvSpPr>
      <dsp:spPr>
        <a:xfrm>
          <a:off x="4856107" y="1215717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87448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40249-A39A-4965-939D-1CAE82EEE239}">
      <dsp:nvSpPr>
        <dsp:cNvPr id="0" name=""/>
        <dsp:cNvSpPr/>
      </dsp:nvSpPr>
      <dsp:spPr>
        <a:xfrm rot="5400000">
          <a:off x="2357756" y="1513545"/>
          <a:ext cx="2793322" cy="219930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87448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0A79-09D5-4A0F-9E30-07E96FB30058}">
      <dsp:nvSpPr>
        <dsp:cNvPr id="0" name=""/>
        <dsp:cNvSpPr/>
      </dsp:nvSpPr>
      <dsp:spPr>
        <a:xfrm>
          <a:off x="5496705" y="1696484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0" kern="1200" dirty="0">
              <a:solidFill>
                <a:srgbClr val="FFCC33"/>
              </a:solidFill>
              <a:latin typeface="Assistant" pitchFamily="2" charset="-79"/>
              <a:cs typeface="Assistant" pitchFamily="2" charset="-79"/>
            </a:rPr>
            <a:t>רשות מקומית</a:t>
          </a:r>
        </a:p>
      </dsp:txBody>
      <dsp:txXfrm>
        <a:off x="5496705" y="1696484"/>
        <a:ext cx="2032000" cy="1185333"/>
      </dsp:txXfrm>
    </dsp:sp>
    <dsp:sp modelId="{24A155CF-7DB8-4C36-80BB-F2B0063553E6}">
      <dsp:nvSpPr>
        <dsp:cNvPr id="0" name=""/>
        <dsp:cNvSpPr/>
      </dsp:nvSpPr>
      <dsp:spPr>
        <a:xfrm>
          <a:off x="4826303" y="2388667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33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364-8237-4C36-9635-C1D1892AE483}">
      <dsp:nvSpPr>
        <dsp:cNvPr id="0" name=""/>
        <dsp:cNvSpPr/>
      </dsp:nvSpPr>
      <dsp:spPr>
        <a:xfrm rot="5400000">
          <a:off x="2927544" y="2667929"/>
          <a:ext cx="2176678" cy="16167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33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DF08-1C8B-48CA-A16A-67C0FBD6D7B5}">
      <dsp:nvSpPr>
        <dsp:cNvPr id="0" name=""/>
        <dsp:cNvSpPr/>
      </dsp:nvSpPr>
      <dsp:spPr>
        <a:xfrm>
          <a:off x="5042005" y="2771890"/>
          <a:ext cx="2494036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0" kern="1200" dirty="0">
              <a:solidFill>
                <a:srgbClr val="699FB8"/>
              </a:solidFill>
              <a:latin typeface="Assistant" pitchFamily="2" charset="-79"/>
              <a:cs typeface="Assistant" pitchFamily="2" charset="-79"/>
            </a:rPr>
            <a:t>מערכת ארצית</a:t>
          </a:r>
        </a:p>
      </dsp:txBody>
      <dsp:txXfrm>
        <a:off x="5042005" y="2771890"/>
        <a:ext cx="2494036" cy="1185333"/>
      </dsp:txXfrm>
    </dsp:sp>
    <dsp:sp modelId="{DA4A3AD0-41B4-494D-8C43-5B3387DA88C9}">
      <dsp:nvSpPr>
        <dsp:cNvPr id="0" name=""/>
        <dsp:cNvSpPr/>
      </dsp:nvSpPr>
      <dsp:spPr>
        <a:xfrm>
          <a:off x="4849081" y="3419207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9FB8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71B1A-8A68-426B-9391-1E3A989E073F}">
      <dsp:nvSpPr>
        <dsp:cNvPr id="0" name=""/>
        <dsp:cNvSpPr/>
      </dsp:nvSpPr>
      <dsp:spPr>
        <a:xfrm rot="5400000">
          <a:off x="3550637" y="3678969"/>
          <a:ext cx="1555157" cy="10342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9FB8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0.00941</cdr:x>
      <cdr:y>0.4111</cdr:y>
    </cdr:from>
    <cdr:to>
      <cdr:x>0.15836</cdr:x>
      <cdr:y>0.65029</cdr:y>
    </cdr:to>
    <cdr:sp macro="" textlink="">
      <cdr:nvSpPr>
        <cdr:cNvPr id="2" name="מלבן: פינות מעוגלות 1">
          <a:extLst xmlns:a="http://schemas.openxmlformats.org/drawingml/2006/main">
            <a:ext uri="{FF2B5EF4-FFF2-40B4-BE49-F238E27FC236}">
              <a16:creationId xmlns:a16="http://schemas.microsoft.com/office/drawing/2014/main" id="{86BE586A-6531-32E0-1FD8-E13D06CEC616}"/>
            </a:ext>
          </a:extLst>
        </cdr:cNvPr>
        <cdr:cNvSpPr/>
      </cdr:nvSpPr>
      <cdr:spPr>
        <a:xfrm xmlns:a="http://schemas.openxmlformats.org/drawingml/2006/main">
          <a:off x="32534" y="1683818"/>
          <a:ext cx="515012" cy="9796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F2F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292BE6-9906-481B-8368-D51D27ECC236}" type="datetimeFigureOut">
              <a:rPr lang="he-IL" smtClean="0"/>
              <a:t>ו'/כסלו/תשפ"ד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DADA9D-3CCA-4AF9-9996-7678EDF912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1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565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גם ל"קהילה של קהילות"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76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גם ל"קהילה של קהילות"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40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גם ל"קהילה של קהילות"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88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גם ל"קהילה של קהילות"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33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במקום טווח קצר- פיילוט התנסותי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66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למחוק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4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למחוק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81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ההטמעה מתחילה היום!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חשיבה מהיום הראשון על איך התוכנית תוטמע ברשות בתום 4 שנים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9928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66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27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להוסיף לפאזל: חיזוק תשתיות למשילות משתפת</a:t>
            </a:r>
          </a:p>
          <a:p>
            <a:r>
              <a:rPr lang="he-IL" dirty="0"/>
              <a:t>להוסיף לפאזל: איגום משאבים ונכסים מקומיים</a:t>
            </a:r>
          </a:p>
          <a:p>
            <a:r>
              <a:rPr lang="he-IL" dirty="0"/>
              <a:t>להתייחס לגמישות מבנית לצד תשתיות קבועות ולעבודה עפ"י רצפים וקשרים</a:t>
            </a:r>
          </a:p>
          <a:p>
            <a:r>
              <a:rPr lang="he-IL" dirty="0"/>
              <a:t>לעצב אחרת- לא במעגל, כפאזל שיש לו הרבה מרכיבים, אולי בצורה כלשהי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096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להוסיף בין 3 ל-4: הכשרת הלבות</a:t>
            </a:r>
          </a:p>
          <a:p>
            <a:r>
              <a:rPr lang="he-IL" dirty="0"/>
              <a:t>ליצור מחזוריות בין הכשרת הלבבות, מיפוי והקמת מנגנוני עבודה שיתופיים. שלא יהיה היררכיה </a:t>
            </a:r>
            <a:r>
              <a:rPr lang="he-IL" dirty="0" err="1"/>
              <a:t>בינהם</a:t>
            </a:r>
            <a:r>
              <a:rPr lang="he-IL" dirty="0"/>
              <a:t>. כמפורט בשקף 27 מצד שמאל</a:t>
            </a:r>
          </a:p>
          <a:p>
            <a:r>
              <a:rPr lang="he-IL" dirty="0"/>
              <a:t>לחדש ולרענן את האיור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6: בניית תכנית </a:t>
            </a:r>
            <a:r>
              <a:rPr lang="he-IL" b="1" dirty="0"/>
              <a:t>אסטרטגית</a:t>
            </a:r>
            <a:r>
              <a:rPr lang="he-IL" dirty="0"/>
              <a:t> יישובית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6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שלא יהיה עמוס. אולי מלל עולה בהדרגה- כותרת תחילה ופירוט לאחר לחיצה נוספת בעכבר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2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לגייס </a:t>
            </a:r>
            <a:r>
              <a:rPr lang="he-IL" dirty="0" err="1"/>
              <a:t>מנהל.ת</a:t>
            </a:r>
            <a:r>
              <a:rPr lang="he-IL" dirty="0"/>
              <a:t> </a:t>
            </a:r>
            <a:r>
              <a:rPr lang="he-IL" dirty="0" err="1"/>
              <a:t>תותח.ית</a:t>
            </a:r>
            <a:r>
              <a:rPr lang="he-IL" dirty="0"/>
              <a:t>!!! מבחינתנו זה מפתח להצלחת התוכנית ברשות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597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בע"פ: הרשות תבחר את </a:t>
            </a:r>
            <a:r>
              <a:rPr lang="he-IL" dirty="0" err="1"/>
              <a:t>ג"ג</a:t>
            </a:r>
            <a:r>
              <a:rPr lang="he-IL" dirty="0"/>
              <a:t> ולפי זה תצא למיפוי. לוודא שש איזון בין </a:t>
            </a:r>
            <a:r>
              <a:rPr lang="he-IL" dirty="0" err="1"/>
              <a:t>המימד</a:t>
            </a:r>
            <a:r>
              <a:rPr lang="he-IL" dirty="0"/>
              <a:t> העירוני האסטרטגי </a:t>
            </a:r>
            <a:r>
              <a:rPr lang="he-IL" dirty="0" err="1"/>
              <a:t>למימד</a:t>
            </a:r>
            <a:r>
              <a:rPr lang="he-IL" dirty="0"/>
              <a:t> השכונתי/קהילות/התארגנויות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83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מנהלת קהילה מיטיבה היא דמות מפתח להצלחת התוכנית ביישוב!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739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פה ל"קהילה של קהילות"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DA9D-3CCA-4AF9-9996-7678EDF912A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53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35E502-98F4-0E4C-DC35-945A485C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16254BE-F1C5-0CE4-985E-616D6ABCA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27A8A5-179D-A78D-5DD1-1E590751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79B4-60AA-485C-BA67-1FCA94ECB23F}" type="datetime1">
              <a:rPr lang="LID4096" smtClean="0"/>
              <a:t>11/19/2023</a:t>
            </a:fld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D70BC98-25A1-4F67-BB81-BDD45020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164" y="6366871"/>
            <a:ext cx="2743200" cy="365125"/>
          </a:xfrm>
        </p:spPr>
        <p:txBody>
          <a:bodyPr/>
          <a:lstStyle/>
          <a:p>
            <a:fld id="{5811D876-8233-4A80-847F-D4D6725F298B}" type="slidenum">
              <a:rPr lang="he-IL" smtClean="0"/>
              <a:pPr/>
              <a:t>‹#›</a:t>
            </a:fld>
            <a:endParaRPr lang="en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54D9FDF-1AFF-5F6C-61A5-A192020DFF55}"/>
              </a:ext>
            </a:extLst>
          </p:cNvPr>
          <p:cNvSpPr/>
          <p:nvPr userDrawn="1"/>
        </p:nvSpPr>
        <p:spPr>
          <a:xfrm>
            <a:off x="0" y="-1"/>
            <a:ext cx="12192000" cy="6132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41EA8F4-AC97-6CAC-DCB6-FFC5F921214C}"/>
              </a:ext>
            </a:extLst>
          </p:cNvPr>
          <p:cNvSpPr/>
          <p:nvPr userDrawn="1"/>
        </p:nvSpPr>
        <p:spPr>
          <a:xfrm>
            <a:off x="1" y="1"/>
            <a:ext cx="12192000" cy="1169142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AE28E37-6E70-FDC5-0DC9-72A61FCF9EAE}"/>
              </a:ext>
            </a:extLst>
          </p:cNvPr>
          <p:cNvSpPr txBox="1"/>
          <p:nvPr userDrawn="1"/>
        </p:nvSpPr>
        <p:spPr>
          <a:xfrm>
            <a:off x="-62630" y="6519797"/>
            <a:ext cx="36951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1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6C6722B4-879A-DAF0-7381-65AE09F8EB5B}"/>
              </a:ext>
            </a:extLst>
          </p:cNvPr>
          <p:cNvGrpSpPr/>
          <p:nvPr userDrawn="1"/>
        </p:nvGrpSpPr>
        <p:grpSpPr>
          <a:xfrm>
            <a:off x="5996636" y="6242800"/>
            <a:ext cx="6042608" cy="615200"/>
            <a:chOff x="3384550" y="6101466"/>
            <a:chExt cx="8699144" cy="885663"/>
          </a:xfrm>
        </p:grpSpPr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F672CAD1-A28C-B833-5FA6-81DC9D7D9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r="64682"/>
            <a:stretch/>
          </p:blipFill>
          <p:spPr>
            <a:xfrm>
              <a:off x="3384550" y="6201364"/>
              <a:ext cx="1898996" cy="618386"/>
            </a:xfrm>
            <a:prstGeom prst="rect">
              <a:avLst/>
            </a:prstGeom>
            <a:effectLst/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B8804C71-7A5B-30AC-AAC6-4D48A0B5CC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96"/>
            <a:stretch/>
          </p:blipFill>
          <p:spPr>
            <a:xfrm>
              <a:off x="7626830" y="6101466"/>
              <a:ext cx="4456864" cy="767185"/>
            </a:xfrm>
            <a:prstGeom prst="rect">
              <a:avLst/>
            </a:prstGeom>
            <a:effectLst/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4857F751-63B5-1673-D0C2-68F2A73705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082" y="6124922"/>
              <a:ext cx="1524633" cy="862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47E555DF-24EA-FC8B-5001-B0D65F2743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7563502" y="6128894"/>
              <a:ext cx="102890" cy="671806"/>
            </a:xfrm>
            <a:prstGeom prst="rect">
              <a:avLst/>
            </a:prstGeom>
            <a:effectLst/>
          </p:spPr>
        </p:pic>
        <p:pic>
          <p:nvPicPr>
            <p:cNvPr id="25" name="Picture 4" descr="לוגו הקרנות - הנחיות שילוט ופרסום | ביטוח לאומי">
              <a:extLst>
                <a:ext uri="{FF2B5EF4-FFF2-40B4-BE49-F238E27FC236}">
                  <a16:creationId xmlns:a16="http://schemas.microsoft.com/office/drawing/2014/main" id="{8D14A7E2-08A9-F549-F019-5C47FB5457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257" y="6233340"/>
              <a:ext cx="512396" cy="48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492B7F49-0F80-1B96-5C78-79A8952D8F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5997809" y="6128894"/>
              <a:ext cx="102890" cy="671806"/>
            </a:xfrm>
            <a:prstGeom prst="rect">
              <a:avLst/>
            </a:prstGeom>
            <a:effectLst/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F9493B99-5E81-1B3F-F0CA-9274A03AB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5281855" y="6128894"/>
              <a:ext cx="102890" cy="67180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5803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46ACB9-322A-098B-960F-F7ABC8CD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39077A7-D8BB-17E9-916D-446AA3196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A1A943-F902-8F6D-4DCF-F79B6CD0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E241-D572-41B4-8EAE-D8EE3F35AA35}" type="datetime1">
              <a:rPr lang="LID4096" smtClean="0"/>
              <a:t>11/19/2023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BEDD1D-A42E-8B10-9BF8-8FAFAEB9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8BC4FC-1FAD-1FD1-7FA3-ACE1FD7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9386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8C8621F-E1BB-C70C-C036-0F97F69AC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3A0515B-599C-BF93-3786-6AE5D8258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42DF31-F3D6-03F4-EB19-E1F751C0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359E-B14C-4419-B712-024A1DB1B4E6}" type="datetime1">
              <a:rPr lang="LID4096" smtClean="0"/>
              <a:t>11/19/2023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9A71A2-91E3-E362-5BD3-A5CDDC50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06E2DE-A46D-207F-646E-9DBA8CFD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448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2C71A-FEEC-8C01-D761-02666E13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C2ACE6-F78B-0EED-D9DD-CA740585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52DE21-2E01-F904-0D8D-B26D9F31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FE3-1DF8-48EC-A248-6E074193A5D7}" type="datetime1">
              <a:rPr lang="LID4096" smtClean="0"/>
              <a:t>11/19/2023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722D56-2BE8-63C9-E95C-C0B04E5F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B998AE-460A-95F9-3A81-DDF8A138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747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F1629D-B99C-F522-2780-2C112D0B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88639F-C387-DFFE-BB7B-BF357CDCE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653F52-162D-6D06-092C-5EEE0E0E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CCB7-4062-4198-91C9-F904D5693CB6}" type="datetime1">
              <a:rPr lang="LID4096" smtClean="0"/>
              <a:t>11/19/2023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30DA59-8CA3-70C8-523E-C8FC73F7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45A9B55-79A8-72FC-D7FC-1225B9CE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129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7A2A27-DA70-CDEF-4F18-8D6D1DCE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FCF0BF-15BB-A569-4144-AE0EF376B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13B69E8-568B-5269-F96A-8923ADAD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5869920-A54E-B9AE-771A-8393271B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5D22-F216-4C29-86DC-41118FC1EF6E}" type="datetime1">
              <a:rPr lang="LID4096" smtClean="0"/>
              <a:t>11/19/2023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69DE790-4C2B-55E5-2DFA-196F6FA2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D09E90-1EED-CFF1-4814-91F0810D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641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A07D94-6522-A462-ED78-78AA2DDA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915C85C-BFA3-C584-E59A-46E8B61F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3EA52BF-D737-EE92-8831-4A7AE819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E4BBA16-599A-8C05-2ED2-EF104D567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8C03F44-74EA-F310-FE76-2E2128A4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D37717C-E794-37A8-1DFD-6FE3A879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CB09-9986-43C1-96C9-61F7AD8B4563}" type="datetime1">
              <a:rPr lang="LID4096" smtClean="0"/>
              <a:t>11/19/2023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006F9C0-A534-D57B-D635-18BC10F7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2C27FA5-5808-5E7B-C934-0FEF05B1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42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F69D33-8009-B9C4-985B-6E9879D1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1DC3855-3AD9-A80B-F26C-D33543E0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BC81-DAB5-4E5F-A2AB-7B12F944967E}" type="datetime1">
              <a:rPr lang="LID4096" smtClean="0"/>
              <a:t>11/19/2023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B22DACC-5A70-7E6C-C0F7-7B457D6D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0D2EF5F-B29A-67A7-514E-208CCFAA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920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1895FD8B-974D-D156-52FB-00DDD62B24E9}"/>
              </a:ext>
            </a:extLst>
          </p:cNvPr>
          <p:cNvSpPr/>
          <p:nvPr userDrawn="1"/>
        </p:nvSpPr>
        <p:spPr>
          <a:xfrm>
            <a:off x="0" y="0"/>
            <a:ext cx="12192000" cy="613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B1C27AF-61D5-B5E3-C548-CAAEF169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6362750"/>
            <a:ext cx="2743200" cy="365125"/>
          </a:xfrm>
        </p:spPr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6D8D9D5-A8C1-D19E-D56F-7A294E31F68A}"/>
              </a:ext>
            </a:extLst>
          </p:cNvPr>
          <p:cNvSpPr/>
          <p:nvPr userDrawn="1"/>
        </p:nvSpPr>
        <p:spPr>
          <a:xfrm>
            <a:off x="8371367" y="0"/>
            <a:ext cx="3820633" cy="6138530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A58A3AA5-E8C6-0CA2-546A-607A07C47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9" t="1" r="18486" b="12431"/>
          <a:stretch/>
        </p:blipFill>
        <p:spPr>
          <a:xfrm>
            <a:off x="9487770" y="3238312"/>
            <a:ext cx="110096" cy="718857"/>
          </a:xfrm>
          <a:prstGeom prst="rect">
            <a:avLst/>
          </a:prstGeom>
          <a:effectLst/>
        </p:spPr>
      </p:pic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49B81F99-06A1-46A5-D6F7-F0F8086CCA9A}"/>
              </a:ext>
            </a:extLst>
          </p:cNvPr>
          <p:cNvGrpSpPr/>
          <p:nvPr userDrawn="1"/>
        </p:nvGrpSpPr>
        <p:grpSpPr>
          <a:xfrm>
            <a:off x="5996636" y="6242800"/>
            <a:ext cx="6042608" cy="615200"/>
            <a:chOff x="3384550" y="6101466"/>
            <a:chExt cx="8699144" cy="885663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D3111D7A-A6D3-4035-84EB-B1E5B92D2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r="64682"/>
            <a:stretch/>
          </p:blipFill>
          <p:spPr>
            <a:xfrm>
              <a:off x="3384550" y="6201364"/>
              <a:ext cx="1898996" cy="618386"/>
            </a:xfrm>
            <a:prstGeom prst="rect">
              <a:avLst/>
            </a:prstGeom>
            <a:effectLst/>
          </p:spPr>
        </p:pic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633937DB-CCCC-72F3-56F6-87B9DBC0D3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96"/>
            <a:stretch/>
          </p:blipFill>
          <p:spPr>
            <a:xfrm>
              <a:off x="7626830" y="6101466"/>
              <a:ext cx="4456864" cy="767185"/>
            </a:xfrm>
            <a:prstGeom prst="rect">
              <a:avLst/>
            </a:prstGeom>
            <a:effectLst/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797F4E07-2763-DEE4-75B8-0C8B1BE60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082" y="6124922"/>
              <a:ext cx="1524633" cy="862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55DCD68F-1053-FE8E-9FE7-220C7722BD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7563502" y="6128894"/>
              <a:ext cx="102890" cy="671806"/>
            </a:xfrm>
            <a:prstGeom prst="rect">
              <a:avLst/>
            </a:prstGeom>
            <a:effectLst/>
          </p:spPr>
        </p:pic>
        <p:pic>
          <p:nvPicPr>
            <p:cNvPr id="19" name="Picture 4" descr="לוגו הקרנות - הנחיות שילוט ופרסום | ביטוח לאומי">
              <a:extLst>
                <a:ext uri="{FF2B5EF4-FFF2-40B4-BE49-F238E27FC236}">
                  <a16:creationId xmlns:a16="http://schemas.microsoft.com/office/drawing/2014/main" id="{81EE56EF-8398-BBD6-5923-7CF862E79F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257" y="6233340"/>
              <a:ext cx="512396" cy="48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4C4CED79-23DC-45F9-AE54-7DB4BF75A6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5997809" y="6128894"/>
              <a:ext cx="102890" cy="671806"/>
            </a:xfrm>
            <a:prstGeom prst="rect">
              <a:avLst/>
            </a:prstGeom>
            <a:effectLst/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27C7AFA0-20E1-9A36-328F-8C910A0EB4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9" t="1" r="18486" b="12431"/>
            <a:stretch/>
          </p:blipFill>
          <p:spPr>
            <a:xfrm>
              <a:off x="5281855" y="6128894"/>
              <a:ext cx="102890" cy="67180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8237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F6B397-10EC-1D9C-B754-51A9FF8E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A0A2D5-8E1A-3E3F-04F1-D5FEA0F1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DA34AB7-38F0-2EA1-03A3-5E367815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45DC5D0-19B1-D179-5A9B-6E1B019D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6CE2-164E-4968-9065-E4810F21574E}" type="datetime1">
              <a:rPr lang="LID4096" smtClean="0"/>
              <a:t>11/19/2023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D6DCD83-A457-429D-67D6-FEF824A9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5856631-015F-9A9E-F272-B83EA67D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039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A0DD5A-4A02-B8B6-FE14-6D0A27F3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08E8EBA-06F7-1642-0A75-C98E9DA23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16E6C80-F338-0386-9A69-D361A0D0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612FAC5-3AAA-31DF-061C-321E4E19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5082-C51B-4744-8066-DC2E7C091EDD}" type="datetime1">
              <a:rPr lang="LID4096" smtClean="0"/>
              <a:t>11/19/2023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EBFD285-824B-F382-0179-96504074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17D5FCC-EAD2-247E-8FA1-3D4BEC44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923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CD83278-8958-8E3E-9466-9823BD7D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F0940D-0564-9858-8565-610A2113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639EB1-61A0-DEE6-E7BB-0A3B766A2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7944-F3C2-4132-B290-65CFE67C4801}" type="datetime1">
              <a:rPr lang="LID4096" smtClean="0"/>
              <a:t>11/19/2023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EE584A-3D37-69D7-67C4-18D04413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AB97B7-CF91-A439-E045-AACB2B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642F-F379-4E31-8178-7B8ACA831FC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091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18" Type="http://schemas.openxmlformats.org/officeDocument/2006/relationships/image" Target="../media/image87.sv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5.svg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svg"/><Relationship Id="rId19" Type="http://schemas.openxmlformats.org/officeDocument/2006/relationships/image" Target="../media/image88.pn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Relationship Id="rId22" Type="http://schemas.openxmlformats.org/officeDocument/2006/relationships/image" Target="../media/image91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4.png"/><Relationship Id="rId26" Type="http://schemas.openxmlformats.org/officeDocument/2006/relationships/image" Target="../media/image111.svg"/><Relationship Id="rId39" Type="http://schemas.openxmlformats.org/officeDocument/2006/relationships/image" Target="../media/image120.png"/><Relationship Id="rId21" Type="http://schemas.openxmlformats.org/officeDocument/2006/relationships/image" Target="../media/image107.svg"/><Relationship Id="rId34" Type="http://schemas.openxmlformats.org/officeDocument/2006/relationships/image" Target="../media/image116.png"/><Relationship Id="rId7" Type="http://schemas.openxmlformats.org/officeDocument/2006/relationships/image" Target="../media/image95.svg"/><Relationship Id="rId12" Type="http://schemas.openxmlformats.org/officeDocument/2006/relationships/image" Target="../media/image99.svg"/><Relationship Id="rId17" Type="http://schemas.openxmlformats.org/officeDocument/2006/relationships/image" Target="../media/image103.svg"/><Relationship Id="rId25" Type="http://schemas.openxmlformats.org/officeDocument/2006/relationships/image" Target="../media/image110.png"/><Relationship Id="rId33" Type="http://schemas.openxmlformats.org/officeDocument/2006/relationships/slide" Target="slide27.xml"/><Relationship Id="rId38" Type="http://schemas.openxmlformats.org/officeDocument/2006/relationships/slide" Target="slide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24" Type="http://schemas.openxmlformats.org/officeDocument/2006/relationships/image" Target="../media/image109.svg"/><Relationship Id="rId32" Type="http://schemas.openxmlformats.org/officeDocument/2006/relationships/image" Target="../media/image115.svg"/><Relationship Id="rId37" Type="http://schemas.openxmlformats.org/officeDocument/2006/relationships/image" Target="../media/image119.svg"/><Relationship Id="rId40" Type="http://schemas.openxmlformats.org/officeDocument/2006/relationships/image" Target="../media/image121.svg"/><Relationship Id="rId5" Type="http://schemas.openxmlformats.org/officeDocument/2006/relationships/slide" Target="slide18.xml"/><Relationship Id="rId15" Type="http://schemas.openxmlformats.org/officeDocument/2006/relationships/slide" Target="slide25.xml"/><Relationship Id="rId23" Type="http://schemas.openxmlformats.org/officeDocument/2006/relationships/image" Target="../media/image108.png"/><Relationship Id="rId28" Type="http://schemas.openxmlformats.org/officeDocument/2006/relationships/image" Target="../media/image112.png"/><Relationship Id="rId36" Type="http://schemas.openxmlformats.org/officeDocument/2006/relationships/image" Target="../media/image118.png"/><Relationship Id="rId10" Type="http://schemas.openxmlformats.org/officeDocument/2006/relationships/slide" Target="slide16.xml"/><Relationship Id="rId19" Type="http://schemas.openxmlformats.org/officeDocument/2006/relationships/image" Target="../media/image105.svg"/><Relationship Id="rId31" Type="http://schemas.openxmlformats.org/officeDocument/2006/relationships/image" Target="../media/image114.png"/><Relationship Id="rId4" Type="http://schemas.openxmlformats.org/officeDocument/2006/relationships/image" Target="../media/image93.svg"/><Relationship Id="rId9" Type="http://schemas.openxmlformats.org/officeDocument/2006/relationships/image" Target="../media/image97.svg"/><Relationship Id="rId14" Type="http://schemas.openxmlformats.org/officeDocument/2006/relationships/image" Target="../media/image101.svg"/><Relationship Id="rId22" Type="http://schemas.openxmlformats.org/officeDocument/2006/relationships/slide" Target="slide17.xml"/><Relationship Id="rId27" Type="http://schemas.openxmlformats.org/officeDocument/2006/relationships/slide" Target="slide15.xml"/><Relationship Id="rId30" Type="http://schemas.openxmlformats.org/officeDocument/2006/relationships/slide" Target="slide24.xml"/><Relationship Id="rId35" Type="http://schemas.openxmlformats.org/officeDocument/2006/relationships/image" Target="../media/image117.svg"/><Relationship Id="rId8" Type="http://schemas.openxmlformats.org/officeDocument/2006/relationships/image" Target="../media/image96.png"/><Relationship Id="rId3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slide" Target="slide14.xml"/><Relationship Id="rId7" Type="http://schemas.openxmlformats.org/officeDocument/2006/relationships/image" Target="../media/image12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13" Type="http://schemas.openxmlformats.org/officeDocument/2006/relationships/image" Target="../media/image133.png"/><Relationship Id="rId18" Type="http://schemas.openxmlformats.org/officeDocument/2006/relationships/image" Target="../media/image100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svg"/><Relationship Id="rId17" Type="http://schemas.openxmlformats.org/officeDocument/2006/relationships/image" Target="../media/image9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sv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slide" Target="slide13.xml"/><Relationship Id="rId10" Type="http://schemas.openxmlformats.org/officeDocument/2006/relationships/image" Target="../media/image130.svg"/><Relationship Id="rId19" Type="http://schemas.openxmlformats.org/officeDocument/2006/relationships/image" Target="../media/image101.svg"/><Relationship Id="rId4" Type="http://schemas.openxmlformats.org/officeDocument/2006/relationships/image" Target="../media/image124.svg"/><Relationship Id="rId9" Type="http://schemas.openxmlformats.org/officeDocument/2006/relationships/image" Target="../media/image129.png"/><Relationship Id="rId14" Type="http://schemas.openxmlformats.org/officeDocument/2006/relationships/image" Target="../media/image1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13" Type="http://schemas.openxmlformats.org/officeDocument/2006/relationships/image" Target="../media/image145.png"/><Relationship Id="rId18" Type="http://schemas.openxmlformats.org/officeDocument/2006/relationships/image" Target="../media/image11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svg"/><Relationship Id="rId17" Type="http://schemas.openxmlformats.org/officeDocument/2006/relationships/image" Target="../media/image10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sv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slide" Target="slide13.xml"/><Relationship Id="rId10" Type="http://schemas.openxmlformats.org/officeDocument/2006/relationships/image" Target="../media/image142.svg"/><Relationship Id="rId19" Type="http://schemas.openxmlformats.org/officeDocument/2006/relationships/image" Target="../media/image111.svg"/><Relationship Id="rId4" Type="http://schemas.openxmlformats.org/officeDocument/2006/relationships/image" Target="../media/image136.svg"/><Relationship Id="rId9" Type="http://schemas.openxmlformats.org/officeDocument/2006/relationships/image" Target="../media/image141.png"/><Relationship Id="rId14" Type="http://schemas.openxmlformats.org/officeDocument/2006/relationships/image" Target="../media/image1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svg"/><Relationship Id="rId13" Type="http://schemas.openxmlformats.org/officeDocument/2006/relationships/slide" Target="slide13.xml"/><Relationship Id="rId18" Type="http://schemas.openxmlformats.org/officeDocument/2006/relationships/chart" Target="../charts/chart1.xml"/><Relationship Id="rId26" Type="http://schemas.openxmlformats.org/officeDocument/2006/relationships/image" Target="../media/image164.svg"/><Relationship Id="rId3" Type="http://schemas.openxmlformats.org/officeDocument/2006/relationships/image" Target="../media/image147.png"/><Relationship Id="rId21" Type="http://schemas.openxmlformats.org/officeDocument/2006/relationships/image" Target="../media/image159.png"/><Relationship Id="rId7" Type="http://schemas.openxmlformats.org/officeDocument/2006/relationships/image" Target="../media/image151.png"/><Relationship Id="rId12" Type="http://schemas.openxmlformats.org/officeDocument/2006/relationships/image" Target="../media/image156.svg"/><Relationship Id="rId17" Type="http://schemas.openxmlformats.org/officeDocument/2006/relationships/image" Target="../media/image97.svg"/><Relationship Id="rId25" Type="http://schemas.openxmlformats.org/officeDocument/2006/relationships/image" Target="../media/image1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6.png"/><Relationship Id="rId20" Type="http://schemas.openxmlformats.org/officeDocument/2006/relationships/image" Target="../media/image1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2.svg"/><Relationship Id="rId5" Type="http://schemas.openxmlformats.org/officeDocument/2006/relationships/image" Target="../media/image149.png"/><Relationship Id="rId15" Type="http://schemas.openxmlformats.org/officeDocument/2006/relationships/image" Target="../media/image95.svg"/><Relationship Id="rId23" Type="http://schemas.openxmlformats.org/officeDocument/2006/relationships/image" Target="../media/image161.png"/><Relationship Id="rId28" Type="http://schemas.openxmlformats.org/officeDocument/2006/relationships/image" Target="../media/image166.svg"/><Relationship Id="rId10" Type="http://schemas.openxmlformats.org/officeDocument/2006/relationships/image" Target="../media/image154.svg"/><Relationship Id="rId19" Type="http://schemas.openxmlformats.org/officeDocument/2006/relationships/image" Target="../media/image157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94.png"/><Relationship Id="rId22" Type="http://schemas.openxmlformats.org/officeDocument/2006/relationships/image" Target="../media/image160.svg"/><Relationship Id="rId27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67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11" Type="http://schemas.openxmlformats.org/officeDocument/2006/relationships/image" Target="../media/image97.svg"/><Relationship Id="rId5" Type="http://schemas.openxmlformats.org/officeDocument/2006/relationships/image" Target="../media/image169.png"/><Relationship Id="rId10" Type="http://schemas.openxmlformats.org/officeDocument/2006/relationships/image" Target="../media/image96.png"/><Relationship Id="rId4" Type="http://schemas.openxmlformats.org/officeDocument/2006/relationships/image" Target="../media/image168.svg"/><Relationship Id="rId9" Type="http://schemas.openxmlformats.org/officeDocument/2006/relationships/image" Target="../media/image95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182.svg"/><Relationship Id="rId26" Type="http://schemas.openxmlformats.org/officeDocument/2006/relationships/image" Target="../media/image190.svg"/><Relationship Id="rId39" Type="http://schemas.openxmlformats.org/officeDocument/2006/relationships/image" Target="../media/image203.png"/><Relationship Id="rId21" Type="http://schemas.openxmlformats.org/officeDocument/2006/relationships/image" Target="../media/image185.png"/><Relationship Id="rId34" Type="http://schemas.openxmlformats.org/officeDocument/2006/relationships/image" Target="../media/image198.svg"/><Relationship Id="rId42" Type="http://schemas.openxmlformats.org/officeDocument/2006/relationships/image" Target="../media/image206.svg"/><Relationship Id="rId47" Type="http://schemas.openxmlformats.org/officeDocument/2006/relationships/image" Target="../media/image95.sv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0.svg"/><Relationship Id="rId29" Type="http://schemas.openxmlformats.org/officeDocument/2006/relationships/image" Target="../media/image193.png"/><Relationship Id="rId11" Type="http://schemas.openxmlformats.org/officeDocument/2006/relationships/image" Target="../media/image175.png"/><Relationship Id="rId24" Type="http://schemas.openxmlformats.org/officeDocument/2006/relationships/image" Target="../media/image188.svg"/><Relationship Id="rId32" Type="http://schemas.openxmlformats.org/officeDocument/2006/relationships/image" Target="../media/image196.svg"/><Relationship Id="rId37" Type="http://schemas.openxmlformats.org/officeDocument/2006/relationships/image" Target="../media/image201.png"/><Relationship Id="rId40" Type="http://schemas.openxmlformats.org/officeDocument/2006/relationships/image" Target="../media/image204.svg"/><Relationship Id="rId45" Type="http://schemas.openxmlformats.org/officeDocument/2006/relationships/slide" Target="slide13.xml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svg"/><Relationship Id="rId36" Type="http://schemas.openxmlformats.org/officeDocument/2006/relationships/image" Target="../media/image200.svg"/><Relationship Id="rId49" Type="http://schemas.openxmlformats.org/officeDocument/2006/relationships/image" Target="../media/image97.svg"/><Relationship Id="rId10" Type="http://schemas.openxmlformats.org/officeDocument/2006/relationships/image" Target="../media/image174.svg"/><Relationship Id="rId19" Type="http://schemas.openxmlformats.org/officeDocument/2006/relationships/image" Target="../media/image183.png"/><Relationship Id="rId31" Type="http://schemas.openxmlformats.org/officeDocument/2006/relationships/image" Target="../media/image195.png"/><Relationship Id="rId44" Type="http://schemas.openxmlformats.org/officeDocument/2006/relationships/image" Target="../media/image208.svg"/><Relationship Id="rId4" Type="http://schemas.openxmlformats.org/officeDocument/2006/relationships/image" Target="../media/image168.svg"/><Relationship Id="rId9" Type="http://schemas.openxmlformats.org/officeDocument/2006/relationships/image" Target="../media/image173.png"/><Relationship Id="rId14" Type="http://schemas.openxmlformats.org/officeDocument/2006/relationships/image" Target="../media/image178.svg"/><Relationship Id="rId22" Type="http://schemas.openxmlformats.org/officeDocument/2006/relationships/image" Target="../media/image186.svg"/><Relationship Id="rId27" Type="http://schemas.openxmlformats.org/officeDocument/2006/relationships/image" Target="../media/image191.png"/><Relationship Id="rId30" Type="http://schemas.openxmlformats.org/officeDocument/2006/relationships/image" Target="../media/image194.svg"/><Relationship Id="rId35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image" Target="../media/image96.png"/><Relationship Id="rId8" Type="http://schemas.openxmlformats.org/officeDocument/2006/relationships/image" Target="../media/image172.svg"/><Relationship Id="rId3" Type="http://schemas.openxmlformats.org/officeDocument/2006/relationships/image" Target="../media/image167.png"/><Relationship Id="rId12" Type="http://schemas.openxmlformats.org/officeDocument/2006/relationships/image" Target="../media/image176.sv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image" Target="../media/image202.svg"/><Relationship Id="rId46" Type="http://schemas.openxmlformats.org/officeDocument/2006/relationships/image" Target="../media/image94.png"/><Relationship Id="rId20" Type="http://schemas.openxmlformats.org/officeDocument/2006/relationships/image" Target="../media/image184.svg"/><Relationship Id="rId41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182.svg"/><Relationship Id="rId26" Type="http://schemas.openxmlformats.org/officeDocument/2006/relationships/image" Target="../media/image208.svg"/><Relationship Id="rId39" Type="http://schemas.openxmlformats.org/officeDocument/2006/relationships/image" Target="../media/image206.svg"/><Relationship Id="rId21" Type="http://schemas.openxmlformats.org/officeDocument/2006/relationships/image" Target="../media/image209.png"/><Relationship Id="rId34" Type="http://schemas.openxmlformats.org/officeDocument/2006/relationships/image" Target="../media/image94.png"/><Relationship Id="rId42" Type="http://schemas.openxmlformats.org/officeDocument/2006/relationships/image" Target="../media/image19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4.sv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87.png"/><Relationship Id="rId24" Type="http://schemas.openxmlformats.org/officeDocument/2006/relationships/image" Target="../media/image198.svg"/><Relationship Id="rId32" Type="http://schemas.openxmlformats.org/officeDocument/2006/relationships/image" Target="../media/image178.svg"/><Relationship Id="rId37" Type="http://schemas.openxmlformats.org/officeDocument/2006/relationships/image" Target="../media/image97.svg"/><Relationship Id="rId40" Type="http://schemas.openxmlformats.org/officeDocument/2006/relationships/image" Target="../media/image183.png"/><Relationship Id="rId45" Type="http://schemas.openxmlformats.org/officeDocument/2006/relationships/image" Target="../media/image186.svg"/><Relationship Id="rId5" Type="http://schemas.openxmlformats.org/officeDocument/2006/relationships/image" Target="../media/image147.png"/><Relationship Id="rId15" Type="http://schemas.openxmlformats.org/officeDocument/2006/relationships/image" Target="../media/image173.png"/><Relationship Id="rId23" Type="http://schemas.openxmlformats.org/officeDocument/2006/relationships/image" Target="../media/image197.png"/><Relationship Id="rId28" Type="http://schemas.openxmlformats.org/officeDocument/2006/relationships/image" Target="../media/image212.svg"/><Relationship Id="rId36" Type="http://schemas.openxmlformats.org/officeDocument/2006/relationships/image" Target="../media/image96.png"/><Relationship Id="rId10" Type="http://schemas.openxmlformats.org/officeDocument/2006/relationships/image" Target="../media/image172.svg"/><Relationship Id="rId19" Type="http://schemas.openxmlformats.org/officeDocument/2006/relationships/image" Target="../media/image203.png"/><Relationship Id="rId31" Type="http://schemas.openxmlformats.org/officeDocument/2006/relationships/image" Target="../media/image177.png"/><Relationship Id="rId44" Type="http://schemas.openxmlformats.org/officeDocument/2006/relationships/image" Target="../media/image185.png"/><Relationship Id="rId4" Type="http://schemas.openxmlformats.org/officeDocument/2006/relationships/image" Target="../media/image170.svg"/><Relationship Id="rId9" Type="http://schemas.openxmlformats.org/officeDocument/2006/relationships/image" Target="../media/image171.png"/><Relationship Id="rId14" Type="http://schemas.openxmlformats.org/officeDocument/2006/relationships/image" Target="../media/image202.svg"/><Relationship Id="rId22" Type="http://schemas.openxmlformats.org/officeDocument/2006/relationships/image" Target="../media/image210.svg"/><Relationship Id="rId27" Type="http://schemas.openxmlformats.org/officeDocument/2006/relationships/image" Target="../media/image211.png"/><Relationship Id="rId30" Type="http://schemas.openxmlformats.org/officeDocument/2006/relationships/image" Target="../media/image176.svg"/><Relationship Id="rId35" Type="http://schemas.openxmlformats.org/officeDocument/2006/relationships/image" Target="../media/image95.svg"/><Relationship Id="rId43" Type="http://schemas.openxmlformats.org/officeDocument/2006/relationships/image" Target="../media/image196.svg"/><Relationship Id="rId8" Type="http://schemas.openxmlformats.org/officeDocument/2006/relationships/image" Target="../media/image150.png"/><Relationship Id="rId3" Type="http://schemas.openxmlformats.org/officeDocument/2006/relationships/image" Target="../media/image169.png"/><Relationship Id="rId12" Type="http://schemas.openxmlformats.org/officeDocument/2006/relationships/image" Target="../media/image188.svg"/><Relationship Id="rId17" Type="http://schemas.openxmlformats.org/officeDocument/2006/relationships/image" Target="../media/image181.png"/><Relationship Id="rId25" Type="http://schemas.openxmlformats.org/officeDocument/2006/relationships/image" Target="../media/image207.png"/><Relationship Id="rId33" Type="http://schemas.openxmlformats.org/officeDocument/2006/relationships/slide" Target="slide13.xml"/><Relationship Id="rId38" Type="http://schemas.openxmlformats.org/officeDocument/2006/relationships/image" Target="../media/image205.png"/><Relationship Id="rId20" Type="http://schemas.openxmlformats.org/officeDocument/2006/relationships/image" Target="../media/image204.svg"/><Relationship Id="rId41" Type="http://schemas.openxmlformats.org/officeDocument/2006/relationships/image" Target="../media/image184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4.svg"/><Relationship Id="rId21" Type="http://schemas.openxmlformats.org/officeDocument/2006/relationships/image" Target="../media/image173.png"/><Relationship Id="rId42" Type="http://schemas.openxmlformats.org/officeDocument/2006/relationships/image" Target="../media/image184.svg"/><Relationship Id="rId47" Type="http://schemas.openxmlformats.org/officeDocument/2006/relationships/image" Target="../media/image223.png"/><Relationship Id="rId63" Type="http://schemas.openxmlformats.org/officeDocument/2006/relationships/image" Target="../media/image237.png"/><Relationship Id="rId68" Type="http://schemas.openxmlformats.org/officeDocument/2006/relationships/image" Target="../media/image96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2.svg"/><Relationship Id="rId29" Type="http://schemas.openxmlformats.org/officeDocument/2006/relationships/image" Target="../media/image197.png"/><Relationship Id="rId11" Type="http://schemas.openxmlformats.org/officeDocument/2006/relationships/image" Target="../media/image147.png"/><Relationship Id="rId24" Type="http://schemas.openxmlformats.org/officeDocument/2006/relationships/image" Target="../media/image182.svg"/><Relationship Id="rId32" Type="http://schemas.openxmlformats.org/officeDocument/2006/relationships/image" Target="../media/image208.svg"/><Relationship Id="rId37" Type="http://schemas.openxmlformats.org/officeDocument/2006/relationships/image" Target="../media/image177.png"/><Relationship Id="rId40" Type="http://schemas.openxmlformats.org/officeDocument/2006/relationships/image" Target="../media/image206.svg"/><Relationship Id="rId45" Type="http://schemas.openxmlformats.org/officeDocument/2006/relationships/image" Target="../media/image185.png"/><Relationship Id="rId53" Type="http://schemas.openxmlformats.org/officeDocument/2006/relationships/image" Target="../media/image229.png"/><Relationship Id="rId58" Type="http://schemas.openxmlformats.org/officeDocument/2006/relationships/image" Target="../media/image234.svg"/><Relationship Id="rId66" Type="http://schemas.openxmlformats.org/officeDocument/2006/relationships/image" Target="../media/image94.png"/><Relationship Id="rId5" Type="http://schemas.openxmlformats.org/officeDocument/2006/relationships/image" Target="../media/image215.png"/><Relationship Id="rId61" Type="http://schemas.openxmlformats.org/officeDocument/2006/relationships/image" Target="../media/image235.png"/><Relationship Id="rId19" Type="http://schemas.openxmlformats.org/officeDocument/2006/relationships/image" Target="../media/image222.png"/><Relationship Id="rId14" Type="http://schemas.openxmlformats.org/officeDocument/2006/relationships/image" Target="../media/image150.png"/><Relationship Id="rId22" Type="http://schemas.openxmlformats.org/officeDocument/2006/relationships/image" Target="../media/image174.svg"/><Relationship Id="rId27" Type="http://schemas.openxmlformats.org/officeDocument/2006/relationships/image" Target="../media/image209.png"/><Relationship Id="rId30" Type="http://schemas.openxmlformats.org/officeDocument/2006/relationships/image" Target="../media/image198.svg"/><Relationship Id="rId35" Type="http://schemas.openxmlformats.org/officeDocument/2006/relationships/image" Target="../media/image175.png"/><Relationship Id="rId43" Type="http://schemas.openxmlformats.org/officeDocument/2006/relationships/image" Target="../media/image195.png"/><Relationship Id="rId48" Type="http://schemas.openxmlformats.org/officeDocument/2006/relationships/image" Target="../media/image224.svg"/><Relationship Id="rId56" Type="http://schemas.openxmlformats.org/officeDocument/2006/relationships/image" Target="../media/image232.svg"/><Relationship Id="rId64" Type="http://schemas.openxmlformats.org/officeDocument/2006/relationships/image" Target="../media/image238.svg"/><Relationship Id="rId69" Type="http://schemas.openxmlformats.org/officeDocument/2006/relationships/image" Target="../media/image97.svg"/><Relationship Id="rId8" Type="http://schemas.openxmlformats.org/officeDocument/2006/relationships/image" Target="../media/image218.svg"/><Relationship Id="rId51" Type="http://schemas.openxmlformats.org/officeDocument/2006/relationships/image" Target="../media/image227.png"/><Relationship Id="rId3" Type="http://schemas.openxmlformats.org/officeDocument/2006/relationships/image" Target="../media/image213.png"/><Relationship Id="rId12" Type="http://schemas.openxmlformats.org/officeDocument/2006/relationships/image" Target="../media/image148.png"/><Relationship Id="rId17" Type="http://schemas.openxmlformats.org/officeDocument/2006/relationships/image" Target="../media/image221.png"/><Relationship Id="rId25" Type="http://schemas.openxmlformats.org/officeDocument/2006/relationships/image" Target="../media/image203.png"/><Relationship Id="rId33" Type="http://schemas.openxmlformats.org/officeDocument/2006/relationships/image" Target="../media/image211.png"/><Relationship Id="rId38" Type="http://schemas.openxmlformats.org/officeDocument/2006/relationships/image" Target="../media/image178.svg"/><Relationship Id="rId46" Type="http://schemas.openxmlformats.org/officeDocument/2006/relationships/image" Target="../media/image186.svg"/><Relationship Id="rId59" Type="http://schemas.openxmlformats.org/officeDocument/2006/relationships/image" Target="../media/image169.png"/><Relationship Id="rId67" Type="http://schemas.openxmlformats.org/officeDocument/2006/relationships/image" Target="../media/image95.svg"/><Relationship Id="rId20" Type="http://schemas.openxmlformats.org/officeDocument/2006/relationships/image" Target="../media/image202.svg"/><Relationship Id="rId41" Type="http://schemas.openxmlformats.org/officeDocument/2006/relationships/image" Target="../media/image183.png"/><Relationship Id="rId54" Type="http://schemas.openxmlformats.org/officeDocument/2006/relationships/image" Target="../media/image230.svg"/><Relationship Id="rId62" Type="http://schemas.openxmlformats.org/officeDocument/2006/relationships/image" Target="../media/image2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svg"/><Relationship Id="rId15" Type="http://schemas.openxmlformats.org/officeDocument/2006/relationships/image" Target="../media/image171.png"/><Relationship Id="rId23" Type="http://schemas.openxmlformats.org/officeDocument/2006/relationships/image" Target="../media/image181.png"/><Relationship Id="rId28" Type="http://schemas.openxmlformats.org/officeDocument/2006/relationships/image" Target="../media/image210.svg"/><Relationship Id="rId36" Type="http://schemas.openxmlformats.org/officeDocument/2006/relationships/image" Target="../media/image176.svg"/><Relationship Id="rId49" Type="http://schemas.openxmlformats.org/officeDocument/2006/relationships/image" Target="../media/image225.png"/><Relationship Id="rId57" Type="http://schemas.openxmlformats.org/officeDocument/2006/relationships/image" Target="../media/image233.png"/><Relationship Id="rId10" Type="http://schemas.openxmlformats.org/officeDocument/2006/relationships/image" Target="../media/image220.svg"/><Relationship Id="rId31" Type="http://schemas.openxmlformats.org/officeDocument/2006/relationships/image" Target="../media/image207.png"/><Relationship Id="rId44" Type="http://schemas.openxmlformats.org/officeDocument/2006/relationships/image" Target="../media/image196.svg"/><Relationship Id="rId52" Type="http://schemas.openxmlformats.org/officeDocument/2006/relationships/image" Target="../media/image228.svg"/><Relationship Id="rId60" Type="http://schemas.openxmlformats.org/officeDocument/2006/relationships/image" Target="../media/image170.svg"/><Relationship Id="rId65" Type="http://schemas.openxmlformats.org/officeDocument/2006/relationships/slide" Target="slide13.xml"/><Relationship Id="rId4" Type="http://schemas.openxmlformats.org/officeDocument/2006/relationships/image" Target="../media/image214.svg"/><Relationship Id="rId9" Type="http://schemas.openxmlformats.org/officeDocument/2006/relationships/image" Target="../media/image219.png"/><Relationship Id="rId13" Type="http://schemas.openxmlformats.org/officeDocument/2006/relationships/image" Target="../media/image149.png"/><Relationship Id="rId18" Type="http://schemas.openxmlformats.org/officeDocument/2006/relationships/image" Target="../media/image188.svg"/><Relationship Id="rId39" Type="http://schemas.openxmlformats.org/officeDocument/2006/relationships/image" Target="../media/image205.png"/><Relationship Id="rId34" Type="http://schemas.openxmlformats.org/officeDocument/2006/relationships/image" Target="../media/image212.svg"/><Relationship Id="rId50" Type="http://schemas.openxmlformats.org/officeDocument/2006/relationships/image" Target="../media/image226.svg"/><Relationship Id="rId55" Type="http://schemas.openxmlformats.org/officeDocument/2006/relationships/image" Target="../media/image2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04.png"/><Relationship Id="rId26" Type="http://schemas.openxmlformats.org/officeDocument/2006/relationships/image" Target="../media/image247.png"/><Relationship Id="rId39" Type="http://schemas.openxmlformats.org/officeDocument/2006/relationships/image" Target="../media/image258.svg"/><Relationship Id="rId21" Type="http://schemas.openxmlformats.org/officeDocument/2006/relationships/image" Target="../media/image242.svg"/><Relationship Id="rId34" Type="http://schemas.openxmlformats.org/officeDocument/2006/relationships/image" Target="../media/image253.png"/><Relationship Id="rId7" Type="http://schemas.openxmlformats.org/officeDocument/2006/relationships/image" Target="../media/image99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2.png"/><Relationship Id="rId20" Type="http://schemas.openxmlformats.org/officeDocument/2006/relationships/image" Target="../media/image241.png"/><Relationship Id="rId29" Type="http://schemas.openxmlformats.org/officeDocument/2006/relationships/image" Target="../media/image250.svg"/><Relationship Id="rId41" Type="http://schemas.openxmlformats.org/officeDocument/2006/relationships/image" Target="../media/image26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8.png"/><Relationship Id="rId24" Type="http://schemas.openxmlformats.org/officeDocument/2006/relationships/image" Target="../media/image245.png"/><Relationship Id="rId32" Type="http://schemas.openxmlformats.org/officeDocument/2006/relationships/image" Target="../media/image251.png"/><Relationship Id="rId37" Type="http://schemas.openxmlformats.org/officeDocument/2006/relationships/image" Target="../media/image256.svg"/><Relationship Id="rId40" Type="http://schemas.openxmlformats.org/officeDocument/2006/relationships/image" Target="../media/image259.png"/><Relationship Id="rId5" Type="http://schemas.openxmlformats.org/officeDocument/2006/relationships/slide" Target="slide13.xml"/><Relationship Id="rId15" Type="http://schemas.openxmlformats.org/officeDocument/2006/relationships/slide" Target="slide25.xml"/><Relationship Id="rId23" Type="http://schemas.openxmlformats.org/officeDocument/2006/relationships/image" Target="../media/image244.svg"/><Relationship Id="rId28" Type="http://schemas.openxmlformats.org/officeDocument/2006/relationships/image" Target="../media/image249.png"/><Relationship Id="rId36" Type="http://schemas.openxmlformats.org/officeDocument/2006/relationships/image" Target="../media/image255.png"/><Relationship Id="rId10" Type="http://schemas.openxmlformats.org/officeDocument/2006/relationships/slide" Target="slide17.xml"/><Relationship Id="rId19" Type="http://schemas.openxmlformats.org/officeDocument/2006/relationships/image" Target="../media/image105.svg"/><Relationship Id="rId31" Type="http://schemas.openxmlformats.org/officeDocument/2006/relationships/image" Target="../media/image117.svg"/><Relationship Id="rId4" Type="http://schemas.openxmlformats.org/officeDocument/2006/relationships/image" Target="../media/image240.svg"/><Relationship Id="rId9" Type="http://schemas.openxmlformats.org/officeDocument/2006/relationships/image" Target="../media/image115.svg"/><Relationship Id="rId14" Type="http://schemas.openxmlformats.org/officeDocument/2006/relationships/image" Target="../media/image111.svg"/><Relationship Id="rId22" Type="http://schemas.openxmlformats.org/officeDocument/2006/relationships/image" Target="../media/image243.png"/><Relationship Id="rId27" Type="http://schemas.openxmlformats.org/officeDocument/2006/relationships/image" Target="../media/image248.svg"/><Relationship Id="rId30" Type="http://schemas.openxmlformats.org/officeDocument/2006/relationships/image" Target="../media/image116.png"/><Relationship Id="rId35" Type="http://schemas.openxmlformats.org/officeDocument/2006/relationships/image" Target="../media/image254.svg"/><Relationship Id="rId8" Type="http://schemas.openxmlformats.org/officeDocument/2006/relationships/image" Target="../media/image114.png"/><Relationship Id="rId3" Type="http://schemas.openxmlformats.org/officeDocument/2006/relationships/image" Target="../media/image239.png"/><Relationship Id="rId12" Type="http://schemas.openxmlformats.org/officeDocument/2006/relationships/image" Target="../media/image109.svg"/><Relationship Id="rId17" Type="http://schemas.openxmlformats.org/officeDocument/2006/relationships/image" Target="../media/image103.svg"/><Relationship Id="rId25" Type="http://schemas.openxmlformats.org/officeDocument/2006/relationships/image" Target="../media/image246.svg"/><Relationship Id="rId33" Type="http://schemas.openxmlformats.org/officeDocument/2006/relationships/image" Target="../media/image252.svg"/><Relationship Id="rId38" Type="http://schemas.openxmlformats.org/officeDocument/2006/relationships/image" Target="../media/image2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99.svg"/><Relationship Id="rId3" Type="http://schemas.openxmlformats.org/officeDocument/2006/relationships/slide" Target="slide26.xml"/><Relationship Id="rId7" Type="http://schemas.openxmlformats.org/officeDocument/2006/relationships/image" Target="../media/image260.sv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9.png"/><Relationship Id="rId11" Type="http://schemas.openxmlformats.org/officeDocument/2006/relationships/slide" Target="slide13.xml"/><Relationship Id="rId5" Type="http://schemas.openxmlformats.org/officeDocument/2006/relationships/image" Target="../media/image262.svg"/><Relationship Id="rId15" Type="http://schemas.openxmlformats.org/officeDocument/2006/relationships/image" Target="../media/image115.svg"/><Relationship Id="rId10" Type="http://schemas.openxmlformats.org/officeDocument/2006/relationships/image" Target="../media/image244.svg"/><Relationship Id="rId4" Type="http://schemas.openxmlformats.org/officeDocument/2006/relationships/image" Target="../media/image261.png"/><Relationship Id="rId9" Type="http://schemas.openxmlformats.org/officeDocument/2006/relationships/image" Target="../media/image243.png"/><Relationship Id="rId1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slide" Target="slide25.xml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264.svg"/><Relationship Id="rId10" Type="http://schemas.openxmlformats.org/officeDocument/2006/relationships/image" Target="../media/image115.svg"/><Relationship Id="rId4" Type="http://schemas.openxmlformats.org/officeDocument/2006/relationships/image" Target="../media/image263.png"/><Relationship Id="rId9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1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svg"/><Relationship Id="rId3" Type="http://schemas.openxmlformats.org/officeDocument/2006/relationships/image" Target="../media/image266.svg"/><Relationship Id="rId7" Type="http://schemas.openxmlformats.org/officeDocument/2006/relationships/image" Target="../media/image270.svg"/><Relationship Id="rId12" Type="http://schemas.openxmlformats.org/officeDocument/2006/relationships/image" Target="../media/image275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png"/><Relationship Id="rId11" Type="http://schemas.openxmlformats.org/officeDocument/2006/relationships/image" Target="../media/image274.svg"/><Relationship Id="rId5" Type="http://schemas.openxmlformats.org/officeDocument/2006/relationships/image" Target="../media/image268.sv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slide" Target="slide6.xml"/><Relationship Id="rId12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9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21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23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5.sv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2C3E1E5-2F02-CA7A-72D8-E322B4D4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</a:t>
            </a:fld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E9F8-F521-4247-8E34-05D9023793D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577541" y="2471056"/>
            <a:ext cx="1516912" cy="1089529"/>
          </a:xfrm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e-IL" sz="36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מתווה עבודה</a:t>
            </a:r>
            <a:endParaRPr lang="en-US" sz="36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3CA23FBD-D691-0C74-BF46-36B10F3F8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302" y="2914105"/>
            <a:ext cx="5513584" cy="150187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541085A-130E-5234-4051-AD19041D92C8}"/>
              </a:ext>
            </a:extLst>
          </p:cNvPr>
          <p:cNvSpPr txBox="1">
            <a:spLocks/>
          </p:cNvSpPr>
          <p:nvPr/>
        </p:nvSpPr>
        <p:spPr>
          <a:xfrm>
            <a:off x="1410813" y="6114278"/>
            <a:ext cx="6119283" cy="286232"/>
          </a:xfrm>
          <a:prstGeom prst="rect">
            <a:avLst/>
          </a:prstGeom>
        </p:spPr>
        <p:txBody>
          <a:bodyPr vert="horz" lIns="91440" tIns="45720" rIns="91440" bIns="45720" rtlCol="1">
            <a:sp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אוגוסט 2023</a:t>
            </a:r>
            <a:endParaRPr lang="en-US" sz="1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4B472A0A-ECD8-0620-DB08-D45951205F97}"/>
              </a:ext>
            </a:extLst>
          </p:cNvPr>
          <p:cNvSpPr/>
          <p:nvPr/>
        </p:nvSpPr>
        <p:spPr>
          <a:xfrm>
            <a:off x="1410813" y="2201872"/>
            <a:ext cx="5513584" cy="550267"/>
          </a:xfrm>
          <a:prstGeom prst="roundRect">
            <a:avLst/>
          </a:prstGeom>
          <a:noFill/>
          <a:ln>
            <a:solidFill>
              <a:srgbClr val="1E4E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BBB3815-89EA-4856-23DD-F8801063E2EF}"/>
              </a:ext>
            </a:extLst>
          </p:cNvPr>
          <p:cNvSpPr/>
          <p:nvPr/>
        </p:nvSpPr>
        <p:spPr>
          <a:xfrm>
            <a:off x="2201017" y="2077636"/>
            <a:ext cx="3912919" cy="2914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9F0BF-008C-4951-9139-6C8C82E651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01111" y="1995562"/>
            <a:ext cx="5377965" cy="535531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altLang="he-IL" sz="32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תכנית קהילה מיטיבה</a:t>
            </a:r>
            <a:endParaRPr lang="en-US" sz="3200" b="1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גרפיקה 9">
            <a:extLst>
              <a:ext uri="{FF2B5EF4-FFF2-40B4-BE49-F238E27FC236}">
                <a16:creationId xmlns:a16="http://schemas.microsoft.com/office/drawing/2014/main" id="{2EF354EE-1FDF-97CF-2C37-82BA29E2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986" y="2818882"/>
            <a:ext cx="2733675" cy="465880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51CDE867-5B5A-B756-94A2-C4C38601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1789" y="2818882"/>
            <a:ext cx="2733675" cy="465880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12AEA15-4FA0-8FD9-1357-93E6BABCA60E}"/>
              </a:ext>
            </a:extLst>
          </p:cNvPr>
          <p:cNvSpPr txBox="1"/>
          <p:nvPr/>
        </p:nvSpPr>
        <p:spPr>
          <a:xfrm>
            <a:off x="6411789" y="2790091"/>
            <a:ext cx="24847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2E9111B-7FE7-8D1F-8B5E-BD80CF3C7630}"/>
              </a:ext>
            </a:extLst>
          </p:cNvPr>
          <p:cNvSpPr txBox="1"/>
          <p:nvPr/>
        </p:nvSpPr>
        <p:spPr>
          <a:xfrm>
            <a:off x="3569510" y="2794220"/>
            <a:ext cx="1765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מדדים</a:t>
            </a:r>
          </a:p>
        </p:txBody>
      </p:sp>
      <p:pic>
        <p:nvPicPr>
          <p:cNvPr id="23" name="גרפיקה 22" descr="מד מהירות - בינוני קו מיתאר">
            <a:extLst>
              <a:ext uri="{FF2B5EF4-FFF2-40B4-BE49-F238E27FC236}">
                <a16:creationId xmlns:a16="http://schemas.microsoft.com/office/drawing/2014/main" id="{F7CB5CB8-9FFF-C717-35C9-D56CB4D15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969" y="2056541"/>
            <a:ext cx="822325" cy="827490"/>
          </a:xfrm>
          <a:prstGeom prst="rect">
            <a:avLst/>
          </a:prstGeom>
        </p:spPr>
      </p:pic>
      <p:pic>
        <p:nvPicPr>
          <p:cNvPr id="24" name="גרפיקה 23" descr="סיבה ותוצאה קו מיתאר">
            <a:extLst>
              <a:ext uri="{FF2B5EF4-FFF2-40B4-BE49-F238E27FC236}">
                <a16:creationId xmlns:a16="http://schemas.microsoft.com/office/drawing/2014/main" id="{ABB543FF-CB0C-1A15-BF7B-9E0113F1F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717008" y="2038890"/>
            <a:ext cx="799111" cy="794123"/>
          </a:xfrm>
          <a:prstGeom prst="rect">
            <a:avLst/>
          </a:prstGeom>
        </p:spPr>
      </p:pic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354D8D05-1E07-70FB-C3AF-AFCBF3237CC2}"/>
              </a:ext>
            </a:extLst>
          </p:cNvPr>
          <p:cNvCxnSpPr>
            <a:cxnSpLocks/>
          </p:cNvCxnSpPr>
          <p:nvPr/>
        </p:nvCxnSpPr>
        <p:spPr>
          <a:xfrm>
            <a:off x="11615809" y="637286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hlinkClick r:id="rId8" action="ppaction://hlinksldjump"/>
            <a:extLst>
              <a:ext uri="{FF2B5EF4-FFF2-40B4-BE49-F238E27FC236}">
                <a16:creationId xmlns:a16="http://schemas.microsoft.com/office/drawing/2014/main" id="{34EEE058-04B0-D148-A6A8-53AFE1659F22}"/>
              </a:ext>
            </a:extLst>
          </p:cNvPr>
          <p:cNvSpPr txBox="1"/>
          <p:nvPr/>
        </p:nvSpPr>
        <p:spPr>
          <a:xfrm>
            <a:off x="8129583" y="1292667"/>
            <a:ext cx="3429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רשות מקומית</a:t>
            </a:r>
          </a:p>
          <a:p>
            <a:endParaRPr lang="he-IL" sz="36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9B734E0C-8AF0-437C-EF85-10AE13AA4701}"/>
              </a:ext>
            </a:extLst>
          </p:cNvPr>
          <p:cNvSpPr txBox="1"/>
          <p:nvPr/>
        </p:nvSpPr>
        <p:spPr>
          <a:xfrm>
            <a:off x="5924244" y="3374501"/>
            <a:ext cx="35120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kern="1200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רשות מקומית מקדמת סדר יום קהילה כנכס אסטרטגי עירוני  </a:t>
            </a:r>
            <a:endParaRPr lang="he-IL" sz="2000" dirty="0">
              <a:solidFill>
                <a:srgbClr val="FFCC3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562B289E-21B0-2AB2-1A2C-C5DD48902178}"/>
              </a:ext>
            </a:extLst>
          </p:cNvPr>
          <p:cNvSpPr txBox="1"/>
          <p:nvPr/>
        </p:nvSpPr>
        <p:spPr>
          <a:xfrm>
            <a:off x="2451405" y="3416131"/>
            <a:ext cx="3263289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kern="1200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שותפות תושבים והקצאת משאבים לתשתיות תומכות ויוזמות קהילתיות </a:t>
            </a:r>
            <a:endParaRPr lang="he-IL" sz="2000" dirty="0">
              <a:solidFill>
                <a:srgbClr val="FFCC33"/>
              </a:solidFill>
              <a:latin typeface="Assistant" pitchFamily="2" charset="-79"/>
              <a:cs typeface="Assistant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1600" dirty="0">
              <a:solidFill>
                <a:srgbClr val="FFCC3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30EB5D5-948C-8D6F-C7CD-7AD1D20F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10</a:t>
            </a:fld>
            <a:endParaRPr lang="en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0A5AC6D-6EFA-0BB1-6135-53289FEE24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10BE5-B091-E2BC-92C1-07DDD700EE01}"/>
              </a:ext>
            </a:extLst>
          </p:cNvPr>
          <p:cNvSpPr txBox="1">
            <a:spLocks/>
          </p:cNvSpPr>
          <p:nvPr/>
        </p:nvSpPr>
        <p:spPr>
          <a:xfrm>
            <a:off x="1030988" y="-22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רצויות, מדדים ויעדי תוצאה סופיים</a:t>
            </a:r>
          </a:p>
        </p:txBody>
      </p:sp>
    </p:spTree>
    <p:extLst>
      <p:ext uri="{BB962C8B-B14F-4D97-AF65-F5344CB8AC3E}">
        <p14:creationId xmlns:p14="http://schemas.microsoft.com/office/powerpoint/2010/main" val="27619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27A73DB-04DB-3D8B-BC6A-EB61C194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223" y="2530665"/>
            <a:ext cx="2865272" cy="48830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CAC09DB3-5314-EDA9-7CE3-DA7340D3A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5875" y="2510177"/>
            <a:ext cx="2865272" cy="488307"/>
          </a:xfrm>
          <a:prstGeom prst="rect">
            <a:avLst/>
          </a:prstGeom>
        </p:spPr>
      </p:pic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7391BC07-E633-70AF-CF7B-CCCCC4D657CF}"/>
              </a:ext>
            </a:extLst>
          </p:cNvPr>
          <p:cNvSpPr txBox="1"/>
          <p:nvPr/>
        </p:nvSpPr>
        <p:spPr>
          <a:xfrm>
            <a:off x="6928387" y="2492944"/>
            <a:ext cx="2500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82501D6C-BCC8-A7F8-5DCA-FB3BC141E891}"/>
              </a:ext>
            </a:extLst>
          </p:cNvPr>
          <p:cNvSpPr txBox="1"/>
          <p:nvPr/>
        </p:nvSpPr>
        <p:spPr>
          <a:xfrm>
            <a:off x="3397705" y="2514648"/>
            <a:ext cx="17766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מדדים</a:t>
            </a:r>
          </a:p>
        </p:txBody>
      </p:sp>
      <p:pic>
        <p:nvPicPr>
          <p:cNvPr id="47" name="גרפיקה 46" descr="מד מהירות - בינוני קו מיתאר">
            <a:extLst>
              <a:ext uri="{FF2B5EF4-FFF2-40B4-BE49-F238E27FC236}">
                <a16:creationId xmlns:a16="http://schemas.microsoft.com/office/drawing/2014/main" id="{17216FED-E0C6-4D90-F6DF-0B7BF793A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7536" y="1784133"/>
            <a:ext cx="827490" cy="827490"/>
          </a:xfrm>
          <a:prstGeom prst="rect">
            <a:avLst/>
          </a:prstGeom>
        </p:spPr>
      </p:pic>
      <p:pic>
        <p:nvPicPr>
          <p:cNvPr id="48" name="גרפיקה 47" descr="סיבה ותוצאה קו מיתאר">
            <a:extLst>
              <a:ext uri="{FF2B5EF4-FFF2-40B4-BE49-F238E27FC236}">
                <a16:creationId xmlns:a16="http://schemas.microsoft.com/office/drawing/2014/main" id="{91ECBD35-DD4D-CEB3-95B1-F1839DBDD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213093" y="1774849"/>
            <a:ext cx="799111" cy="7991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46F13E-A595-6821-ACAF-71C59541E764}"/>
              </a:ext>
            </a:extLst>
          </p:cNvPr>
          <p:cNvSpPr txBox="1">
            <a:spLocks/>
          </p:cNvSpPr>
          <p:nvPr/>
        </p:nvSpPr>
        <p:spPr>
          <a:xfrm>
            <a:off x="1042983" y="2066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תוצאות רצויות, מדדים ויעדי תוצאה סופיים</a:t>
            </a: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354D8D05-1E07-70FB-C3AF-AFCBF3237CC2}"/>
              </a:ext>
            </a:extLst>
          </p:cNvPr>
          <p:cNvCxnSpPr>
            <a:cxnSpLocks/>
          </p:cNvCxnSpPr>
          <p:nvPr/>
        </p:nvCxnSpPr>
        <p:spPr>
          <a:xfrm>
            <a:off x="11615809" y="796312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hlinkClick r:id="rId8" action="ppaction://hlinksldjump"/>
            <a:extLst>
              <a:ext uri="{FF2B5EF4-FFF2-40B4-BE49-F238E27FC236}">
                <a16:creationId xmlns:a16="http://schemas.microsoft.com/office/drawing/2014/main" id="{34EEE058-04B0-D148-A6A8-53AFE1659F22}"/>
              </a:ext>
            </a:extLst>
          </p:cNvPr>
          <p:cNvSpPr txBox="1"/>
          <p:nvPr/>
        </p:nvSpPr>
        <p:spPr>
          <a:xfrm>
            <a:off x="8129583" y="1292667"/>
            <a:ext cx="3429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ED7D31"/>
                </a:solidFill>
                <a:latin typeface="Assistant" pitchFamily="2" charset="-79"/>
                <a:cs typeface="Assistant" pitchFamily="2" charset="-79"/>
              </a:rPr>
              <a:t>פרט וקהילה</a:t>
            </a:r>
          </a:p>
          <a:p>
            <a:endParaRPr lang="he-IL" sz="36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7940B2AE-9B01-ABEA-F976-090492676632}"/>
              </a:ext>
            </a:extLst>
          </p:cNvPr>
          <p:cNvSpPr txBox="1"/>
          <p:nvPr/>
        </p:nvSpPr>
        <p:spPr>
          <a:xfrm>
            <a:off x="5226904" y="3026314"/>
            <a:ext cx="4582679" cy="2639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1. חוללות ומסוגלות קהילתית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2. ביטחון  חברתי  וסולידריות קהילתית .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3. מעורבות והשתתפות אזרחית וקהילתית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4. רישות כלכלי-קהילתי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5. סביבת מגורים נאותה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6. רישות קהילה וחינוך בלתי פורמאלי 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1600" dirty="0">
              <a:solidFill>
                <a:srgbClr val="ED7D3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60EFAF3F-CB81-5F79-1BCA-27B48A2A54CD}"/>
              </a:ext>
            </a:extLst>
          </p:cNvPr>
          <p:cNvSpPr txBox="1"/>
          <p:nvPr/>
        </p:nvSpPr>
        <p:spPr>
          <a:xfrm>
            <a:off x="-180478" y="3054144"/>
            <a:ext cx="5649973" cy="2639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1. שביעות רצון ביחס למעורבות תושבים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2. תחושת ביטחון חברתי וקשרים חברתיים 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3. ייצוג ונוכחות בתהליכי קבלת החלטות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4. יוזמות והתארגנויות עסקים- קהילה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R="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5. שביעות רצון מהסביבה הפיזית והשירותים הקהילתיים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rtl="1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1600" dirty="0">
                <a:solidFill>
                  <a:srgbClr val="ED7D31"/>
                </a:solidFill>
                <a:latin typeface="Assistant" pitchFamily="2" charset="-79"/>
                <a:cs typeface="Assistant" pitchFamily="2" charset="-79"/>
              </a:rPr>
              <a:t>6. </a:t>
            </a:r>
            <a:r>
              <a:rPr lang="he-IL" sz="1600" i="0" u="none" strike="noStrike" kern="1200" dirty="0">
                <a:solidFill>
                  <a:srgbClr val="ED7D31"/>
                </a:solidFill>
                <a:effectLst/>
                <a:latin typeface="Assistant" pitchFamily="2" charset="-79"/>
                <a:cs typeface="Assistant" pitchFamily="2" charset="-79"/>
              </a:rPr>
              <a:t>מודעות , יחסי גומלין ויוזמות הדדיות </a:t>
            </a:r>
            <a:endParaRPr lang="he-IL" sz="1600" i="0" u="none" strike="noStrike" dirty="0">
              <a:solidFill>
                <a:srgbClr val="ED7D3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1600" dirty="0">
              <a:solidFill>
                <a:srgbClr val="ED7D3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7375755-A9FA-BA55-AF83-F8AF98ECEEB2}"/>
              </a:ext>
            </a:extLst>
          </p:cNvPr>
          <p:cNvCxnSpPr>
            <a:cxnSpLocks/>
          </p:cNvCxnSpPr>
          <p:nvPr/>
        </p:nvCxnSpPr>
        <p:spPr>
          <a:xfrm>
            <a:off x="11592598" y="594745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9F65F5DD-D5CB-A4BA-B619-3E458834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11</a:t>
            </a:fld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BA7513-DD78-70BE-1B6C-FE1632511836}"/>
              </a:ext>
            </a:extLst>
          </p:cNvPr>
          <p:cNvSpPr txBox="1">
            <a:spLocks/>
          </p:cNvSpPr>
          <p:nvPr/>
        </p:nvSpPr>
        <p:spPr>
          <a:xfrm>
            <a:off x="1030988" y="-22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רצויות, מדדים ויעדי תוצאה סופיים</a:t>
            </a:r>
          </a:p>
        </p:txBody>
      </p:sp>
    </p:spTree>
    <p:extLst>
      <p:ext uri="{BB962C8B-B14F-4D97-AF65-F5344CB8AC3E}">
        <p14:creationId xmlns:p14="http://schemas.microsoft.com/office/powerpoint/2010/main" val="395297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אליפסה 97">
            <a:extLst>
              <a:ext uri="{FF2B5EF4-FFF2-40B4-BE49-F238E27FC236}">
                <a16:creationId xmlns:a16="http://schemas.microsoft.com/office/drawing/2014/main" id="{3B61C6D0-603F-BC79-CB20-7ADB28CC9D6F}"/>
              </a:ext>
            </a:extLst>
          </p:cNvPr>
          <p:cNvSpPr/>
          <p:nvPr/>
        </p:nvSpPr>
        <p:spPr>
          <a:xfrm>
            <a:off x="1186869" y="1462100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4AEDF113-0786-D21D-A381-F53C105AED29}"/>
              </a:ext>
            </a:extLst>
          </p:cNvPr>
          <p:cNvSpPr/>
          <p:nvPr/>
        </p:nvSpPr>
        <p:spPr>
          <a:xfrm>
            <a:off x="1186869" y="2302518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02B3DAE5-B1E6-B0F2-F723-909E429CDD88}"/>
              </a:ext>
            </a:extLst>
          </p:cNvPr>
          <p:cNvSpPr/>
          <p:nvPr/>
        </p:nvSpPr>
        <p:spPr>
          <a:xfrm>
            <a:off x="1186869" y="3142936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61E41E2E-EA18-8C8B-93A1-651D1F53AA1D}"/>
              </a:ext>
            </a:extLst>
          </p:cNvPr>
          <p:cNvSpPr/>
          <p:nvPr/>
        </p:nvSpPr>
        <p:spPr>
          <a:xfrm>
            <a:off x="1170473" y="4029220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BA86FBF8-810A-2144-9937-620FB64290B1}"/>
              </a:ext>
            </a:extLst>
          </p:cNvPr>
          <p:cNvCxnSpPr>
            <a:cxnSpLocks/>
          </p:cNvCxnSpPr>
          <p:nvPr/>
        </p:nvCxnSpPr>
        <p:spPr>
          <a:xfrm>
            <a:off x="4265595" y="4277380"/>
            <a:ext cx="1900211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9847C94-EF8A-8D3F-6D41-8057F175F090}"/>
              </a:ext>
            </a:extLst>
          </p:cNvPr>
          <p:cNvCxnSpPr>
            <a:cxnSpLocks/>
          </p:cNvCxnSpPr>
          <p:nvPr/>
        </p:nvCxnSpPr>
        <p:spPr>
          <a:xfrm>
            <a:off x="4265595" y="1882928"/>
            <a:ext cx="1311929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DD5D18A0-51E9-4B4C-B9CE-530A9C3A36C5}"/>
              </a:ext>
            </a:extLst>
          </p:cNvPr>
          <p:cNvCxnSpPr>
            <a:cxnSpLocks/>
          </p:cNvCxnSpPr>
          <p:nvPr/>
        </p:nvCxnSpPr>
        <p:spPr>
          <a:xfrm>
            <a:off x="4252895" y="2689848"/>
            <a:ext cx="1042976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657D448D-F96D-C417-0412-E058D982344A}"/>
              </a:ext>
            </a:extLst>
          </p:cNvPr>
          <p:cNvCxnSpPr>
            <a:cxnSpLocks/>
          </p:cNvCxnSpPr>
          <p:nvPr/>
        </p:nvCxnSpPr>
        <p:spPr>
          <a:xfrm>
            <a:off x="4256637" y="3477378"/>
            <a:ext cx="1311929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8868614-933B-7027-2502-CEA84CD36923}"/>
              </a:ext>
            </a:extLst>
          </p:cNvPr>
          <p:cNvSpPr txBox="1"/>
          <p:nvPr/>
        </p:nvSpPr>
        <p:spPr>
          <a:xfrm>
            <a:off x="1729673" y="2445302"/>
            <a:ext cx="228465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הפעלת מנגנונים ומהלכים משתפים בגישת ה"קולקטיב אימפקט"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1ADED4B-2CA8-AE69-A908-E55DAA320346}"/>
              </a:ext>
            </a:extLst>
          </p:cNvPr>
          <p:cNvSpPr txBox="1"/>
          <p:nvPr/>
        </p:nvSpPr>
        <p:spPr>
          <a:xfrm>
            <a:off x="1527635" y="1764528"/>
            <a:ext cx="2486696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הקמה וחיזוק של קהילות וירטואליות</a:t>
            </a: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87A94669-E808-2831-F49B-49DFFDC9589C}"/>
              </a:ext>
            </a:extLst>
          </p:cNvPr>
          <p:cNvSpPr/>
          <p:nvPr/>
        </p:nvSpPr>
        <p:spPr>
          <a:xfrm>
            <a:off x="4150843" y="1808110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3" name="גרפיקה 52" descr="אדם עם רעיון קו מיתאר">
            <a:extLst>
              <a:ext uri="{FF2B5EF4-FFF2-40B4-BE49-F238E27FC236}">
                <a16:creationId xmlns:a16="http://schemas.microsoft.com/office/drawing/2014/main" id="{C49AB867-CCE4-EDC0-2678-E206C792E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567" y="1452917"/>
            <a:ext cx="666481" cy="666481"/>
          </a:xfrm>
          <a:prstGeom prst="rect">
            <a:avLst/>
          </a:prstGeom>
        </p:spPr>
      </p:pic>
      <p:pic>
        <p:nvPicPr>
          <p:cNvPr id="69" name="גרפיקה 68" descr="דיאגרמת רשת קו מיתאר">
            <a:extLst>
              <a:ext uri="{FF2B5EF4-FFF2-40B4-BE49-F238E27FC236}">
                <a16:creationId xmlns:a16="http://schemas.microsoft.com/office/drawing/2014/main" id="{BED13701-BCC7-C0E4-EF60-385F0F451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26068" y="2311057"/>
            <a:ext cx="666480" cy="666480"/>
          </a:xfrm>
          <a:prstGeom prst="rect">
            <a:avLst/>
          </a:prstGeom>
        </p:spPr>
      </p:pic>
      <p:sp>
        <p:nvSpPr>
          <p:cNvPr id="34" name="אליפסה 33">
            <a:extLst>
              <a:ext uri="{FF2B5EF4-FFF2-40B4-BE49-F238E27FC236}">
                <a16:creationId xmlns:a16="http://schemas.microsoft.com/office/drawing/2014/main" id="{974ABFCF-A142-CB1F-FC10-CCA99D7151C5}"/>
              </a:ext>
            </a:extLst>
          </p:cNvPr>
          <p:cNvSpPr/>
          <p:nvPr/>
        </p:nvSpPr>
        <p:spPr>
          <a:xfrm>
            <a:off x="4138143" y="2618278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BF2894CA-FBAD-045D-9809-924CEF05EDCE}"/>
              </a:ext>
            </a:extLst>
          </p:cNvPr>
          <p:cNvSpPr/>
          <p:nvPr/>
        </p:nvSpPr>
        <p:spPr>
          <a:xfrm>
            <a:off x="4141885" y="3400378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אליפסה 46">
            <a:extLst>
              <a:ext uri="{FF2B5EF4-FFF2-40B4-BE49-F238E27FC236}">
                <a16:creationId xmlns:a16="http://schemas.microsoft.com/office/drawing/2014/main" id="{C77B49B6-3A33-2EB8-D6DD-5CA7D395DFDD}"/>
              </a:ext>
            </a:extLst>
          </p:cNvPr>
          <p:cNvSpPr/>
          <p:nvPr/>
        </p:nvSpPr>
        <p:spPr>
          <a:xfrm>
            <a:off x="4150843" y="4204186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71174240-39A4-67A4-DA5C-D1D39121B7E1}"/>
              </a:ext>
            </a:extLst>
          </p:cNvPr>
          <p:cNvSpPr txBox="1"/>
          <p:nvPr/>
        </p:nvSpPr>
        <p:spPr>
          <a:xfrm>
            <a:off x="-62630" y="6519797"/>
            <a:ext cx="36951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10</a:t>
            </a: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36E2EA94-31D5-7F27-5458-0BDE52A5B51A}"/>
              </a:ext>
            </a:extLst>
          </p:cNvPr>
          <p:cNvCxnSpPr>
            <a:cxnSpLocks/>
          </p:cNvCxnSpPr>
          <p:nvPr/>
        </p:nvCxnSpPr>
        <p:spPr>
          <a:xfrm>
            <a:off x="344465" y="6519797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BDA36D75-BEFA-9F2C-0530-53BD941FB9D7}"/>
              </a:ext>
            </a:extLst>
          </p:cNvPr>
          <p:cNvSpPr txBox="1">
            <a:spLocks/>
          </p:cNvSpPr>
          <p:nvPr/>
        </p:nvSpPr>
        <p:spPr>
          <a:xfrm>
            <a:off x="1042983" y="-28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מרכיבי הפעילות</a:t>
            </a:r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C337B3B9-2B8B-2773-2C1B-EDFBFBB49608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F257152-4975-005E-B88C-9665228B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12</a:t>
            </a:fld>
            <a:endParaRPr lang="en-IL" dirty="0"/>
          </a:p>
        </p:txBody>
      </p:sp>
      <p:sp>
        <p:nvSpPr>
          <p:cNvPr id="91" name="אליפסה 90">
            <a:extLst>
              <a:ext uri="{FF2B5EF4-FFF2-40B4-BE49-F238E27FC236}">
                <a16:creationId xmlns:a16="http://schemas.microsoft.com/office/drawing/2014/main" id="{47BE43E1-53D2-0A14-3868-84AF7C634958}"/>
              </a:ext>
            </a:extLst>
          </p:cNvPr>
          <p:cNvSpPr/>
          <p:nvPr/>
        </p:nvSpPr>
        <p:spPr>
          <a:xfrm>
            <a:off x="10521660" y="1473202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אליפסה 93">
            <a:extLst>
              <a:ext uri="{FF2B5EF4-FFF2-40B4-BE49-F238E27FC236}">
                <a16:creationId xmlns:a16="http://schemas.microsoft.com/office/drawing/2014/main" id="{8AC14A94-94FD-DE74-FA4F-AB2B92C81A2E}"/>
              </a:ext>
            </a:extLst>
          </p:cNvPr>
          <p:cNvSpPr/>
          <p:nvPr/>
        </p:nvSpPr>
        <p:spPr>
          <a:xfrm>
            <a:off x="10521660" y="2313620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אליפסה 94">
            <a:extLst>
              <a:ext uri="{FF2B5EF4-FFF2-40B4-BE49-F238E27FC236}">
                <a16:creationId xmlns:a16="http://schemas.microsoft.com/office/drawing/2014/main" id="{5BCEEE41-3F70-4EEF-F118-65E9EDDA450F}"/>
              </a:ext>
            </a:extLst>
          </p:cNvPr>
          <p:cNvSpPr/>
          <p:nvPr/>
        </p:nvSpPr>
        <p:spPr>
          <a:xfrm>
            <a:off x="10521660" y="3154038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אליפסה 95">
            <a:extLst>
              <a:ext uri="{FF2B5EF4-FFF2-40B4-BE49-F238E27FC236}">
                <a16:creationId xmlns:a16="http://schemas.microsoft.com/office/drawing/2014/main" id="{F7E4FEDB-8F0A-9154-025D-3ED688C644CE}"/>
              </a:ext>
            </a:extLst>
          </p:cNvPr>
          <p:cNvSpPr/>
          <p:nvPr/>
        </p:nvSpPr>
        <p:spPr>
          <a:xfrm>
            <a:off x="10505264" y="4040322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אליפסה 96">
            <a:extLst>
              <a:ext uri="{FF2B5EF4-FFF2-40B4-BE49-F238E27FC236}">
                <a16:creationId xmlns:a16="http://schemas.microsoft.com/office/drawing/2014/main" id="{D7A0E4FD-2D1E-7D54-FB02-2FEDD21EADEC}"/>
              </a:ext>
            </a:extLst>
          </p:cNvPr>
          <p:cNvSpPr/>
          <p:nvPr/>
        </p:nvSpPr>
        <p:spPr>
          <a:xfrm>
            <a:off x="10494434" y="4834876"/>
            <a:ext cx="413363" cy="413363"/>
          </a:xfrm>
          <a:prstGeom prst="ellipse">
            <a:avLst/>
          </a:prstGeom>
          <a:solidFill>
            <a:srgbClr val="FFCC33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DB594A79-674D-D106-AD50-38C4A1273456}"/>
              </a:ext>
            </a:extLst>
          </p:cNvPr>
          <p:cNvSpPr txBox="1"/>
          <p:nvPr/>
        </p:nvSpPr>
        <p:spPr>
          <a:xfrm>
            <a:off x="8901070" y="4028768"/>
            <a:ext cx="1456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הכשרה וליווי של בעלי בתפקידים</a:t>
            </a:r>
          </a:p>
        </p:txBody>
      </p:sp>
      <p:pic>
        <p:nvPicPr>
          <p:cNvPr id="49" name="גרפיקה 48" descr="מתכנת נקבה קו מיתאר">
            <a:extLst>
              <a:ext uri="{FF2B5EF4-FFF2-40B4-BE49-F238E27FC236}">
                <a16:creationId xmlns:a16="http://schemas.microsoft.com/office/drawing/2014/main" id="{36D870DB-C733-A222-E1B4-AAC800112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27445" y="3953407"/>
            <a:ext cx="553490" cy="553490"/>
          </a:xfrm>
          <a:prstGeom prst="rect">
            <a:avLst/>
          </a:prstGeom>
        </p:spPr>
      </p:pic>
      <p:pic>
        <p:nvPicPr>
          <p:cNvPr id="51" name="גרפיקה 50" descr="נורת חשמל וגלגל שיניים קו מיתאר">
            <a:extLst>
              <a:ext uri="{FF2B5EF4-FFF2-40B4-BE49-F238E27FC236}">
                <a16:creationId xmlns:a16="http://schemas.microsoft.com/office/drawing/2014/main" id="{80868305-40C7-0238-AFB3-02455B9BC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7209" y="4837535"/>
            <a:ext cx="467814" cy="467814"/>
          </a:xfrm>
          <a:prstGeom prst="rect">
            <a:avLst/>
          </a:prstGeom>
        </p:spPr>
      </p:pic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09C714CB-2AAF-C184-CAF3-E9BA9606DBD0}"/>
              </a:ext>
            </a:extLst>
          </p:cNvPr>
          <p:cNvCxnSpPr>
            <a:cxnSpLocks/>
          </p:cNvCxnSpPr>
          <p:nvPr/>
        </p:nvCxnSpPr>
        <p:spPr>
          <a:xfrm>
            <a:off x="6210723" y="3407562"/>
            <a:ext cx="20213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CE3B5C65-FA08-7AA2-7FE1-EDCB0AD32B8C}"/>
              </a:ext>
            </a:extLst>
          </p:cNvPr>
          <p:cNvCxnSpPr>
            <a:cxnSpLocks/>
          </p:cNvCxnSpPr>
          <p:nvPr/>
        </p:nvCxnSpPr>
        <p:spPr>
          <a:xfrm>
            <a:off x="6227201" y="2484034"/>
            <a:ext cx="20213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3BA1E9C8-9253-7F66-7F66-4AFEDC7014C9}"/>
              </a:ext>
            </a:extLst>
          </p:cNvPr>
          <p:cNvCxnSpPr>
            <a:cxnSpLocks/>
          </p:cNvCxnSpPr>
          <p:nvPr/>
        </p:nvCxnSpPr>
        <p:spPr>
          <a:xfrm>
            <a:off x="6980605" y="1618392"/>
            <a:ext cx="1294378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EDD8E0C8-3C03-2FA2-452F-A7DA1178B760}"/>
              </a:ext>
            </a:extLst>
          </p:cNvPr>
          <p:cNvSpPr txBox="1"/>
          <p:nvPr/>
        </p:nvSpPr>
        <p:spPr>
          <a:xfrm>
            <a:off x="8333444" y="1381562"/>
            <a:ext cx="20241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מיפוי סוגיות קהילתיות בתחומים: כלכלי, אורבני, חברתי, חינוכי, פיתוח, ארגון ובניית קהילה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D8BFA215-CC2B-AC75-8F97-BABFCA62B328}"/>
              </a:ext>
            </a:extLst>
          </p:cNvPr>
          <p:cNvSpPr txBox="1"/>
          <p:nvPr/>
        </p:nvSpPr>
        <p:spPr>
          <a:xfrm>
            <a:off x="8437809" y="2249912"/>
            <a:ext cx="18869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הפעלת </a:t>
            </a:r>
            <a:r>
              <a:rPr lang="he-IL" sz="12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פרקטיקות</a:t>
            </a:r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מגוונות לחיזוק השייכות, ההשתתפות והקהילתיות ביישוב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75583E5-D506-0523-7A38-EB6E57801385}"/>
              </a:ext>
            </a:extLst>
          </p:cNvPr>
          <p:cNvSpPr txBox="1"/>
          <p:nvPr/>
        </p:nvSpPr>
        <p:spPr>
          <a:xfrm>
            <a:off x="8784845" y="3176729"/>
            <a:ext cx="1572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בניית מערכת מידע: תשתיות דאטה </a:t>
            </a:r>
            <a:r>
              <a:rPr lang="he-IL" sz="12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רשותית</a:t>
            </a:r>
            <a:endParaRPr lang="he-IL" sz="12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5" name="גרפיקה 54" descr="מסוף Cmd קו מיתאר">
            <a:extLst>
              <a:ext uri="{FF2B5EF4-FFF2-40B4-BE49-F238E27FC236}">
                <a16:creationId xmlns:a16="http://schemas.microsoft.com/office/drawing/2014/main" id="{79D96B28-C59B-1E54-5682-FE5BF44787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56961" y="3176728"/>
            <a:ext cx="461666" cy="461666"/>
          </a:xfrm>
          <a:prstGeom prst="rect">
            <a:avLst/>
          </a:prstGeom>
        </p:spPr>
      </p:pic>
      <p:pic>
        <p:nvPicPr>
          <p:cNvPr id="61" name="גרפיקה 60" descr="תמרור קו מיתאר">
            <a:extLst>
              <a:ext uri="{FF2B5EF4-FFF2-40B4-BE49-F238E27FC236}">
                <a16:creationId xmlns:a16="http://schemas.microsoft.com/office/drawing/2014/main" id="{31294859-81EB-CF4B-789F-4B8858DC0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81533" y="2367552"/>
            <a:ext cx="553490" cy="553490"/>
          </a:xfrm>
          <a:prstGeom prst="rect">
            <a:avLst/>
          </a:prstGeom>
        </p:spPr>
      </p:pic>
      <p:pic>
        <p:nvPicPr>
          <p:cNvPr id="67" name="גרפיקה 66" descr="מסנן קו מיתאר">
            <a:extLst>
              <a:ext uri="{FF2B5EF4-FFF2-40B4-BE49-F238E27FC236}">
                <a16:creationId xmlns:a16="http://schemas.microsoft.com/office/drawing/2014/main" id="{EF04B398-BA7E-BBAD-7A8E-7702A1AB37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27445" y="1415400"/>
            <a:ext cx="553490" cy="553490"/>
          </a:xfrm>
          <a:prstGeom prst="rect">
            <a:avLst/>
          </a:prstGeom>
        </p:spPr>
      </p:pic>
      <p:sp>
        <p:nvSpPr>
          <p:cNvPr id="54" name="אליפסה 53">
            <a:extLst>
              <a:ext uri="{FF2B5EF4-FFF2-40B4-BE49-F238E27FC236}">
                <a16:creationId xmlns:a16="http://schemas.microsoft.com/office/drawing/2014/main" id="{C2790D99-4EA8-1335-D567-77958D8EA07F}"/>
              </a:ext>
            </a:extLst>
          </p:cNvPr>
          <p:cNvSpPr/>
          <p:nvPr/>
        </p:nvSpPr>
        <p:spPr>
          <a:xfrm>
            <a:off x="8237912" y="3324037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id="{FA594747-1DFA-BEED-F395-2D65FE076374}"/>
              </a:ext>
            </a:extLst>
          </p:cNvPr>
          <p:cNvSpPr/>
          <p:nvPr/>
        </p:nvSpPr>
        <p:spPr>
          <a:xfrm>
            <a:off x="8237912" y="2414450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854F5723-9F03-5E94-8BAD-2B35E2758DE3}"/>
              </a:ext>
            </a:extLst>
          </p:cNvPr>
          <p:cNvSpPr/>
          <p:nvPr/>
        </p:nvSpPr>
        <p:spPr>
          <a:xfrm>
            <a:off x="8237912" y="1551971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22AD0FFC-4BAA-E6DE-5017-847A8AE67547}"/>
              </a:ext>
            </a:extLst>
          </p:cNvPr>
          <p:cNvCxnSpPr>
            <a:cxnSpLocks/>
          </p:cNvCxnSpPr>
          <p:nvPr/>
        </p:nvCxnSpPr>
        <p:spPr>
          <a:xfrm>
            <a:off x="6252893" y="4258960"/>
            <a:ext cx="20213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אליפסה 76">
            <a:extLst>
              <a:ext uri="{FF2B5EF4-FFF2-40B4-BE49-F238E27FC236}">
                <a16:creationId xmlns:a16="http://schemas.microsoft.com/office/drawing/2014/main" id="{0D0A4105-8DC5-66E9-93DC-FBF74978A526}"/>
              </a:ext>
            </a:extLst>
          </p:cNvPr>
          <p:cNvSpPr/>
          <p:nvPr/>
        </p:nvSpPr>
        <p:spPr>
          <a:xfrm>
            <a:off x="8237912" y="4175435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ישר 81">
            <a:extLst>
              <a:ext uri="{FF2B5EF4-FFF2-40B4-BE49-F238E27FC236}">
                <a16:creationId xmlns:a16="http://schemas.microsoft.com/office/drawing/2014/main" id="{070B6F3F-EC3B-7142-FA7C-86743CE57673}"/>
              </a:ext>
            </a:extLst>
          </p:cNvPr>
          <p:cNvCxnSpPr>
            <a:cxnSpLocks/>
          </p:cNvCxnSpPr>
          <p:nvPr/>
        </p:nvCxnSpPr>
        <p:spPr>
          <a:xfrm>
            <a:off x="6247048" y="4977317"/>
            <a:ext cx="2021344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>
            <a:extLst>
              <a:ext uri="{FF2B5EF4-FFF2-40B4-BE49-F238E27FC236}">
                <a16:creationId xmlns:a16="http://schemas.microsoft.com/office/drawing/2014/main" id="{D4ACE3B9-F0D4-3E7D-C0A5-077FD5A8C4E5}"/>
              </a:ext>
            </a:extLst>
          </p:cNvPr>
          <p:cNvSpPr/>
          <p:nvPr/>
        </p:nvSpPr>
        <p:spPr>
          <a:xfrm>
            <a:off x="8232067" y="4893792"/>
            <a:ext cx="143139" cy="14313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תיבת טקסט 83">
            <a:extLst>
              <a:ext uri="{FF2B5EF4-FFF2-40B4-BE49-F238E27FC236}">
                <a16:creationId xmlns:a16="http://schemas.microsoft.com/office/drawing/2014/main" id="{85E1FFD3-6C17-9CFC-BDAF-50AED65E822A}"/>
              </a:ext>
            </a:extLst>
          </p:cNvPr>
          <p:cNvSpPr txBox="1"/>
          <p:nvPr/>
        </p:nvSpPr>
        <p:spPr>
          <a:xfrm>
            <a:off x="8470629" y="4748277"/>
            <a:ext cx="1910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שינוי תפיסת העבודה ברשות-פיתוח ראייה אסטרטגית עירונית לתחום קהילה</a:t>
            </a:r>
          </a:p>
        </p:txBody>
      </p:sp>
      <p:sp>
        <p:nvSpPr>
          <p:cNvPr id="85" name="תיבת טקסט 84">
            <a:extLst>
              <a:ext uri="{FF2B5EF4-FFF2-40B4-BE49-F238E27FC236}">
                <a16:creationId xmlns:a16="http://schemas.microsoft.com/office/drawing/2014/main" id="{079EE903-6C12-9F45-D832-0A0E994FA413}"/>
              </a:ext>
            </a:extLst>
          </p:cNvPr>
          <p:cNvSpPr txBox="1"/>
          <p:nvPr/>
        </p:nvSpPr>
        <p:spPr>
          <a:xfrm>
            <a:off x="1716014" y="3323518"/>
            <a:ext cx="2284658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חיזוק תשתיות למשילות משותפת</a:t>
            </a:r>
          </a:p>
        </p:txBody>
      </p:sp>
      <p:sp>
        <p:nvSpPr>
          <p:cNvPr id="86" name="תיבת טקסט 85">
            <a:extLst>
              <a:ext uri="{FF2B5EF4-FFF2-40B4-BE49-F238E27FC236}">
                <a16:creationId xmlns:a16="http://schemas.microsoft.com/office/drawing/2014/main" id="{94EB9C1A-01DF-92EA-2450-3C66035383C8}"/>
              </a:ext>
            </a:extLst>
          </p:cNvPr>
          <p:cNvSpPr txBox="1"/>
          <p:nvPr/>
        </p:nvSpPr>
        <p:spPr>
          <a:xfrm>
            <a:off x="1713134" y="4137255"/>
            <a:ext cx="2284658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איגום משאבים ונכסים מקומיים</a:t>
            </a:r>
          </a:p>
        </p:txBody>
      </p:sp>
      <p:pic>
        <p:nvPicPr>
          <p:cNvPr id="79" name="גרפיקה 78">
            <a:extLst>
              <a:ext uri="{FF2B5EF4-FFF2-40B4-BE49-F238E27FC236}">
                <a16:creationId xmlns:a16="http://schemas.microsoft.com/office/drawing/2014/main" id="{34844237-81EF-E1CA-2778-1A864B98E25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49721" b="9368"/>
          <a:stretch/>
        </p:blipFill>
        <p:spPr>
          <a:xfrm>
            <a:off x="4534350" y="921608"/>
            <a:ext cx="3455386" cy="4959497"/>
          </a:xfrm>
          <a:prstGeom prst="rect">
            <a:avLst/>
          </a:prstGeom>
        </p:spPr>
      </p:pic>
      <p:pic>
        <p:nvPicPr>
          <p:cNvPr id="88" name="גרפיקה 87" descr="שתף קו מיתאר">
            <a:extLst>
              <a:ext uri="{FF2B5EF4-FFF2-40B4-BE49-F238E27FC236}">
                <a16:creationId xmlns:a16="http://schemas.microsoft.com/office/drawing/2014/main" id="{572E5447-6FD2-73EA-A970-F84858CCC2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6633" y="3025962"/>
            <a:ext cx="773040" cy="773040"/>
          </a:xfrm>
          <a:prstGeom prst="rect">
            <a:avLst/>
          </a:prstGeom>
        </p:spPr>
      </p:pic>
      <p:pic>
        <p:nvPicPr>
          <p:cNvPr id="90" name="גרפיקה 89" descr="לחיים קו מיתאר">
            <a:extLst>
              <a:ext uri="{FF2B5EF4-FFF2-40B4-BE49-F238E27FC236}">
                <a16:creationId xmlns:a16="http://schemas.microsoft.com/office/drawing/2014/main" id="{46628195-D534-9C97-B4E5-C34CC35D71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7768" y="3990130"/>
            <a:ext cx="562682" cy="5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55D8832C-A6CD-2D9D-D2CC-FBF72B178F5E}"/>
              </a:ext>
            </a:extLst>
          </p:cNvPr>
          <p:cNvGrpSpPr/>
          <p:nvPr/>
        </p:nvGrpSpPr>
        <p:grpSpPr>
          <a:xfrm>
            <a:off x="3050671" y="2654707"/>
            <a:ext cx="3811778" cy="2130416"/>
            <a:chOff x="3050671" y="2654707"/>
            <a:chExt cx="3811778" cy="2130416"/>
          </a:xfrm>
        </p:grpSpPr>
        <p:sp>
          <p:nvSpPr>
            <p:cNvPr id="33" name="קשת 32">
              <a:extLst>
                <a:ext uri="{FF2B5EF4-FFF2-40B4-BE49-F238E27FC236}">
                  <a16:creationId xmlns:a16="http://schemas.microsoft.com/office/drawing/2014/main" id="{5DB76FB5-8A57-6FF2-68FD-A940248566C6}"/>
                </a:ext>
              </a:extLst>
            </p:cNvPr>
            <p:cNvSpPr/>
            <p:nvPr/>
          </p:nvSpPr>
          <p:spPr>
            <a:xfrm rot="17190657" flipH="1">
              <a:off x="3917340" y="1840013"/>
              <a:ext cx="2130416" cy="3759803"/>
            </a:xfrm>
            <a:prstGeom prst="arc">
              <a:avLst>
                <a:gd name="adj1" fmla="val 16229812"/>
                <a:gd name="adj2" fmla="val 1323461"/>
              </a:avLst>
            </a:prstGeom>
            <a:ln w="12700"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E06F677F-5913-EA74-DC40-72BFF0357F50}"/>
                </a:ext>
              </a:extLst>
            </p:cNvPr>
            <p:cNvSpPr/>
            <p:nvPr/>
          </p:nvSpPr>
          <p:spPr>
            <a:xfrm rot="10800000">
              <a:off x="3050671" y="3181767"/>
              <a:ext cx="186571" cy="160837"/>
            </a:xfrm>
            <a:prstGeom prst="triangl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משולש שווה-שוקיים 34">
              <a:extLst>
                <a:ext uri="{FF2B5EF4-FFF2-40B4-BE49-F238E27FC236}">
                  <a16:creationId xmlns:a16="http://schemas.microsoft.com/office/drawing/2014/main" id="{0D54C9A2-6835-E6AA-144A-24CE0BB83F3B}"/>
                </a:ext>
              </a:extLst>
            </p:cNvPr>
            <p:cNvSpPr/>
            <p:nvPr/>
          </p:nvSpPr>
          <p:spPr>
            <a:xfrm rot="8484229">
              <a:off x="3336796" y="3917616"/>
              <a:ext cx="186571" cy="160837"/>
            </a:xfrm>
            <a:prstGeom prst="triangl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משולש שווה-שוקיים 35">
              <a:extLst>
                <a:ext uri="{FF2B5EF4-FFF2-40B4-BE49-F238E27FC236}">
                  <a16:creationId xmlns:a16="http://schemas.microsoft.com/office/drawing/2014/main" id="{C594CAA1-3F0C-3930-D8DC-16BE7FABA542}"/>
                </a:ext>
              </a:extLst>
            </p:cNvPr>
            <p:cNvSpPr/>
            <p:nvPr/>
          </p:nvSpPr>
          <p:spPr>
            <a:xfrm rot="6719874">
              <a:off x="4413500" y="4606864"/>
              <a:ext cx="186571" cy="160837"/>
            </a:xfrm>
            <a:prstGeom prst="triangl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DC11F5EC-A355-7B23-5192-1515EF31F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39182" y="1968061"/>
            <a:ext cx="13873327" cy="40378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82B796-2147-F4D5-5923-3539D8B9ACBA}"/>
              </a:ext>
            </a:extLst>
          </p:cNvPr>
          <p:cNvSpPr txBox="1">
            <a:spLocks/>
          </p:cNvSpPr>
          <p:nvPr/>
        </p:nvSpPr>
        <p:spPr>
          <a:xfrm>
            <a:off x="5971430" y="-50680"/>
            <a:ext cx="557515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מפת יישום ואבני דרך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CF67803-B865-44F3-DAE4-C704E573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164" y="6366871"/>
            <a:ext cx="971536" cy="365125"/>
          </a:xfrm>
        </p:spPr>
        <p:txBody>
          <a:bodyPr/>
          <a:lstStyle/>
          <a:p>
            <a:fld id="{5811D876-8233-4A80-847F-D4D6725F298B}" type="slidenum">
              <a:rPr lang="he-IL" smtClean="0"/>
              <a:pPr/>
              <a:t>13</a:t>
            </a:fld>
            <a:endParaRPr lang="en-IL" dirty="0"/>
          </a:p>
        </p:txBody>
      </p: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6CD6FD9D-A3AA-A3F4-C64B-068B3340F2D3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712C662-CCEC-710F-01F0-2DF8DEA71937}"/>
              </a:ext>
            </a:extLst>
          </p:cNvPr>
          <p:cNvCxnSpPr>
            <a:cxnSpLocks/>
          </p:cNvCxnSpPr>
          <p:nvPr/>
        </p:nvCxnSpPr>
        <p:spPr>
          <a:xfrm>
            <a:off x="11491260" y="1073892"/>
            <a:ext cx="534656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1F2F0890-3750-439D-A426-1455CEC64BE6}"/>
              </a:ext>
            </a:extLst>
          </p:cNvPr>
          <p:cNvGrpSpPr/>
          <p:nvPr/>
        </p:nvGrpSpPr>
        <p:grpSpPr>
          <a:xfrm>
            <a:off x="6386053" y="1701986"/>
            <a:ext cx="1782795" cy="1073642"/>
            <a:chOff x="6386053" y="1701986"/>
            <a:chExt cx="1782795" cy="1073642"/>
          </a:xfrm>
        </p:grpSpPr>
        <p:sp>
          <p:nvSpPr>
            <p:cNvPr id="85" name="מלבן: פינות מעוגלות 84">
              <a:extLst>
                <a:ext uri="{FF2B5EF4-FFF2-40B4-BE49-F238E27FC236}">
                  <a16:creationId xmlns:a16="http://schemas.microsoft.com/office/drawing/2014/main" id="{D625606C-D6C1-CD38-9A7B-430B81FB314D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0" name="תיבת טקסט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583E62B7-9BC0-5973-7D5C-6D1AABDA4328}"/>
                </a:ext>
              </a:extLst>
            </p:cNvPr>
            <p:cNvSpPr txBox="1"/>
            <p:nvPr/>
          </p:nvSpPr>
          <p:spPr>
            <a:xfrm>
              <a:off x="6980895" y="1804859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56" name="גרפיקה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46BF9DB6-C6EE-1B0A-0CF9-0FDE5852D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34" name="גרפיקה 33" descr="דירקטוריון עם מילוי מלא">
              <a:hlinkClick r:id="rId5" action="ppaction://hlinksldjump"/>
              <a:extLst>
                <a:ext uri="{FF2B5EF4-FFF2-40B4-BE49-F238E27FC236}">
                  <a16:creationId xmlns:a16="http://schemas.microsoft.com/office/drawing/2014/main" id="{5F09FF47-9688-B665-D3CE-7E4359A1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89D2096C-0ABA-A7D9-ACB2-C91951364783}"/>
              </a:ext>
            </a:extLst>
          </p:cNvPr>
          <p:cNvGrpSpPr/>
          <p:nvPr/>
        </p:nvGrpSpPr>
        <p:grpSpPr>
          <a:xfrm>
            <a:off x="7498652" y="3094839"/>
            <a:ext cx="1720922" cy="1048936"/>
            <a:chOff x="7498652" y="3094839"/>
            <a:chExt cx="1720922" cy="1048936"/>
          </a:xfrm>
        </p:grpSpPr>
        <p:pic>
          <p:nvPicPr>
            <p:cNvPr id="58" name="גרפיקה 57">
              <a:hlinkClick r:id="rId10" action="ppaction://hlinksldjump"/>
              <a:extLst>
                <a:ext uri="{FF2B5EF4-FFF2-40B4-BE49-F238E27FC236}">
                  <a16:creationId xmlns:a16="http://schemas.microsoft.com/office/drawing/2014/main" id="{D6EE9AF1-26D7-FB58-4DB6-93B7CB18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498652" y="3094839"/>
              <a:ext cx="621592" cy="1048936"/>
            </a:xfrm>
            <a:prstGeom prst="rect">
              <a:avLst/>
            </a:prstGeom>
          </p:spPr>
        </p:pic>
        <p:sp>
          <p:nvSpPr>
            <p:cNvPr id="84" name="מלבן: פינות מעוגלות 83">
              <a:extLst>
                <a:ext uri="{FF2B5EF4-FFF2-40B4-BE49-F238E27FC236}">
                  <a16:creationId xmlns:a16="http://schemas.microsoft.com/office/drawing/2014/main" id="{4214D854-8530-4E6E-4930-3B1B6CBF97DE}"/>
                </a:ext>
              </a:extLst>
            </p:cNvPr>
            <p:cNvSpPr/>
            <p:nvPr/>
          </p:nvSpPr>
          <p:spPr>
            <a:xfrm>
              <a:off x="8035363" y="3226934"/>
              <a:ext cx="1184211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8" name="תיבת טקסט 17">
              <a:hlinkClick r:id="rId10" action="ppaction://hlinksldjump"/>
              <a:extLst>
                <a:ext uri="{FF2B5EF4-FFF2-40B4-BE49-F238E27FC236}">
                  <a16:creationId xmlns:a16="http://schemas.microsoft.com/office/drawing/2014/main" id="{35CDCC21-10CB-AF44-BA9D-0E05ED9383D7}"/>
                </a:ext>
              </a:extLst>
            </p:cNvPr>
            <p:cNvSpPr txBox="1"/>
            <p:nvPr/>
          </p:nvSpPr>
          <p:spPr>
            <a:xfrm>
              <a:off x="7604748" y="3279019"/>
              <a:ext cx="1539252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קליטת כוח אדם</a:t>
              </a:r>
            </a:p>
          </p:txBody>
        </p:sp>
        <p:pic>
          <p:nvPicPr>
            <p:cNvPr id="40" name="גרפיקה 39" descr="חיבורים עם מילוי מלא">
              <a:hlinkClick r:id="rId10" action="ppaction://hlinksldjump"/>
              <a:extLst>
                <a:ext uri="{FF2B5EF4-FFF2-40B4-BE49-F238E27FC236}">
                  <a16:creationId xmlns:a16="http://schemas.microsoft.com/office/drawing/2014/main" id="{0A3D85C0-8E07-BE7F-19E2-6FBA30FC1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29369" y="3265097"/>
              <a:ext cx="330257" cy="330257"/>
            </a:xfrm>
            <a:prstGeom prst="rect">
              <a:avLst/>
            </a:prstGeom>
          </p:spPr>
        </p:pic>
      </p:grp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9E80E099-EBF1-3D82-AE6F-CAD59621729F}"/>
              </a:ext>
            </a:extLst>
          </p:cNvPr>
          <p:cNvGrpSpPr/>
          <p:nvPr/>
        </p:nvGrpSpPr>
        <p:grpSpPr>
          <a:xfrm>
            <a:off x="3294996" y="1333847"/>
            <a:ext cx="1315764" cy="1016237"/>
            <a:chOff x="3294996" y="1333847"/>
            <a:chExt cx="1315764" cy="1016237"/>
          </a:xfrm>
        </p:grpSpPr>
        <p:sp>
          <p:nvSpPr>
            <p:cNvPr id="89" name="מלבן: פינות מעוגלות 88">
              <a:extLst>
                <a:ext uri="{FF2B5EF4-FFF2-40B4-BE49-F238E27FC236}">
                  <a16:creationId xmlns:a16="http://schemas.microsoft.com/office/drawing/2014/main" id="{1102BEE8-B7BB-87EA-9B62-879CE1A43992}"/>
                </a:ext>
              </a:extLst>
            </p:cNvPr>
            <p:cNvSpPr/>
            <p:nvPr/>
          </p:nvSpPr>
          <p:spPr>
            <a:xfrm>
              <a:off x="3620444" y="1486351"/>
              <a:ext cx="990316" cy="375779"/>
            </a:xfrm>
            <a:prstGeom prst="round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2" name="תיבת טקסט 21">
              <a:hlinkClick r:id="rId15" action="ppaction://hlinksldjump"/>
              <a:extLst>
                <a:ext uri="{FF2B5EF4-FFF2-40B4-BE49-F238E27FC236}">
                  <a16:creationId xmlns:a16="http://schemas.microsoft.com/office/drawing/2014/main" id="{ED20BE90-0489-DA08-2A2A-4DD4BF62B2DE}"/>
                </a:ext>
              </a:extLst>
            </p:cNvPr>
            <p:cNvSpPr txBox="1"/>
            <p:nvPr/>
          </p:nvSpPr>
          <p:spPr>
            <a:xfrm>
              <a:off x="3759200" y="1535736"/>
              <a:ext cx="84722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יישום</a:t>
              </a:r>
            </a:p>
          </p:txBody>
        </p:sp>
        <p:pic>
          <p:nvPicPr>
            <p:cNvPr id="49" name="גרפיקה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861F86A1-0BC5-D227-5748-A08AD2B20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94996" y="1333847"/>
              <a:ext cx="606919" cy="1016237"/>
            </a:xfrm>
            <a:prstGeom prst="rect">
              <a:avLst/>
            </a:prstGeom>
          </p:spPr>
        </p:pic>
        <p:pic>
          <p:nvPicPr>
            <p:cNvPr id="44" name="גרפיקה 43" descr="צורת פירמידה עם מילוי מלא">
              <a:hlinkClick r:id="rId15" action="ppaction://hlinksldjump"/>
              <a:extLst>
                <a:ext uri="{FF2B5EF4-FFF2-40B4-BE49-F238E27FC236}">
                  <a16:creationId xmlns:a16="http://schemas.microsoft.com/office/drawing/2014/main" id="{114C2632-F6C2-2455-DBE0-CD5722CF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439567" y="1492855"/>
              <a:ext cx="319633" cy="319633"/>
            </a:xfrm>
            <a:prstGeom prst="rect">
              <a:avLst/>
            </a:prstGeom>
          </p:spPr>
        </p:pic>
      </p:grpSp>
      <p:grpSp>
        <p:nvGrpSpPr>
          <p:cNvPr id="65" name="קבוצה 64">
            <a:extLst>
              <a:ext uri="{FF2B5EF4-FFF2-40B4-BE49-F238E27FC236}">
                <a16:creationId xmlns:a16="http://schemas.microsoft.com/office/drawing/2014/main" id="{18BC58F3-BA44-6A06-8DF2-31E0A459026D}"/>
              </a:ext>
            </a:extLst>
          </p:cNvPr>
          <p:cNvGrpSpPr/>
          <p:nvPr/>
        </p:nvGrpSpPr>
        <p:grpSpPr>
          <a:xfrm>
            <a:off x="3098223" y="3881391"/>
            <a:ext cx="2139604" cy="1016237"/>
            <a:chOff x="3259586" y="3971285"/>
            <a:chExt cx="2139604" cy="1016237"/>
          </a:xfrm>
        </p:grpSpPr>
        <p:pic>
          <p:nvPicPr>
            <p:cNvPr id="48" name="גרפיקה 47">
              <a:extLst>
                <a:ext uri="{FF2B5EF4-FFF2-40B4-BE49-F238E27FC236}">
                  <a16:creationId xmlns:a16="http://schemas.microsoft.com/office/drawing/2014/main" id="{CCDDDE26-25BB-2F93-A95B-D47BC03B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792271" y="3971285"/>
              <a:ext cx="606919" cy="1016237"/>
            </a:xfrm>
            <a:prstGeom prst="rect">
              <a:avLst/>
            </a:prstGeom>
          </p:spPr>
        </p:pic>
        <p:pic>
          <p:nvPicPr>
            <p:cNvPr id="38" name="גרפיקה 37" descr="הערה - לב עם מילוי מלא">
              <a:extLst>
                <a:ext uri="{FF2B5EF4-FFF2-40B4-BE49-F238E27FC236}">
                  <a16:creationId xmlns:a16="http://schemas.microsoft.com/office/drawing/2014/main" id="{04FC12C0-6DF7-25AF-0DDF-AF8BD172F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939021" y="4155053"/>
              <a:ext cx="289891" cy="289891"/>
            </a:xfrm>
            <a:prstGeom prst="rect">
              <a:avLst/>
            </a:prstGeom>
          </p:spPr>
        </p:pic>
        <p:sp>
          <p:nvSpPr>
            <p:cNvPr id="87" name="מלבן: פינות מעוגלות 86">
              <a:extLst>
                <a:ext uri="{FF2B5EF4-FFF2-40B4-BE49-F238E27FC236}">
                  <a16:creationId xmlns:a16="http://schemas.microsoft.com/office/drawing/2014/main" id="{4C924090-8BC4-5E60-F7D0-4294529334C7}"/>
                </a:ext>
              </a:extLst>
            </p:cNvPr>
            <p:cNvSpPr/>
            <p:nvPr/>
          </p:nvSpPr>
          <p:spPr>
            <a:xfrm>
              <a:off x="3583537" y="4125402"/>
              <a:ext cx="1282109" cy="375779"/>
            </a:xfrm>
            <a:prstGeom prst="round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43D1BEC1-92F1-9B74-BB56-C4905427A850}"/>
                </a:ext>
              </a:extLst>
            </p:cNvPr>
            <p:cNvSpPr txBox="1"/>
            <p:nvPr/>
          </p:nvSpPr>
          <p:spPr>
            <a:xfrm>
              <a:off x="3259586" y="4168505"/>
              <a:ext cx="1591446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"הכשרת הלבבות"</a:t>
              </a:r>
            </a:p>
          </p:txBody>
        </p:sp>
      </p:grpSp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D98C1999-C771-BD5A-0B81-67AE1706BDE1}"/>
              </a:ext>
            </a:extLst>
          </p:cNvPr>
          <p:cNvGrpSpPr/>
          <p:nvPr/>
        </p:nvGrpSpPr>
        <p:grpSpPr>
          <a:xfrm>
            <a:off x="5473368" y="3094839"/>
            <a:ext cx="1520684" cy="1079301"/>
            <a:chOff x="5473368" y="3094839"/>
            <a:chExt cx="1520684" cy="1079301"/>
          </a:xfrm>
        </p:grpSpPr>
        <p:pic>
          <p:nvPicPr>
            <p:cNvPr id="54" name="גרפיקה 53">
              <a:hlinkClick r:id="rId22" action="ppaction://hlinksldjump"/>
              <a:extLst>
                <a:ext uri="{FF2B5EF4-FFF2-40B4-BE49-F238E27FC236}">
                  <a16:creationId xmlns:a16="http://schemas.microsoft.com/office/drawing/2014/main" id="{5AEC2100-4BBE-065C-B578-21F84417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473368" y="3094839"/>
              <a:ext cx="628767" cy="1079301"/>
            </a:xfrm>
            <a:prstGeom prst="rect">
              <a:avLst/>
            </a:prstGeom>
          </p:spPr>
        </p:pic>
        <p:sp>
          <p:nvSpPr>
            <p:cNvPr id="86" name="מלבן: פינות מעוגלות 85">
              <a:extLst>
                <a:ext uri="{FF2B5EF4-FFF2-40B4-BE49-F238E27FC236}">
                  <a16:creationId xmlns:a16="http://schemas.microsoft.com/office/drawing/2014/main" id="{2FC0B29F-EC46-B432-9FB0-A1FAC97F06EF}"/>
                </a:ext>
              </a:extLst>
            </p:cNvPr>
            <p:cNvSpPr/>
            <p:nvPr/>
          </p:nvSpPr>
          <p:spPr>
            <a:xfrm>
              <a:off x="6032132" y="3267703"/>
              <a:ext cx="961920" cy="375779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pic>
          <p:nvPicPr>
            <p:cNvPr id="42" name="גרפיקה 41" descr="סדרי עדיפויות עם מילוי מלא">
              <a:hlinkClick r:id="rId22" action="ppaction://hlinksldjump"/>
              <a:extLst>
                <a:ext uri="{FF2B5EF4-FFF2-40B4-BE49-F238E27FC236}">
                  <a16:creationId xmlns:a16="http://schemas.microsoft.com/office/drawing/2014/main" id="{0EE82AD0-8A1B-F752-1700-4296D2C7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14566" y="3292955"/>
              <a:ext cx="314913" cy="314913"/>
            </a:xfrm>
            <a:prstGeom prst="rect">
              <a:avLst/>
            </a:prstGeom>
          </p:spPr>
        </p:pic>
        <p:sp>
          <p:nvSpPr>
            <p:cNvPr id="21" name="תיבת טקסט 20">
              <a:hlinkClick r:id="rId22" action="ppaction://hlinksldjump"/>
              <a:extLst>
                <a:ext uri="{FF2B5EF4-FFF2-40B4-BE49-F238E27FC236}">
                  <a16:creationId xmlns:a16="http://schemas.microsoft.com/office/drawing/2014/main" id="{4EE78A85-0D46-B1EE-192B-1504FF9808AA}"/>
                </a:ext>
              </a:extLst>
            </p:cNvPr>
            <p:cNvSpPr txBox="1"/>
            <p:nvPr/>
          </p:nvSpPr>
          <p:spPr>
            <a:xfrm>
              <a:off x="6003098" y="3309194"/>
              <a:ext cx="95883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מיפוי יישובי</a:t>
              </a:r>
            </a:p>
          </p:txBody>
        </p:sp>
      </p:grpSp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39DE6F09-367B-97B0-0DD2-B54A51EBFD92}"/>
              </a:ext>
            </a:extLst>
          </p:cNvPr>
          <p:cNvGrpSpPr/>
          <p:nvPr/>
        </p:nvGrpSpPr>
        <p:grpSpPr>
          <a:xfrm>
            <a:off x="8571170" y="4803900"/>
            <a:ext cx="1603678" cy="1079301"/>
            <a:chOff x="8571170" y="4803900"/>
            <a:chExt cx="1603678" cy="1079301"/>
          </a:xfrm>
        </p:grpSpPr>
        <p:sp>
          <p:nvSpPr>
            <p:cNvPr id="83" name="מלבן: פינות מעוגלות 82">
              <a:extLst>
                <a:ext uri="{FF2B5EF4-FFF2-40B4-BE49-F238E27FC236}">
                  <a16:creationId xmlns:a16="http://schemas.microsoft.com/office/drawing/2014/main" id="{52946E06-EE2B-61B2-34A6-7805F8845293}"/>
                </a:ext>
              </a:extLst>
            </p:cNvPr>
            <p:cNvSpPr/>
            <p:nvPr/>
          </p:nvSpPr>
          <p:spPr>
            <a:xfrm>
              <a:off x="8984429" y="5020356"/>
              <a:ext cx="1184211" cy="375779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תיבת טקסט 16">
              <a:hlinkClick r:id="rId27" action="ppaction://hlinksldjump"/>
              <a:extLst>
                <a:ext uri="{FF2B5EF4-FFF2-40B4-BE49-F238E27FC236}">
                  <a16:creationId xmlns:a16="http://schemas.microsoft.com/office/drawing/2014/main" id="{ED932DD7-80D8-E08E-FB10-B49B32DA1E26}"/>
                </a:ext>
              </a:extLst>
            </p:cNvPr>
            <p:cNvSpPr txBox="1"/>
            <p:nvPr/>
          </p:nvSpPr>
          <p:spPr>
            <a:xfrm>
              <a:off x="9095356" y="4971388"/>
              <a:ext cx="107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הסכמות עם הרשות</a:t>
              </a:r>
            </a:p>
          </p:txBody>
        </p:sp>
        <p:pic>
          <p:nvPicPr>
            <p:cNvPr id="53" name="גרפיקה 52">
              <a:hlinkClick r:id="rId27" action="ppaction://hlinksldjump"/>
              <a:extLst>
                <a:ext uri="{FF2B5EF4-FFF2-40B4-BE49-F238E27FC236}">
                  <a16:creationId xmlns:a16="http://schemas.microsoft.com/office/drawing/2014/main" id="{1B7A68E7-3E81-9642-8F4F-936176378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571170" y="4803900"/>
              <a:ext cx="628767" cy="1079301"/>
            </a:xfrm>
            <a:prstGeom prst="rect">
              <a:avLst/>
            </a:prstGeom>
          </p:spPr>
        </p:pic>
        <p:pic>
          <p:nvPicPr>
            <p:cNvPr id="28" name="גרפיקה 27" descr="לחיצת יד עם מילוי מלא">
              <a:hlinkClick r:id="rId27" action="ppaction://hlinksldjump"/>
              <a:extLst>
                <a:ext uri="{FF2B5EF4-FFF2-40B4-BE49-F238E27FC236}">
                  <a16:creationId xmlns:a16="http://schemas.microsoft.com/office/drawing/2014/main" id="{D6B05CF4-3B88-061D-CAA7-DD43C623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8713369" y="4993080"/>
              <a:ext cx="375779" cy="375779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E5F044BF-B05A-5BB3-352E-4E732DEB73BC}"/>
              </a:ext>
            </a:extLst>
          </p:cNvPr>
          <p:cNvGrpSpPr/>
          <p:nvPr/>
        </p:nvGrpSpPr>
        <p:grpSpPr>
          <a:xfrm>
            <a:off x="4133892" y="2222725"/>
            <a:ext cx="1631144" cy="1048936"/>
            <a:chOff x="4133892" y="2222725"/>
            <a:chExt cx="1631144" cy="1048936"/>
          </a:xfrm>
        </p:grpSpPr>
        <p:sp>
          <p:nvSpPr>
            <p:cNvPr id="88" name="מלבן: פינות מעוגלות 87">
              <a:extLst>
                <a:ext uri="{FF2B5EF4-FFF2-40B4-BE49-F238E27FC236}">
                  <a16:creationId xmlns:a16="http://schemas.microsoft.com/office/drawing/2014/main" id="{DA57FDFA-1100-04E2-E87A-FA44261AB11D}"/>
                </a:ext>
              </a:extLst>
            </p:cNvPr>
            <p:cNvSpPr/>
            <p:nvPr/>
          </p:nvSpPr>
          <p:spPr>
            <a:xfrm>
              <a:off x="4669391" y="2378508"/>
              <a:ext cx="980037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3" name="תיבת טקסט 22">
              <a:hlinkClick r:id="rId30" action="ppaction://hlinksldjump"/>
              <a:extLst>
                <a:ext uri="{FF2B5EF4-FFF2-40B4-BE49-F238E27FC236}">
                  <a16:creationId xmlns:a16="http://schemas.microsoft.com/office/drawing/2014/main" id="{E094AEDC-FB88-9F8B-96D1-B0AF4AC3FFF3}"/>
                </a:ext>
              </a:extLst>
            </p:cNvPr>
            <p:cNvSpPr txBox="1"/>
            <p:nvPr/>
          </p:nvSpPr>
          <p:spPr>
            <a:xfrm>
              <a:off x="4521682" y="2341039"/>
              <a:ext cx="12433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תוכנית יישובית</a:t>
              </a:r>
            </a:p>
          </p:txBody>
        </p:sp>
        <p:pic>
          <p:nvPicPr>
            <p:cNvPr id="59" name="גרפיקה 58">
              <a:hlinkClick r:id="rId30" action="ppaction://hlinksldjump"/>
              <a:extLst>
                <a:ext uri="{FF2B5EF4-FFF2-40B4-BE49-F238E27FC236}">
                  <a16:creationId xmlns:a16="http://schemas.microsoft.com/office/drawing/2014/main" id="{514C8932-F1DA-9FF7-DC8A-3F1BEB53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4133892" y="2222725"/>
              <a:ext cx="621592" cy="1048936"/>
            </a:xfrm>
            <a:prstGeom prst="rect">
              <a:avLst/>
            </a:prstGeom>
          </p:spPr>
        </p:pic>
        <p:pic>
          <p:nvPicPr>
            <p:cNvPr id="52" name="גרפיקה 51" descr="שרטוט עם מילוי מלא">
              <a:hlinkClick r:id="rId30" action="ppaction://hlinksldjump"/>
              <a:extLst>
                <a:ext uri="{FF2B5EF4-FFF2-40B4-BE49-F238E27FC236}">
                  <a16:creationId xmlns:a16="http://schemas.microsoft.com/office/drawing/2014/main" id="{90F14CD2-D44E-C0D3-D2EA-2ADA5FBF1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272575" y="2383846"/>
              <a:ext cx="333846" cy="333846"/>
            </a:xfrm>
            <a:prstGeom prst="rect">
              <a:avLst/>
            </a:prstGeom>
          </p:spPr>
        </p:pic>
      </p:grpSp>
      <p:grpSp>
        <p:nvGrpSpPr>
          <p:cNvPr id="67" name="קבוצה 66">
            <a:extLst>
              <a:ext uri="{FF2B5EF4-FFF2-40B4-BE49-F238E27FC236}">
                <a16:creationId xmlns:a16="http://schemas.microsoft.com/office/drawing/2014/main" id="{679DCA8D-09F8-8AD5-5F90-35E52403B454}"/>
              </a:ext>
            </a:extLst>
          </p:cNvPr>
          <p:cNvGrpSpPr/>
          <p:nvPr/>
        </p:nvGrpSpPr>
        <p:grpSpPr>
          <a:xfrm>
            <a:off x="1505871" y="2182987"/>
            <a:ext cx="1330372" cy="1056710"/>
            <a:chOff x="1505871" y="2182987"/>
            <a:chExt cx="1330372" cy="1056710"/>
          </a:xfrm>
        </p:grpSpPr>
        <p:sp>
          <p:nvSpPr>
            <p:cNvPr id="90" name="מלבן: פינות מעוגלות 89">
              <a:extLst>
                <a:ext uri="{FF2B5EF4-FFF2-40B4-BE49-F238E27FC236}">
                  <a16:creationId xmlns:a16="http://schemas.microsoft.com/office/drawing/2014/main" id="{EEF0DC8C-D94B-FA2E-F1B2-049CFE70D7C8}"/>
                </a:ext>
              </a:extLst>
            </p:cNvPr>
            <p:cNvSpPr/>
            <p:nvPr/>
          </p:nvSpPr>
          <p:spPr>
            <a:xfrm>
              <a:off x="2027783" y="2358446"/>
              <a:ext cx="808460" cy="375779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תיבת טקסט 23">
              <a:hlinkClick r:id="rId33" action="ppaction://hlinksldjump"/>
              <a:extLst>
                <a:ext uri="{FF2B5EF4-FFF2-40B4-BE49-F238E27FC236}">
                  <a16:creationId xmlns:a16="http://schemas.microsoft.com/office/drawing/2014/main" id="{9904364B-836B-E7A7-248F-BCE3C183FEBB}"/>
                </a:ext>
              </a:extLst>
            </p:cNvPr>
            <p:cNvSpPr txBox="1"/>
            <p:nvPr/>
          </p:nvSpPr>
          <p:spPr>
            <a:xfrm>
              <a:off x="2045609" y="2322388"/>
              <a:ext cx="79063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הטמעה והפצה</a:t>
              </a:r>
            </a:p>
          </p:txBody>
        </p:sp>
        <p:pic>
          <p:nvPicPr>
            <p:cNvPr id="45" name="גרפיקה 44">
              <a:hlinkClick r:id="rId33" action="ppaction://hlinksldjump"/>
              <a:extLst>
                <a:ext uri="{FF2B5EF4-FFF2-40B4-BE49-F238E27FC236}">
                  <a16:creationId xmlns:a16="http://schemas.microsoft.com/office/drawing/2014/main" id="{2009A10A-3D7A-F3C7-8DCC-24698BC62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505871" y="2182987"/>
              <a:ext cx="628767" cy="1056710"/>
            </a:xfrm>
            <a:prstGeom prst="rect">
              <a:avLst/>
            </a:prstGeom>
          </p:spPr>
        </p:pic>
        <p:pic>
          <p:nvPicPr>
            <p:cNvPr id="50" name="גרפיקה 49" descr="תקע עם מילוי מלא">
              <a:hlinkClick r:id="rId33" action="ppaction://hlinksldjump"/>
              <a:extLst>
                <a:ext uri="{FF2B5EF4-FFF2-40B4-BE49-F238E27FC236}">
                  <a16:creationId xmlns:a16="http://schemas.microsoft.com/office/drawing/2014/main" id="{626C0787-C7F8-80D4-E11F-5B845D5B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629494" y="2331363"/>
              <a:ext cx="372634" cy="372634"/>
            </a:xfrm>
            <a:prstGeom prst="rect">
              <a:avLst/>
            </a:prstGeom>
          </p:spPr>
        </p:pic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7E668BE-55AB-346F-F2F8-0D375ADB10C4}"/>
              </a:ext>
            </a:extLst>
          </p:cNvPr>
          <p:cNvGrpSpPr/>
          <p:nvPr/>
        </p:nvGrpSpPr>
        <p:grpSpPr>
          <a:xfrm>
            <a:off x="10352873" y="4840504"/>
            <a:ext cx="1623131" cy="1056710"/>
            <a:chOff x="10352873" y="4840504"/>
            <a:chExt cx="1623131" cy="1056710"/>
          </a:xfrm>
        </p:grpSpPr>
        <p:sp>
          <p:nvSpPr>
            <p:cNvPr id="82" name="מלבן: פינות מעוגלות 81">
              <a:extLst>
                <a:ext uri="{FF2B5EF4-FFF2-40B4-BE49-F238E27FC236}">
                  <a16:creationId xmlns:a16="http://schemas.microsoft.com/office/drawing/2014/main" id="{9E12DE81-28AB-C992-B883-B5332B2E85CB}"/>
                </a:ext>
              </a:extLst>
            </p:cNvPr>
            <p:cNvSpPr/>
            <p:nvPr/>
          </p:nvSpPr>
          <p:spPr>
            <a:xfrm>
              <a:off x="10896512" y="4997147"/>
              <a:ext cx="1079492" cy="375779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תיבת טקסט 15">
              <a:hlinkClick r:id="rId38" action="ppaction://hlinksldjump"/>
              <a:extLst>
                <a:ext uri="{FF2B5EF4-FFF2-40B4-BE49-F238E27FC236}">
                  <a16:creationId xmlns:a16="http://schemas.microsoft.com/office/drawing/2014/main" id="{E2CC60D3-66F1-9EFF-C3E0-090227B82041}"/>
                </a:ext>
              </a:extLst>
            </p:cNvPr>
            <p:cNvSpPr txBox="1"/>
            <p:nvPr/>
          </p:nvSpPr>
          <p:spPr>
            <a:xfrm>
              <a:off x="10895704" y="4965248"/>
              <a:ext cx="107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בחירת 16 ישובים לפיילוט</a:t>
              </a:r>
            </a:p>
          </p:txBody>
        </p: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04E377F4-566A-26ED-4964-C2121966BED8}"/>
                </a:ext>
              </a:extLst>
            </p:cNvPr>
            <p:cNvGrpSpPr/>
            <p:nvPr/>
          </p:nvGrpSpPr>
          <p:grpSpPr>
            <a:xfrm>
              <a:off x="10352873" y="4840504"/>
              <a:ext cx="628767" cy="1056710"/>
              <a:chOff x="10352873" y="4840504"/>
              <a:chExt cx="628767" cy="1056710"/>
            </a:xfrm>
          </p:grpSpPr>
          <p:pic>
            <p:nvPicPr>
              <p:cNvPr id="43" name="גרפיקה 4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FE01410-90E7-E79D-F856-694868D09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10352873" y="4840504"/>
                <a:ext cx="628767" cy="1056710"/>
              </a:xfrm>
              <a:prstGeom prst="rect">
                <a:avLst/>
              </a:prstGeom>
            </p:spPr>
          </p:pic>
          <p:pic>
            <p:nvPicPr>
              <p:cNvPr id="26" name="גרפיקה 25" descr="מפה עם נעץ עם מילוי מלא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FF6CA78F-0E82-5890-D2B0-BB7B52B7C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10522312" y="5024407"/>
                <a:ext cx="289891" cy="2898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853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מלבן 113">
            <a:extLst>
              <a:ext uri="{FF2B5EF4-FFF2-40B4-BE49-F238E27FC236}">
                <a16:creationId xmlns:a16="http://schemas.microsoft.com/office/drawing/2014/main" id="{A125452D-C03E-DCA2-C46F-AC31DEAD390A}"/>
              </a:ext>
            </a:extLst>
          </p:cNvPr>
          <p:cNvSpPr/>
          <p:nvPr/>
        </p:nvSpPr>
        <p:spPr>
          <a:xfrm>
            <a:off x="-4227" y="33430"/>
            <a:ext cx="55182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78DECEF-4218-1058-28CD-DA6B0255A5BE}"/>
              </a:ext>
            </a:extLst>
          </p:cNvPr>
          <p:cNvSpPr/>
          <p:nvPr/>
        </p:nvSpPr>
        <p:spPr>
          <a:xfrm>
            <a:off x="5518298" y="0"/>
            <a:ext cx="6673701" cy="6858000"/>
          </a:xfrm>
          <a:prstGeom prst="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82B796-2147-F4D5-5923-3539D8B9ACBA}"/>
              </a:ext>
            </a:extLst>
          </p:cNvPr>
          <p:cNvSpPr txBox="1">
            <a:spLocks/>
          </p:cNvSpPr>
          <p:nvPr/>
        </p:nvSpPr>
        <p:spPr>
          <a:xfrm>
            <a:off x="6223839" y="815164"/>
            <a:ext cx="4776241" cy="474782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פריסת</a:t>
            </a:r>
            <a:r>
              <a:rPr lang="he-IL" sz="6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138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16</a:t>
            </a: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</a:t>
            </a:r>
            <a:br>
              <a:rPr lang="en-US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היישובים של תכנית קהילה מיטיבה</a:t>
            </a:r>
          </a:p>
          <a:p>
            <a:endParaRPr lang="he-IL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01C403B-A1DD-4BDB-A45E-45E065FE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331" y="-107920"/>
            <a:ext cx="3223200" cy="7270941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0152D7B-C3FA-AFC3-9156-A34DAB30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14</a:t>
            </a:fld>
            <a:endParaRPr lang="en-IL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FBA82F56-80B8-5712-0E7F-69FE8EFD546B}"/>
              </a:ext>
            </a:extLst>
          </p:cNvPr>
          <p:cNvGrpSpPr/>
          <p:nvPr/>
        </p:nvGrpSpPr>
        <p:grpSpPr>
          <a:xfrm>
            <a:off x="493998" y="5671165"/>
            <a:ext cx="1623131" cy="1056710"/>
            <a:chOff x="10352873" y="4840504"/>
            <a:chExt cx="1623131" cy="1056710"/>
          </a:xfrm>
        </p:grpSpPr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9D047EB9-372F-B6ED-6508-3D6737FA2881}"/>
                </a:ext>
              </a:extLst>
            </p:cNvPr>
            <p:cNvSpPr/>
            <p:nvPr/>
          </p:nvSpPr>
          <p:spPr>
            <a:xfrm>
              <a:off x="10896512" y="4997147"/>
              <a:ext cx="1079492" cy="375779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B424DEC9-482C-D6C5-2186-5639C786BEEF}"/>
                </a:ext>
              </a:extLst>
            </p:cNvPr>
            <p:cNvSpPr txBox="1"/>
            <p:nvPr/>
          </p:nvSpPr>
          <p:spPr>
            <a:xfrm>
              <a:off x="10895704" y="4965248"/>
              <a:ext cx="107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בחירת 16 ישובים לפיילוט</a:t>
              </a:r>
            </a:p>
          </p:txBody>
        </p: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7A871868-1F17-603B-BA52-56CA8A874B2F}"/>
                </a:ext>
              </a:extLst>
            </p:cNvPr>
            <p:cNvGrpSpPr/>
            <p:nvPr/>
          </p:nvGrpSpPr>
          <p:grpSpPr>
            <a:xfrm>
              <a:off x="10352873" y="4840504"/>
              <a:ext cx="628767" cy="1056710"/>
              <a:chOff x="10352873" y="4840504"/>
              <a:chExt cx="628767" cy="1056710"/>
            </a:xfrm>
          </p:grpSpPr>
          <p:pic>
            <p:nvPicPr>
              <p:cNvPr id="9" name="גרפיקה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A3FFE6A-EBF3-5F16-7DC2-C9CC2A74E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52873" y="4840504"/>
                <a:ext cx="628767" cy="1056710"/>
              </a:xfrm>
              <a:prstGeom prst="rect">
                <a:avLst/>
              </a:prstGeom>
            </p:spPr>
          </p:pic>
          <p:pic>
            <p:nvPicPr>
              <p:cNvPr id="11" name="גרפיקה 10" descr="מפה עם נעץ עם מילוי מלא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3F178C4-3978-DD87-C6FB-A75D5599E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522312" y="5024407"/>
                <a:ext cx="289891" cy="2898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791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49659490-6E26-BCF5-BA00-C4FE1B4EFB17}"/>
              </a:ext>
            </a:extLst>
          </p:cNvPr>
          <p:cNvSpPr/>
          <p:nvPr/>
        </p:nvSpPr>
        <p:spPr>
          <a:xfrm>
            <a:off x="15173493" y="5952290"/>
            <a:ext cx="2438113" cy="1594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C43C8D5-8C20-7E54-71A0-E74B5E464874}"/>
              </a:ext>
            </a:extLst>
          </p:cNvPr>
          <p:cNvSpPr txBox="1"/>
          <p:nvPr/>
        </p:nvSpPr>
        <p:spPr>
          <a:xfrm>
            <a:off x="6768456" y="300371"/>
            <a:ext cx="47285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מהלך פגישת ההסכמות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35596004-874F-007E-B85B-75AE2C13B0D6}"/>
              </a:ext>
            </a:extLst>
          </p:cNvPr>
          <p:cNvGrpSpPr/>
          <p:nvPr/>
        </p:nvGrpSpPr>
        <p:grpSpPr>
          <a:xfrm>
            <a:off x="6793748" y="1596201"/>
            <a:ext cx="4703305" cy="3409163"/>
            <a:chOff x="6793748" y="1596201"/>
            <a:chExt cx="4703305" cy="3409163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A272943-0945-523A-1248-BF06E1B13F06}"/>
                </a:ext>
              </a:extLst>
            </p:cNvPr>
            <p:cNvSpPr txBox="1">
              <a:spLocks/>
            </p:cNvSpPr>
            <p:nvPr/>
          </p:nvSpPr>
          <p:spPr>
            <a:xfrm>
              <a:off x="6793748" y="3907369"/>
              <a:ext cx="4678011" cy="109799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he-IL" sz="16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הצעה לנוכחים בפגישת הסכמות ברשות: </a:t>
              </a:r>
              <a:br>
                <a:rPr lang="en-US" sz="16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</a:br>
              <a:r>
                <a:rPr lang="he-IL" sz="16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ראש הרשות/ מנכ"ל העירייה, ראשי  אגפים: שירותים חברתיים, קהילה, אסטרטגיה, מייסדי </a:t>
              </a:r>
              <a:r>
                <a:rPr lang="he-IL" sz="1600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התכנית</a:t>
              </a:r>
              <a:r>
                <a:rPr lang="he-IL" sz="16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, צוות </a:t>
              </a:r>
              <a:r>
                <a:rPr lang="he-IL" sz="1600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התכנית</a:t>
              </a:r>
              <a:endParaRPr lang="en-US" sz="16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BADCBD3E-4C49-69D5-BB58-7D3C0E5904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0675" y="1596201"/>
              <a:ext cx="3116378" cy="218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he-IL" altLang="he-IL" sz="48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דיון והסכמה על השותפות המהותית</a:t>
              </a:r>
              <a:endParaRPr lang="en-US" altLang="he-IL" sz="4800" dirty="0">
                <a:solidFill>
                  <a:srgbClr val="89A036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1359EDE-9BDC-D137-5299-412F69EC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15</a:t>
            </a:fld>
            <a:endParaRPr lang="en-IL" dirty="0"/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04C1670-81E3-BA58-994F-9481C13AF530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E001BB4-1454-C5FB-5F1B-E4B2D17040C8}"/>
              </a:ext>
            </a:extLst>
          </p:cNvPr>
          <p:cNvGrpSpPr/>
          <p:nvPr/>
        </p:nvGrpSpPr>
        <p:grpSpPr>
          <a:xfrm>
            <a:off x="301186" y="1417093"/>
            <a:ext cx="6467270" cy="4856335"/>
            <a:chOff x="301186" y="1417093"/>
            <a:chExt cx="6467270" cy="4856335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2B4126E-F4D7-54D0-9B4A-247897195D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92143" y="5547342"/>
              <a:ext cx="4509852" cy="7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הסכמה על </a:t>
              </a: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הערכה, מדידה ובקרה של </a:t>
              </a:r>
              <a:r>
                <a:rPr lang="he-IL" altLang="he-IL" sz="1400" b="1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התכנית</a:t>
              </a:r>
              <a:endParaRPr lang="en-US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39EEBCE6-149A-EC94-4B5D-81CFAE16A1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1186" y="4626026"/>
              <a:ext cx="5283943" cy="7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המשגה משותפת של עקרונות ומושגי יסוד של התוכנית</a:t>
              </a:r>
              <a:endParaRPr lang="en-US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0F4A3B2F-0167-E476-FBF6-E732E33D62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3985" y="3441146"/>
              <a:ext cx="4678010" cy="7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הקמת מנגנונים, </a:t>
              </a:r>
              <a:r>
                <a:rPr lang="he-IL" altLang="he-IL" sz="1400" b="1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סדירויות</a:t>
              </a: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 וגופי מדיניות ביצוע: </a:t>
              </a:r>
            </a:p>
            <a:p>
              <a:pPr>
                <a:spcBef>
                  <a:spcPct val="20000"/>
                </a:spcBef>
              </a:pP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החלטה מי אחראי על גיוס כ"א, מי ישב </a:t>
              </a:r>
              <a:r>
                <a:rPr lang="he-IL" altLang="he-IL" sz="1400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בועדת</a:t>
              </a: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 היגוי</a:t>
              </a:r>
              <a:endParaRPr lang="en-US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BF6D8B4-BC61-9EC6-3221-C9C42784A9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9108" y="2532530"/>
              <a:ext cx="4622887" cy="7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רתימת שחקנים משמעותיים </a:t>
              </a:r>
              <a:r>
                <a:rPr lang="he-IL" altLang="he-IL" sz="1400" b="1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לתכנית</a:t>
              </a: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- מנכ"ל, מנהלי אגפים, </a:t>
              </a:r>
              <a:br>
                <a:rPr lang="en-US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</a:b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דמויות מנהיגותיות משמעותיות בעיר, מגזר עסקי</a:t>
              </a:r>
              <a:endParaRPr lang="en-US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D6C4756B-D344-17EB-EC2E-4D4805675A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37609" y="1667444"/>
              <a:ext cx="4164386" cy="7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אחריות ובעלות על </a:t>
              </a:r>
              <a:r>
                <a:rPr lang="he-IL" altLang="he-IL" sz="1400" dirty="0" err="1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התכנית</a:t>
              </a:r>
              <a:r>
                <a:rPr lang="he-IL" altLang="he-IL" sz="1400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: </a:t>
              </a:r>
              <a:r>
                <a:rPr lang="he-IL" altLang="he-IL" sz="14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הרשות אחראית על ההובלה- ראש הרשות/ מנכ"ל העירייה</a:t>
              </a:r>
              <a:endParaRPr lang="en-US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6DAD2B8-A2D5-6562-B36C-E706582111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1206" y="5056095"/>
              <a:ext cx="794142" cy="6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he-IL" sz="32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05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060EB225-A7C2-823F-9620-066860C094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1206" y="4172924"/>
              <a:ext cx="794142" cy="6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he-IL" sz="32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04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FAAB78F-B665-B33B-EA87-A07C3F7D03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3329" y="3219459"/>
              <a:ext cx="792019" cy="6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he-IL" sz="32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03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4E429B1-353D-9312-C275-C87D02E7C2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1206" y="2283945"/>
              <a:ext cx="794142" cy="6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he-IL" sz="32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02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288CAD0E-EA08-557B-BC86-B605078757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1206" y="1417093"/>
              <a:ext cx="794142" cy="6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he-IL" sz="3200" dirty="0">
                  <a:solidFill>
                    <a:srgbClr val="89A036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01</a:t>
              </a:r>
            </a:p>
          </p:txBody>
        </p:sp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464F5840-ECA1-5423-7DDA-7FFBE907A18B}"/>
                </a:ext>
              </a:extLst>
            </p:cNvPr>
            <p:cNvSpPr/>
            <p:nvPr/>
          </p:nvSpPr>
          <p:spPr>
            <a:xfrm>
              <a:off x="5669174" y="1981584"/>
              <a:ext cx="931192" cy="97807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DBBFF350-3775-DF6A-E309-F3819C4D4C42}"/>
                </a:ext>
              </a:extLst>
            </p:cNvPr>
            <p:cNvSpPr/>
            <p:nvPr/>
          </p:nvSpPr>
          <p:spPr>
            <a:xfrm>
              <a:off x="5669174" y="2895573"/>
              <a:ext cx="931192" cy="97807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F16E4D87-D4DE-88F3-176B-69A90E8B8B40}"/>
                </a:ext>
              </a:extLst>
            </p:cNvPr>
            <p:cNvSpPr/>
            <p:nvPr/>
          </p:nvSpPr>
          <p:spPr>
            <a:xfrm>
              <a:off x="5669174" y="3809562"/>
              <a:ext cx="931192" cy="97807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: פינות מעוגלות 8">
              <a:extLst>
                <a:ext uri="{FF2B5EF4-FFF2-40B4-BE49-F238E27FC236}">
                  <a16:creationId xmlns:a16="http://schemas.microsoft.com/office/drawing/2014/main" id="{D396D7C5-25ED-069D-E9A3-4E6BDD11CA3D}"/>
                </a:ext>
              </a:extLst>
            </p:cNvPr>
            <p:cNvSpPr/>
            <p:nvPr/>
          </p:nvSpPr>
          <p:spPr>
            <a:xfrm>
              <a:off x="5669174" y="4723550"/>
              <a:ext cx="931192" cy="97807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: פינות מעוגלות 9">
              <a:extLst>
                <a:ext uri="{FF2B5EF4-FFF2-40B4-BE49-F238E27FC236}">
                  <a16:creationId xmlns:a16="http://schemas.microsoft.com/office/drawing/2014/main" id="{46DE4F9C-D0FE-59E0-01C8-F942071C1B28}"/>
                </a:ext>
              </a:extLst>
            </p:cNvPr>
            <p:cNvSpPr/>
            <p:nvPr/>
          </p:nvSpPr>
          <p:spPr>
            <a:xfrm>
              <a:off x="5669174" y="5637538"/>
              <a:ext cx="931192" cy="97807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6B0F0978-269E-66FC-12DB-598F39045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8456" y="1981584"/>
              <a:ext cx="0" cy="3759133"/>
            </a:xfrm>
            <a:prstGeom prst="line">
              <a:avLst/>
            </a:prstGeom>
            <a:ln>
              <a:solidFill>
                <a:srgbClr val="89A036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7040ACF5-AA40-52FA-CCF8-7569F4E2228A}"/>
              </a:ext>
            </a:extLst>
          </p:cNvPr>
          <p:cNvGrpSpPr/>
          <p:nvPr/>
        </p:nvGrpSpPr>
        <p:grpSpPr>
          <a:xfrm>
            <a:off x="379029" y="5652695"/>
            <a:ext cx="1603678" cy="1079301"/>
            <a:chOff x="8571170" y="4803900"/>
            <a:chExt cx="1603678" cy="1079301"/>
          </a:xfrm>
        </p:grpSpPr>
        <p:sp>
          <p:nvSpPr>
            <p:cNvPr id="16" name="מלבן: פינות מעוגלות 15">
              <a:extLst>
                <a:ext uri="{FF2B5EF4-FFF2-40B4-BE49-F238E27FC236}">
                  <a16:creationId xmlns:a16="http://schemas.microsoft.com/office/drawing/2014/main" id="{EA52AD2E-5F8F-146C-9EB3-F9C617A11A38}"/>
                </a:ext>
              </a:extLst>
            </p:cNvPr>
            <p:cNvSpPr/>
            <p:nvPr/>
          </p:nvSpPr>
          <p:spPr>
            <a:xfrm>
              <a:off x="8984429" y="5020356"/>
              <a:ext cx="1184211" cy="375779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תיבת טקסט 18">
              <a:hlinkClick r:id="rId3" action="ppaction://hlinksldjump"/>
              <a:extLst>
                <a:ext uri="{FF2B5EF4-FFF2-40B4-BE49-F238E27FC236}">
                  <a16:creationId xmlns:a16="http://schemas.microsoft.com/office/drawing/2014/main" id="{74CBAE9C-3D56-6C56-ECFC-F6375AC06C58}"/>
                </a:ext>
              </a:extLst>
            </p:cNvPr>
            <p:cNvSpPr txBox="1"/>
            <p:nvPr/>
          </p:nvSpPr>
          <p:spPr>
            <a:xfrm>
              <a:off x="9095356" y="4971388"/>
              <a:ext cx="107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הסכמות עם הרשות</a:t>
              </a:r>
            </a:p>
          </p:txBody>
        </p:sp>
        <p:pic>
          <p:nvPicPr>
            <p:cNvPr id="20" name="גרפיקה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81C6972D-099B-C845-5DD3-1C4531F70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71170" y="4803900"/>
              <a:ext cx="628767" cy="1079301"/>
            </a:xfrm>
            <a:prstGeom prst="rect">
              <a:avLst/>
            </a:prstGeom>
          </p:spPr>
        </p:pic>
        <p:pic>
          <p:nvPicPr>
            <p:cNvPr id="21" name="גרפיקה 20" descr="לחיצת יד עם מילוי מלא">
              <a:hlinkClick r:id="rId3" action="ppaction://hlinksldjump"/>
              <a:extLst>
                <a:ext uri="{FF2B5EF4-FFF2-40B4-BE49-F238E27FC236}">
                  <a16:creationId xmlns:a16="http://schemas.microsoft.com/office/drawing/2014/main" id="{21DF2F1E-7885-2EA5-4CEE-529844D6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13369" y="4993080"/>
              <a:ext cx="375779" cy="375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4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228A18C-33BD-2CEF-A991-BEADB974F9DA}"/>
              </a:ext>
            </a:extLst>
          </p:cNvPr>
          <p:cNvSpPr txBox="1"/>
          <p:nvPr/>
        </p:nvSpPr>
        <p:spPr>
          <a:xfrm>
            <a:off x="8498242" y="1289136"/>
            <a:ext cx="3115332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תהליך קליטת </a:t>
            </a:r>
            <a:r>
              <a:rPr lang="he-IL" sz="36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מנהל.ת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קהילה מיטיבה </a:t>
            </a:r>
            <a:r>
              <a:rPr lang="he-IL" sz="36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רשותי.ת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77FF3670-71F8-973F-8DC2-C2881FAF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16</a:t>
            </a:fld>
            <a:endParaRPr lang="en-IL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137BBAF-CD93-8ABE-E26E-8961F2830A54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EB0AD47-3744-6E86-54D3-21AC15C47315}"/>
              </a:ext>
            </a:extLst>
          </p:cNvPr>
          <p:cNvGrpSpPr/>
          <p:nvPr/>
        </p:nvGrpSpPr>
        <p:grpSpPr>
          <a:xfrm>
            <a:off x="-1563584" y="532546"/>
            <a:ext cx="9751381" cy="5008557"/>
            <a:chOff x="-1563584" y="532546"/>
            <a:chExt cx="9751381" cy="5008557"/>
          </a:xfrm>
        </p:grpSpPr>
        <p:pic>
          <p:nvPicPr>
            <p:cNvPr id="6" name="גרפיקה 5">
              <a:extLst>
                <a:ext uri="{FF2B5EF4-FFF2-40B4-BE49-F238E27FC236}">
                  <a16:creationId xmlns:a16="http://schemas.microsoft.com/office/drawing/2014/main" id="{A3660A75-5CE6-E047-48A1-D91DE9EC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3492222" y="1977270"/>
              <a:ext cx="5008557" cy="2119109"/>
            </a:xfrm>
            <a:prstGeom prst="rect">
              <a:avLst/>
            </a:prstGeom>
          </p:spPr>
        </p:pic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E8904907-F22F-531B-BE22-B96EED63598C}"/>
                </a:ext>
              </a:extLst>
            </p:cNvPr>
            <p:cNvSpPr txBox="1"/>
            <p:nvPr/>
          </p:nvSpPr>
          <p:spPr>
            <a:xfrm>
              <a:off x="1202601" y="1732785"/>
              <a:ext cx="371697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קבלת קו"ח וסינונים</a:t>
              </a: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1C7E55C3-3B94-0CC4-0A81-FBC55DF0280F}"/>
                </a:ext>
              </a:extLst>
            </p:cNvPr>
            <p:cNvSpPr txBox="1"/>
            <p:nvPr/>
          </p:nvSpPr>
          <p:spPr>
            <a:xfrm>
              <a:off x="1377799" y="2874185"/>
              <a:ext cx="3541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ראיונות אישיים ברשות</a:t>
              </a: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6DDF3DDF-532E-5C81-C445-3F821AF6DF05}"/>
                </a:ext>
              </a:extLst>
            </p:cNvPr>
            <p:cNvSpPr txBox="1"/>
            <p:nvPr/>
          </p:nvSpPr>
          <p:spPr>
            <a:xfrm>
              <a:off x="-1563584" y="3963134"/>
              <a:ext cx="645387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ראיונות אישיים יחד עם צוות התוכנית ל-3 מועמדים סופיים</a:t>
              </a:r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37489359-AB45-1B92-D48B-9CE8EA1D1B70}"/>
                </a:ext>
              </a:extLst>
            </p:cNvPr>
            <p:cNvSpPr txBox="1"/>
            <p:nvPr/>
          </p:nvSpPr>
          <p:spPr>
            <a:xfrm>
              <a:off x="1737609" y="4960092"/>
              <a:ext cx="318196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הודעה על קבלה לתפקיד</a:t>
              </a:r>
            </a:p>
          </p:txBody>
        </p:sp>
        <p:pic>
          <p:nvPicPr>
            <p:cNvPr id="30" name="גרפיקה 29" descr="מגרסת נייר קו מיתאר">
              <a:extLst>
                <a:ext uri="{FF2B5EF4-FFF2-40B4-BE49-F238E27FC236}">
                  <a16:creationId xmlns:a16="http://schemas.microsoft.com/office/drawing/2014/main" id="{F2D156D2-C6C2-7F34-69BC-73696BE7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44374" y="1706793"/>
              <a:ext cx="498204" cy="498204"/>
            </a:xfrm>
            <a:prstGeom prst="rect">
              <a:avLst/>
            </a:prstGeom>
          </p:spPr>
        </p:pic>
        <p:pic>
          <p:nvPicPr>
            <p:cNvPr id="34" name="גרפיקה 33" descr="פגישה קו מיתאר">
              <a:extLst>
                <a:ext uri="{FF2B5EF4-FFF2-40B4-BE49-F238E27FC236}">
                  <a16:creationId xmlns:a16="http://schemas.microsoft.com/office/drawing/2014/main" id="{5E894B45-297D-1BD4-72B6-8BFA50DF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263" y="2740140"/>
              <a:ext cx="537315" cy="537315"/>
            </a:xfrm>
            <a:prstGeom prst="rect">
              <a:avLst/>
            </a:prstGeom>
          </p:spPr>
        </p:pic>
        <p:pic>
          <p:nvPicPr>
            <p:cNvPr id="36" name="גרפיקה 35" descr="מחזור עם אנשים קו מיתאר">
              <a:extLst>
                <a:ext uri="{FF2B5EF4-FFF2-40B4-BE49-F238E27FC236}">
                  <a16:creationId xmlns:a16="http://schemas.microsoft.com/office/drawing/2014/main" id="{6236FD3D-EE80-D97E-6451-A47ED040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68499" y="4832501"/>
              <a:ext cx="574079" cy="574079"/>
            </a:xfrm>
            <a:prstGeom prst="rect">
              <a:avLst/>
            </a:prstGeom>
          </p:spPr>
        </p:pic>
        <p:pic>
          <p:nvPicPr>
            <p:cNvPr id="38" name="גרפיקה 37" descr="מזוודה קו מיתאר">
              <a:extLst>
                <a:ext uri="{FF2B5EF4-FFF2-40B4-BE49-F238E27FC236}">
                  <a16:creationId xmlns:a16="http://schemas.microsoft.com/office/drawing/2014/main" id="{7A4FB57A-CE10-00F3-62C0-2E53C436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58549" y="3829635"/>
              <a:ext cx="483859" cy="483859"/>
            </a:xfrm>
            <a:prstGeom prst="rect">
              <a:avLst/>
            </a:prstGeom>
          </p:spPr>
        </p:pic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F980FF16-3272-B9EC-B26D-82C97C3D59B5}"/>
                </a:ext>
              </a:extLst>
            </p:cNvPr>
            <p:cNvCxnSpPr/>
            <p:nvPr/>
          </p:nvCxnSpPr>
          <p:spPr>
            <a:xfrm>
              <a:off x="5511557" y="4587170"/>
              <a:ext cx="1924215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מלבן: פינות מעוגלות 8">
              <a:extLst>
                <a:ext uri="{FF2B5EF4-FFF2-40B4-BE49-F238E27FC236}">
                  <a16:creationId xmlns:a16="http://schemas.microsoft.com/office/drawing/2014/main" id="{92CBA270-2AB3-EF6A-D8F0-C42BD2A9E8AE}"/>
                </a:ext>
              </a:extLst>
            </p:cNvPr>
            <p:cNvSpPr/>
            <p:nvPr/>
          </p:nvSpPr>
          <p:spPr>
            <a:xfrm>
              <a:off x="7292649" y="4490667"/>
              <a:ext cx="596348" cy="168065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69FB5F8B-938E-1261-136C-83C8D17FD479}"/>
                </a:ext>
              </a:extLst>
            </p:cNvPr>
            <p:cNvSpPr txBox="1"/>
            <p:nvPr/>
          </p:nvSpPr>
          <p:spPr>
            <a:xfrm>
              <a:off x="7016359" y="4443894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</a:t>
              </a: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561E9C05-15CF-C8EA-E67E-A1ED04204942}"/>
                </a:ext>
              </a:extLst>
            </p:cNvPr>
            <p:cNvCxnSpPr/>
            <p:nvPr/>
          </p:nvCxnSpPr>
          <p:spPr>
            <a:xfrm>
              <a:off x="5523024" y="2501385"/>
              <a:ext cx="1924215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מלבן: פינות מעוגלות 12">
              <a:extLst>
                <a:ext uri="{FF2B5EF4-FFF2-40B4-BE49-F238E27FC236}">
                  <a16:creationId xmlns:a16="http://schemas.microsoft.com/office/drawing/2014/main" id="{3CBE87D5-4A87-2FA9-B84C-0B18B10D73AA}"/>
                </a:ext>
              </a:extLst>
            </p:cNvPr>
            <p:cNvSpPr/>
            <p:nvPr/>
          </p:nvSpPr>
          <p:spPr>
            <a:xfrm>
              <a:off x="7304116" y="2404882"/>
              <a:ext cx="596348" cy="168065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F11D6F02-0212-DC60-451A-5DBCE5B142A5}"/>
                </a:ext>
              </a:extLst>
            </p:cNvPr>
            <p:cNvSpPr txBox="1"/>
            <p:nvPr/>
          </p:nvSpPr>
          <p:spPr>
            <a:xfrm>
              <a:off x="7027826" y="2358109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46E91AFA-1F08-7DC4-870B-F14BC974622B}"/>
                </a:ext>
              </a:extLst>
            </p:cNvPr>
            <p:cNvCxnSpPr/>
            <p:nvPr/>
          </p:nvCxnSpPr>
          <p:spPr>
            <a:xfrm>
              <a:off x="5534068" y="3511717"/>
              <a:ext cx="1924215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מלבן: פינות מעוגלות 24">
              <a:extLst>
                <a:ext uri="{FF2B5EF4-FFF2-40B4-BE49-F238E27FC236}">
                  <a16:creationId xmlns:a16="http://schemas.microsoft.com/office/drawing/2014/main" id="{C8C09971-35DF-4544-F272-7BA0EA34967A}"/>
                </a:ext>
              </a:extLst>
            </p:cNvPr>
            <p:cNvSpPr/>
            <p:nvPr/>
          </p:nvSpPr>
          <p:spPr>
            <a:xfrm>
              <a:off x="7315160" y="3415214"/>
              <a:ext cx="596348" cy="168065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70AFEBF5-632C-1015-814B-E7395601DF30}"/>
                </a:ext>
              </a:extLst>
            </p:cNvPr>
            <p:cNvSpPr txBox="1"/>
            <p:nvPr/>
          </p:nvSpPr>
          <p:spPr>
            <a:xfrm>
              <a:off x="7038870" y="3368441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FA0AC902-39F6-0DE7-93E8-9ACF6452F704}"/>
                </a:ext>
              </a:extLst>
            </p:cNvPr>
            <p:cNvCxnSpPr/>
            <p:nvPr/>
          </p:nvCxnSpPr>
          <p:spPr>
            <a:xfrm>
              <a:off x="5534068" y="1443102"/>
              <a:ext cx="1924215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מלבן: פינות מעוגלות 30">
              <a:extLst>
                <a:ext uri="{FF2B5EF4-FFF2-40B4-BE49-F238E27FC236}">
                  <a16:creationId xmlns:a16="http://schemas.microsoft.com/office/drawing/2014/main" id="{0C2C0407-98FA-A8F0-38D9-CCB02703505F}"/>
                </a:ext>
              </a:extLst>
            </p:cNvPr>
            <p:cNvSpPr/>
            <p:nvPr/>
          </p:nvSpPr>
          <p:spPr>
            <a:xfrm>
              <a:off x="7315160" y="1346599"/>
              <a:ext cx="596348" cy="168065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C52F9D5A-E3EE-9E4D-0A9C-FC3FF93F418D}"/>
                </a:ext>
              </a:extLst>
            </p:cNvPr>
            <p:cNvSpPr txBox="1"/>
            <p:nvPr/>
          </p:nvSpPr>
          <p:spPr>
            <a:xfrm>
              <a:off x="7038870" y="1299826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D3637566-64B7-E832-40DA-F49F84EE2D23}"/>
                </a:ext>
              </a:extLst>
            </p:cNvPr>
            <p:cNvSpPr txBox="1"/>
            <p:nvPr/>
          </p:nvSpPr>
          <p:spPr>
            <a:xfrm>
              <a:off x="2363715" y="759053"/>
              <a:ext cx="254168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פרסום משרה</a:t>
              </a:r>
            </a:p>
          </p:txBody>
        </p:sp>
        <p:pic>
          <p:nvPicPr>
            <p:cNvPr id="23" name="גרפיקה 22" descr="שלח קו מיתאר">
              <a:extLst>
                <a:ext uri="{FF2B5EF4-FFF2-40B4-BE49-F238E27FC236}">
                  <a16:creationId xmlns:a16="http://schemas.microsoft.com/office/drawing/2014/main" id="{D3CCFF55-92EB-F4D5-690D-A58FC0DC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23682" y="633448"/>
              <a:ext cx="563171" cy="563171"/>
            </a:xfrm>
            <a:prstGeom prst="rect">
              <a:avLst/>
            </a:prstGeom>
          </p:spPr>
        </p:pic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7D091D4E-4265-7A9F-684D-75388AC3DCE7}"/>
              </a:ext>
            </a:extLst>
          </p:cNvPr>
          <p:cNvGrpSpPr/>
          <p:nvPr/>
        </p:nvGrpSpPr>
        <p:grpSpPr>
          <a:xfrm>
            <a:off x="523916" y="5678939"/>
            <a:ext cx="1719878" cy="1048936"/>
            <a:chOff x="7498652" y="3094839"/>
            <a:chExt cx="1719878" cy="1048936"/>
          </a:xfrm>
        </p:grpSpPr>
        <p:pic>
          <p:nvPicPr>
            <p:cNvPr id="35" name="גרפיקה 34">
              <a:hlinkClick r:id="rId15" action="ppaction://hlinksldjump"/>
              <a:extLst>
                <a:ext uri="{FF2B5EF4-FFF2-40B4-BE49-F238E27FC236}">
                  <a16:creationId xmlns:a16="http://schemas.microsoft.com/office/drawing/2014/main" id="{32EE5E30-7705-6BA0-0E77-97D369F47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7498652" y="3094839"/>
              <a:ext cx="621592" cy="1048936"/>
            </a:xfrm>
            <a:prstGeom prst="rect">
              <a:avLst/>
            </a:prstGeom>
          </p:spPr>
        </p:pic>
        <p:sp>
          <p:nvSpPr>
            <p:cNvPr id="37" name="מלבן: פינות מעוגלות 36">
              <a:hlinkClick r:id="rId15" action="ppaction://hlinksldjump"/>
              <a:extLst>
                <a:ext uri="{FF2B5EF4-FFF2-40B4-BE49-F238E27FC236}">
                  <a16:creationId xmlns:a16="http://schemas.microsoft.com/office/drawing/2014/main" id="{7FFE7915-F2F7-4CD5-AF5A-6D0BE0594563}"/>
                </a:ext>
              </a:extLst>
            </p:cNvPr>
            <p:cNvSpPr/>
            <p:nvPr/>
          </p:nvSpPr>
          <p:spPr>
            <a:xfrm>
              <a:off x="8034319" y="3239046"/>
              <a:ext cx="1184211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39" name="תיבת טקסט 38">
              <a:extLst>
                <a:ext uri="{FF2B5EF4-FFF2-40B4-BE49-F238E27FC236}">
                  <a16:creationId xmlns:a16="http://schemas.microsoft.com/office/drawing/2014/main" id="{2B0C1C5C-6256-4412-28F4-BC68650DC594}"/>
                </a:ext>
              </a:extLst>
            </p:cNvPr>
            <p:cNvSpPr txBox="1"/>
            <p:nvPr/>
          </p:nvSpPr>
          <p:spPr>
            <a:xfrm>
              <a:off x="7601077" y="3301433"/>
              <a:ext cx="1539252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קליטת כוח אדם</a:t>
              </a:r>
            </a:p>
          </p:txBody>
        </p:sp>
        <p:pic>
          <p:nvPicPr>
            <p:cNvPr id="40" name="גרפיקה 39" descr="חיבורים עם מילוי מלא">
              <a:hlinkClick r:id="rId15" action="ppaction://hlinksldjump"/>
              <a:extLst>
                <a:ext uri="{FF2B5EF4-FFF2-40B4-BE49-F238E27FC236}">
                  <a16:creationId xmlns:a16="http://schemas.microsoft.com/office/drawing/2014/main" id="{7E8AC109-F5DA-77A8-8F72-E2CEF7AA1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29369" y="3265097"/>
              <a:ext cx="330257" cy="330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0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569F76B4-C223-AC24-AD89-3A294C9D4D80}"/>
              </a:ext>
            </a:extLst>
          </p:cNvPr>
          <p:cNvSpPr txBox="1"/>
          <p:nvPr/>
        </p:nvSpPr>
        <p:spPr>
          <a:xfrm>
            <a:off x="5989703" y="478715"/>
            <a:ext cx="5135618" cy="5019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solidFill>
                <a:srgbClr val="1E4E7E"/>
              </a:solidFill>
              <a:latin typeface="Fb Adrenalin Light" panose="02020503050405020304" pitchFamily="18" charset="-79"/>
              <a:cs typeface="Fb Adrenalin Light" panose="02020503050405020304" pitchFamily="18" charset="-79"/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8048B5FC-4C32-8A8B-4076-A27EEB51694C}"/>
              </a:ext>
            </a:extLst>
          </p:cNvPr>
          <p:cNvSpPr txBox="1"/>
          <p:nvPr/>
        </p:nvSpPr>
        <p:spPr>
          <a:xfrm>
            <a:off x="5630289" y="295713"/>
            <a:ext cx="585444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פרקי המיפוי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8B4EF4B-182F-E00B-971F-389F49E14043}"/>
              </a:ext>
            </a:extLst>
          </p:cNvPr>
          <p:cNvSpPr txBox="1"/>
          <p:nvPr/>
        </p:nvSpPr>
        <p:spPr>
          <a:xfrm>
            <a:off x="4088730" y="3060268"/>
            <a:ext cx="52612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he-IL" sz="1400" dirty="0">
              <a:solidFill>
                <a:srgbClr val="1E4E7E"/>
              </a:solidFill>
              <a:latin typeface="Fb Adrenalin Light" panose="02020503050405020304" pitchFamily="18" charset="-79"/>
              <a:cs typeface="Fb Adrenalin Light" panose="02020503050405020304" pitchFamily="18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C315044-25C7-AD60-3BDC-F3777E92F6D4}"/>
              </a:ext>
            </a:extLst>
          </p:cNvPr>
          <p:cNvSpPr txBox="1"/>
          <p:nvPr/>
        </p:nvSpPr>
        <p:spPr>
          <a:xfrm>
            <a:off x="1957588" y="3008279"/>
            <a:ext cx="329668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היבט כלכלי: 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משאבי ונכסי הקהילה ואופן ניצולם, התארגנויות קהילתיות כלכליות, מיפוי גופים המקדמים את ההיבט הכלכלי ביישוב  </a:t>
            </a:r>
          </a:p>
        </p:txBody>
      </p:sp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34FCAB67-FC46-CD28-FB1F-7AF2F8B1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5147" y="3040045"/>
            <a:ext cx="664362" cy="641820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3AE72E-AA31-59C3-BE1E-85C306B44AE4}"/>
              </a:ext>
            </a:extLst>
          </p:cNvPr>
          <p:cNvSpPr txBox="1"/>
          <p:nvPr/>
        </p:nvSpPr>
        <p:spPr>
          <a:xfrm>
            <a:off x="6741839" y="4130699"/>
            <a:ext cx="2833034" cy="760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היבט חברתי: 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חוללות קולקטיבית ובטחון אישי, מעורבות והתארגנויות קהילתיות בחירום, עבודה קהילתית והיקפה</a:t>
            </a:r>
          </a:p>
        </p:txBody>
      </p:sp>
      <p:pic>
        <p:nvPicPr>
          <p:cNvPr id="20" name="גרפיקה 19">
            <a:hlinkClick r:id="" action="ppaction://noaction"/>
            <a:extLst>
              <a:ext uri="{FF2B5EF4-FFF2-40B4-BE49-F238E27FC236}">
                <a16:creationId xmlns:a16="http://schemas.microsoft.com/office/drawing/2014/main" id="{A48E7C50-922F-2455-5FCD-062898A9C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2466" y="4065426"/>
            <a:ext cx="705355" cy="684825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CB44CF0-831E-7A80-EFD9-76324BC9AC30}"/>
              </a:ext>
            </a:extLst>
          </p:cNvPr>
          <p:cNvSpPr txBox="1"/>
          <p:nvPr/>
        </p:nvSpPr>
        <p:spPr>
          <a:xfrm>
            <a:off x="1262929" y="4130699"/>
            <a:ext cx="401968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היבט פיזי-אורבני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: אפיון המרחב הפיזי, מרחבים ציבוריים פתוחים, תהליכי תכנון ובנייה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, מוסדות ומבנה ציבור</a:t>
            </a:r>
            <a:endParaRPr lang="he-IL" sz="1400" dirty="0">
              <a:solidFill>
                <a:srgbClr val="1E4E7E"/>
              </a:solidFill>
              <a:latin typeface="Assistant" pitchFamily="2" charset="-79"/>
              <a:ea typeface="+mj-ea"/>
              <a:cs typeface="Assistant" pitchFamily="2" charset="-79"/>
            </a:endParaRPr>
          </a:p>
        </p:txBody>
      </p:sp>
      <p:pic>
        <p:nvPicPr>
          <p:cNvPr id="16" name="גרפיקה 15">
            <a:hlinkClick r:id="" action="ppaction://noaction"/>
            <a:extLst>
              <a:ext uri="{FF2B5EF4-FFF2-40B4-BE49-F238E27FC236}">
                <a16:creationId xmlns:a16="http://schemas.microsoft.com/office/drawing/2014/main" id="{8F53ACAB-3861-D743-8DE8-2804A477A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8641" y="4078685"/>
            <a:ext cx="664362" cy="684825"/>
          </a:xfrm>
          <a:prstGeom prst="rect">
            <a:avLst/>
          </a:prstGeom>
        </p:spPr>
      </p:pic>
      <p:pic>
        <p:nvPicPr>
          <p:cNvPr id="12" name="גרפיקה 11">
            <a:hlinkClick r:id="" action="ppaction://noaction"/>
            <a:extLst>
              <a:ext uri="{FF2B5EF4-FFF2-40B4-BE49-F238E27FC236}">
                <a16:creationId xmlns:a16="http://schemas.microsoft.com/office/drawing/2014/main" id="{4AB833F5-9DD5-6AAB-489E-9D68892BB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1997" y="1910585"/>
            <a:ext cx="637512" cy="634182"/>
          </a:xfrm>
          <a:prstGeom prst="rect">
            <a:avLst/>
          </a:prstGeom>
        </p:spPr>
      </p:pic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7F5F8EEB-3430-5C0C-DD4F-8301AD3BB3B2}"/>
              </a:ext>
            </a:extLst>
          </p:cNvPr>
          <p:cNvSpPr txBox="1"/>
          <p:nvPr/>
        </p:nvSpPr>
        <p:spPr>
          <a:xfrm>
            <a:off x="2129932" y="1963826"/>
            <a:ext cx="310492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היבט חינוכי: 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מצב החינוך הבלתי פורמאלי ביישוב, פעילות חינוכית וקשר עם הקהילה</a:t>
            </a:r>
            <a:endParaRPr lang="he-IL" sz="1400" dirty="0">
              <a:solidFill>
                <a:srgbClr val="1E4E7E"/>
              </a:solidFill>
              <a:latin typeface="Assistant" pitchFamily="2" charset="-79"/>
              <a:ea typeface="+mj-ea"/>
              <a:cs typeface="Assistant" pitchFamily="2" charset="-79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5EC36D6D-167D-54B7-8E84-EA0FD99EA7F0}"/>
              </a:ext>
            </a:extLst>
          </p:cNvPr>
          <p:cNvSpPr txBox="1"/>
          <p:nvPr/>
        </p:nvSpPr>
        <p:spPr>
          <a:xfrm>
            <a:off x="6564629" y="1963826"/>
            <a:ext cx="303538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מאפייני המערכת: 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הרשות המקומית ומאפייניה, יחסים וקשרים של בעלי התפקידים ברשות, אופן ההתייחסות לקהילה</a:t>
            </a:r>
          </a:p>
        </p:txBody>
      </p:sp>
      <p:pic>
        <p:nvPicPr>
          <p:cNvPr id="51" name="גרפיקה 50">
            <a:extLst>
              <a:ext uri="{FF2B5EF4-FFF2-40B4-BE49-F238E27FC236}">
                <a16:creationId xmlns:a16="http://schemas.microsoft.com/office/drawing/2014/main" id="{BE3458B6-9256-81AE-8177-900E4A189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15555" y="2981175"/>
            <a:ext cx="683671" cy="653906"/>
          </a:xfrm>
          <a:prstGeom prst="rect">
            <a:avLst/>
          </a:prstGeom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4AF2D8B0-9960-33FE-6EBA-4A0A467F8517}"/>
              </a:ext>
            </a:extLst>
          </p:cNvPr>
          <p:cNvSpPr txBox="1"/>
          <p:nvPr/>
        </p:nvSpPr>
        <p:spPr>
          <a:xfrm>
            <a:off x="6486657" y="3008279"/>
            <a:ext cx="310492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מאפייני הקהילות ברשות: 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ea typeface="+mj-ea"/>
                <a:cs typeface="Assistant" pitchFamily="2" charset="-79"/>
              </a:rPr>
              <a:t>חלוקה לקבוצות: גילאים, תרבויות, מאפייני קהילות, מנהיגות בקהילה, קבוצות פעילים</a:t>
            </a:r>
          </a:p>
        </p:txBody>
      </p:sp>
      <p:sp>
        <p:nvSpPr>
          <p:cNvPr id="38" name="מציין מיקום של מספר שקופית 37">
            <a:extLst>
              <a:ext uri="{FF2B5EF4-FFF2-40B4-BE49-F238E27FC236}">
                <a16:creationId xmlns:a16="http://schemas.microsoft.com/office/drawing/2014/main" id="{43D81137-5770-864E-10E3-FEC17D1C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17</a:t>
            </a:fld>
            <a:endParaRPr lang="en-IL" dirty="0"/>
          </a:p>
        </p:txBody>
      </p: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D2EEF2AB-0B85-8829-1B72-3EBE089AD218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6EEC3F60-776E-18A1-53DD-0DE581D7B8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2466" y="1860519"/>
            <a:ext cx="683671" cy="706578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835777AC-81DF-3500-5B88-06C2CF2D3AA6}"/>
              </a:ext>
            </a:extLst>
          </p:cNvPr>
          <p:cNvCxnSpPr>
            <a:cxnSpLocks/>
          </p:cNvCxnSpPr>
          <p:nvPr/>
        </p:nvCxnSpPr>
        <p:spPr>
          <a:xfrm>
            <a:off x="10562130" y="1991237"/>
            <a:ext cx="0" cy="2805769"/>
          </a:xfrm>
          <a:prstGeom prst="line">
            <a:avLst/>
          </a:prstGeom>
          <a:ln>
            <a:solidFill>
              <a:srgbClr val="1E4E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0D123C3-4A60-1834-4362-4B678F37BEFE}"/>
              </a:ext>
            </a:extLst>
          </p:cNvPr>
          <p:cNvCxnSpPr>
            <a:cxnSpLocks/>
          </p:cNvCxnSpPr>
          <p:nvPr/>
        </p:nvCxnSpPr>
        <p:spPr>
          <a:xfrm>
            <a:off x="6192148" y="1957741"/>
            <a:ext cx="0" cy="2805769"/>
          </a:xfrm>
          <a:prstGeom prst="line">
            <a:avLst/>
          </a:prstGeom>
          <a:ln>
            <a:solidFill>
              <a:srgbClr val="1E4E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87AB320B-35B1-9019-13FD-D021DB4F7112}"/>
              </a:ext>
            </a:extLst>
          </p:cNvPr>
          <p:cNvGrpSpPr/>
          <p:nvPr/>
        </p:nvGrpSpPr>
        <p:grpSpPr>
          <a:xfrm>
            <a:off x="374318" y="5698339"/>
            <a:ext cx="1514106" cy="1079301"/>
            <a:chOff x="5473368" y="3094839"/>
            <a:chExt cx="1514106" cy="1079301"/>
          </a:xfrm>
        </p:grpSpPr>
        <p:pic>
          <p:nvPicPr>
            <p:cNvPr id="13" name="גרפיקה 12">
              <a:hlinkClick r:id="rId15" action="ppaction://hlinksldjump"/>
              <a:extLst>
                <a:ext uri="{FF2B5EF4-FFF2-40B4-BE49-F238E27FC236}">
                  <a16:creationId xmlns:a16="http://schemas.microsoft.com/office/drawing/2014/main" id="{AD8ED087-43EC-13BD-4565-D70D7AB8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73368" y="3094839"/>
              <a:ext cx="628767" cy="1079301"/>
            </a:xfrm>
            <a:prstGeom prst="rect">
              <a:avLst/>
            </a:prstGeom>
          </p:spPr>
        </p:pic>
        <p:sp>
          <p:nvSpPr>
            <p:cNvPr id="14" name="מלבן: פינות מעוגלות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6626D172-A2D8-F20C-FB8C-BF8B7F9152BF}"/>
                </a:ext>
              </a:extLst>
            </p:cNvPr>
            <p:cNvSpPr/>
            <p:nvPr/>
          </p:nvSpPr>
          <p:spPr>
            <a:xfrm>
              <a:off x="6025554" y="3267703"/>
              <a:ext cx="961920" cy="375779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pic>
          <p:nvPicPr>
            <p:cNvPr id="17" name="גרפיקה 16" descr="סדרי עדיפויות עם מילוי מלא">
              <a:hlinkClick r:id="rId15" action="ppaction://hlinksldjump"/>
              <a:extLst>
                <a:ext uri="{FF2B5EF4-FFF2-40B4-BE49-F238E27FC236}">
                  <a16:creationId xmlns:a16="http://schemas.microsoft.com/office/drawing/2014/main" id="{55A2E14E-B783-5ECE-058F-C6761C10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14566" y="3292955"/>
              <a:ext cx="314913" cy="314913"/>
            </a:xfrm>
            <a:prstGeom prst="rect">
              <a:avLst/>
            </a:prstGeom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FB36B97B-92A8-94BD-CA76-13C137C71E82}"/>
                </a:ext>
              </a:extLst>
            </p:cNvPr>
            <p:cNvSpPr txBox="1"/>
            <p:nvPr/>
          </p:nvSpPr>
          <p:spPr>
            <a:xfrm>
              <a:off x="6003098" y="3327008"/>
              <a:ext cx="95883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מיפוי יישובי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26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88F07C1D-4241-1ED0-7D24-0E780C1EB6A7}"/>
              </a:ext>
            </a:extLst>
          </p:cNvPr>
          <p:cNvGrpSpPr/>
          <p:nvPr/>
        </p:nvGrpSpPr>
        <p:grpSpPr>
          <a:xfrm>
            <a:off x="1225886" y="1196676"/>
            <a:ext cx="9689987" cy="4936925"/>
            <a:chOff x="1225886" y="1117732"/>
            <a:chExt cx="9689987" cy="4936925"/>
          </a:xfrm>
        </p:grpSpPr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89780666-18BB-F4AB-B6B5-24105C79B2C4}"/>
                </a:ext>
              </a:extLst>
            </p:cNvPr>
            <p:cNvSpPr/>
            <p:nvPr/>
          </p:nvSpPr>
          <p:spPr>
            <a:xfrm>
              <a:off x="5540416" y="1117732"/>
              <a:ext cx="1059943" cy="1059943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31F733F9-0F6D-4AC1-AD3F-41FA377E774C}"/>
                </a:ext>
              </a:extLst>
            </p:cNvPr>
            <p:cNvSpPr/>
            <p:nvPr/>
          </p:nvSpPr>
          <p:spPr>
            <a:xfrm>
              <a:off x="6526931" y="4177705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" name="אליפסה 1">
              <a:extLst>
                <a:ext uri="{FF2B5EF4-FFF2-40B4-BE49-F238E27FC236}">
                  <a16:creationId xmlns:a16="http://schemas.microsoft.com/office/drawing/2014/main" id="{68F580DD-F6CC-66EC-9968-288589FDA370}"/>
                </a:ext>
              </a:extLst>
            </p:cNvPr>
            <p:cNvSpPr/>
            <p:nvPr/>
          </p:nvSpPr>
          <p:spPr>
            <a:xfrm>
              <a:off x="5451846" y="3128580"/>
              <a:ext cx="1256869" cy="123709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0F3E8B80-D2CE-E608-AA14-7535F71BEC67}"/>
                </a:ext>
              </a:extLst>
            </p:cNvPr>
            <p:cNvSpPr/>
            <p:nvPr/>
          </p:nvSpPr>
          <p:spPr>
            <a:xfrm>
              <a:off x="6721096" y="2221868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07F8E6D7-F41B-DA5A-8675-FCC35C616FD5}"/>
                </a:ext>
              </a:extLst>
            </p:cNvPr>
            <p:cNvSpPr/>
            <p:nvPr/>
          </p:nvSpPr>
          <p:spPr>
            <a:xfrm>
              <a:off x="5622198" y="2221868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4FC847D6-3A88-3AFB-E743-CA73094F76BA}"/>
                </a:ext>
              </a:extLst>
            </p:cNvPr>
            <p:cNvSpPr/>
            <p:nvPr/>
          </p:nvSpPr>
          <p:spPr>
            <a:xfrm>
              <a:off x="8382367" y="3160422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9F14AC44-7DD3-1BBF-BB96-DB4B40BEA91C}"/>
                </a:ext>
              </a:extLst>
            </p:cNvPr>
            <p:cNvSpPr/>
            <p:nvPr/>
          </p:nvSpPr>
          <p:spPr>
            <a:xfrm>
              <a:off x="8407617" y="4214693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2A4B49EC-C2C5-E20D-518C-A4DCAD205D3C}"/>
                </a:ext>
              </a:extLst>
            </p:cNvPr>
            <p:cNvSpPr/>
            <p:nvPr/>
          </p:nvSpPr>
          <p:spPr>
            <a:xfrm>
              <a:off x="6526931" y="5158277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B946B42A-B00A-609F-1B31-A3AC7B2A3B3F}"/>
                </a:ext>
              </a:extLst>
            </p:cNvPr>
            <p:cNvSpPr/>
            <p:nvPr/>
          </p:nvSpPr>
          <p:spPr>
            <a:xfrm>
              <a:off x="8931270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6122D083-386D-3999-ADFB-E3815F223B88}"/>
                </a:ext>
              </a:extLst>
            </p:cNvPr>
            <p:cNvSpPr/>
            <p:nvPr/>
          </p:nvSpPr>
          <p:spPr>
            <a:xfrm>
              <a:off x="1225886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26" name="אליפסה 25">
              <a:extLst>
                <a:ext uri="{FF2B5EF4-FFF2-40B4-BE49-F238E27FC236}">
                  <a16:creationId xmlns:a16="http://schemas.microsoft.com/office/drawing/2014/main" id="{4BEC6BE3-5716-C7A7-AA2C-4675767E2AAD}"/>
                </a:ext>
              </a:extLst>
            </p:cNvPr>
            <p:cNvSpPr/>
            <p:nvPr/>
          </p:nvSpPr>
          <p:spPr>
            <a:xfrm>
              <a:off x="2326656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C828824B-C437-AFEF-67DB-4A75D05711C0}"/>
                </a:ext>
              </a:extLst>
            </p:cNvPr>
            <p:cNvSpPr/>
            <p:nvPr/>
          </p:nvSpPr>
          <p:spPr>
            <a:xfrm>
              <a:off x="3427425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6A0A8DA2-9544-2D18-B670-B6DCFAD4BF8E}"/>
                </a:ext>
              </a:extLst>
            </p:cNvPr>
            <p:cNvSpPr/>
            <p:nvPr/>
          </p:nvSpPr>
          <p:spPr>
            <a:xfrm>
              <a:off x="4528194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37199613-CDF3-9060-14E5-47204D6414C2}"/>
                </a:ext>
              </a:extLst>
            </p:cNvPr>
            <p:cNvSpPr/>
            <p:nvPr/>
          </p:nvSpPr>
          <p:spPr>
            <a:xfrm>
              <a:off x="7830501" y="2218416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E16811B6-564F-5618-2FFA-F97FA077A2E8}"/>
                </a:ext>
              </a:extLst>
            </p:cNvPr>
            <p:cNvSpPr/>
            <p:nvPr/>
          </p:nvSpPr>
          <p:spPr>
            <a:xfrm>
              <a:off x="10019493" y="2221869"/>
              <a:ext cx="896380" cy="896380"/>
            </a:xfrm>
            <a:prstGeom prst="ellipse">
              <a:avLst/>
            </a:prstGeom>
            <a:solidFill>
              <a:srgbClr val="89A036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</p:grp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4BE8883B-D9F9-90D5-C345-7DEA93DF84E3}"/>
              </a:ext>
            </a:extLst>
          </p:cNvPr>
          <p:cNvGrpSpPr/>
          <p:nvPr/>
        </p:nvGrpSpPr>
        <p:grpSpPr>
          <a:xfrm>
            <a:off x="5506518" y="1253935"/>
            <a:ext cx="1143602" cy="3146499"/>
            <a:chOff x="5506518" y="1174994"/>
            <a:chExt cx="1143602" cy="3146499"/>
          </a:xfrm>
        </p:grpSpPr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228D4FDE-7857-9E92-CF6C-AECB19D1029E}"/>
                </a:ext>
              </a:extLst>
            </p:cNvPr>
            <p:cNvSpPr/>
            <p:nvPr/>
          </p:nvSpPr>
          <p:spPr>
            <a:xfrm>
              <a:off x="5596748" y="1174994"/>
              <a:ext cx="947403" cy="927108"/>
            </a:xfrm>
            <a:prstGeom prst="ellipse">
              <a:avLst/>
            </a:prstGeom>
            <a:solidFill>
              <a:srgbClr val="1E4E7E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8D7CBA0D-CF18-F7D8-339D-701BBF20BAD8}"/>
                </a:ext>
              </a:extLst>
            </p:cNvPr>
            <p:cNvSpPr/>
            <p:nvPr/>
          </p:nvSpPr>
          <p:spPr>
            <a:xfrm>
              <a:off x="5506518" y="3177891"/>
              <a:ext cx="1143602" cy="1143602"/>
            </a:xfrm>
            <a:prstGeom prst="ellipse">
              <a:avLst/>
            </a:prstGeom>
            <a:solidFill>
              <a:srgbClr val="1E4E7E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</p:grp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3D97AE63-ADAB-649C-4C72-9944927A456E}"/>
              </a:ext>
            </a:extLst>
          </p:cNvPr>
          <p:cNvSpPr txBox="1"/>
          <p:nvPr/>
        </p:nvSpPr>
        <p:spPr>
          <a:xfrm>
            <a:off x="1345523" y="193274"/>
            <a:ext cx="10199561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מיקום </a:t>
            </a:r>
            <a:r>
              <a:rPr lang="he-IL" sz="4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מנהל.ת</a:t>
            </a: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קהילה מיטיבה במבנה הרשות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874CAEF-75B8-5C83-DA2E-A9202669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18</a:t>
            </a:fld>
            <a:endParaRPr lang="en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A02711F-5934-0BD1-BF8B-5C81D032D1CB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ADE29E8C-3B2C-35F6-B5A0-2A0CB0EA5754}"/>
              </a:ext>
            </a:extLst>
          </p:cNvPr>
          <p:cNvGrpSpPr/>
          <p:nvPr/>
        </p:nvGrpSpPr>
        <p:grpSpPr>
          <a:xfrm>
            <a:off x="1264656" y="1313616"/>
            <a:ext cx="10291495" cy="4809868"/>
            <a:chOff x="1264656" y="1280725"/>
            <a:chExt cx="10291495" cy="4809868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5AFC6D22-9E48-69EE-680F-F532376BB0D2}"/>
                </a:ext>
              </a:extLst>
            </p:cNvPr>
            <p:cNvGrpSpPr/>
            <p:nvPr/>
          </p:nvGrpSpPr>
          <p:grpSpPr>
            <a:xfrm>
              <a:off x="1264656" y="1280725"/>
              <a:ext cx="9611464" cy="4773932"/>
              <a:chOff x="1261962" y="1237383"/>
              <a:chExt cx="9611464" cy="4773932"/>
            </a:xfrm>
          </p:grpSpPr>
          <p:cxnSp>
            <p:nvCxnSpPr>
              <p:cNvPr id="31" name="מחבר ישר 30">
                <a:extLst>
                  <a:ext uri="{FF2B5EF4-FFF2-40B4-BE49-F238E27FC236}">
                    <a16:creationId xmlns:a16="http://schemas.microsoft.com/office/drawing/2014/main" id="{42A5F1B9-8B3E-EADE-3986-1C93613CB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803" y="2668889"/>
                <a:ext cx="7999747" cy="0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מחבר ישר 122">
                <a:extLst>
                  <a:ext uri="{FF2B5EF4-FFF2-40B4-BE49-F238E27FC236}">
                    <a16:creationId xmlns:a16="http://schemas.microsoft.com/office/drawing/2014/main" id="{9E6E30CD-9A29-BD40-FF50-40A4AA421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6135" y="2043238"/>
                <a:ext cx="0" cy="3542293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42" name="קבוצה 41">
                <a:extLst>
                  <a:ext uri="{FF2B5EF4-FFF2-40B4-BE49-F238E27FC236}">
                    <a16:creationId xmlns:a16="http://schemas.microsoft.com/office/drawing/2014/main" id="{F747EE07-D616-5021-74A6-E4677271EBFA}"/>
                  </a:ext>
                </a:extLst>
              </p:cNvPr>
              <p:cNvGrpSpPr/>
              <p:nvPr/>
            </p:nvGrpSpPr>
            <p:grpSpPr>
              <a:xfrm>
                <a:off x="7866168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10" name="אליפסה 9">
                  <a:extLst>
                    <a:ext uri="{FF2B5EF4-FFF2-40B4-BE49-F238E27FC236}">
                      <a16:creationId xmlns:a16="http://schemas.microsoft.com/office/drawing/2014/main" id="{13747F3F-8F09-E76B-D473-B1435C68DAF1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3DAF227B-2EAF-1282-DEA4-124C66D6A15F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36" name="אליפסה 35">
                    <a:extLst>
                      <a:ext uri="{FF2B5EF4-FFF2-40B4-BE49-F238E27FC236}">
                        <a16:creationId xmlns:a16="http://schemas.microsoft.com/office/drawing/2014/main" id="{7F8E6779-C8F7-A6F7-302B-88F4C0F33E6F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37" name="אליפסה 36">
                    <a:extLst>
                      <a:ext uri="{FF2B5EF4-FFF2-40B4-BE49-F238E27FC236}">
                        <a16:creationId xmlns:a16="http://schemas.microsoft.com/office/drawing/2014/main" id="{291C6F64-1E4B-EBDA-EEF5-8D31D82BF7A5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92EE6EE9-F21A-B30F-5634-8E5EFFED0659}"/>
                  </a:ext>
                </a:extLst>
              </p:cNvPr>
              <p:cNvGrpSpPr/>
              <p:nvPr/>
            </p:nvGrpSpPr>
            <p:grpSpPr>
              <a:xfrm>
                <a:off x="8966869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44" name="אליפסה 43">
                  <a:extLst>
                    <a:ext uri="{FF2B5EF4-FFF2-40B4-BE49-F238E27FC236}">
                      <a16:creationId xmlns:a16="http://schemas.microsoft.com/office/drawing/2014/main" id="{582BF401-E95B-71AA-1581-A1124FF3B60A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02A947A9-BE52-C3CC-56CD-9B24EBF0576D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46" name="אליפסה 45">
                    <a:extLst>
                      <a:ext uri="{FF2B5EF4-FFF2-40B4-BE49-F238E27FC236}">
                        <a16:creationId xmlns:a16="http://schemas.microsoft.com/office/drawing/2014/main" id="{19A1D6E5-EE5B-FBCE-E92E-1F5F242DB1C6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47" name="אליפסה 46">
                    <a:extLst>
                      <a:ext uri="{FF2B5EF4-FFF2-40B4-BE49-F238E27FC236}">
                        <a16:creationId xmlns:a16="http://schemas.microsoft.com/office/drawing/2014/main" id="{E64039A3-FB2A-E0F3-4D6E-8DD65120519D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48" name="קבוצה 47">
                <a:extLst>
                  <a:ext uri="{FF2B5EF4-FFF2-40B4-BE49-F238E27FC236}">
                    <a16:creationId xmlns:a16="http://schemas.microsoft.com/office/drawing/2014/main" id="{D95C55C9-0C5E-A914-C529-06B973233336}"/>
                  </a:ext>
                </a:extLst>
              </p:cNvPr>
              <p:cNvGrpSpPr/>
              <p:nvPr/>
            </p:nvGrpSpPr>
            <p:grpSpPr>
              <a:xfrm>
                <a:off x="10067568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49" name="אליפסה 48">
                  <a:extLst>
                    <a:ext uri="{FF2B5EF4-FFF2-40B4-BE49-F238E27FC236}">
                      <a16:creationId xmlns:a16="http://schemas.microsoft.com/office/drawing/2014/main" id="{12F00D17-AA64-9AEE-23EF-174310D969D7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50" name="קבוצה 49">
                  <a:extLst>
                    <a:ext uri="{FF2B5EF4-FFF2-40B4-BE49-F238E27FC236}">
                      <a16:creationId xmlns:a16="http://schemas.microsoft.com/office/drawing/2014/main" id="{A9B2DDEF-7B62-8FF3-F220-68C70DBB0A4C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51" name="אליפסה 50">
                    <a:extLst>
                      <a:ext uri="{FF2B5EF4-FFF2-40B4-BE49-F238E27FC236}">
                        <a16:creationId xmlns:a16="http://schemas.microsoft.com/office/drawing/2014/main" id="{9FBC97AE-255A-71A1-F376-F1AA338694D1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 dirty="0"/>
                  </a:p>
                </p:txBody>
              </p:sp>
              <p:sp>
                <p:nvSpPr>
                  <p:cNvPr id="52" name="אליפסה 51">
                    <a:extLst>
                      <a:ext uri="{FF2B5EF4-FFF2-40B4-BE49-F238E27FC236}">
                        <a16:creationId xmlns:a16="http://schemas.microsoft.com/office/drawing/2014/main" id="{8405352E-25E1-A47F-16A3-E39174CA97CA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53" name="קבוצה 52">
                <a:extLst>
                  <a:ext uri="{FF2B5EF4-FFF2-40B4-BE49-F238E27FC236}">
                    <a16:creationId xmlns:a16="http://schemas.microsoft.com/office/drawing/2014/main" id="{BCDF29D1-0235-245F-A329-9340D6BE697D}"/>
                  </a:ext>
                </a:extLst>
              </p:cNvPr>
              <p:cNvGrpSpPr/>
              <p:nvPr/>
            </p:nvGrpSpPr>
            <p:grpSpPr>
              <a:xfrm>
                <a:off x="5663598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54" name="אליפסה 53">
                  <a:extLst>
                    <a:ext uri="{FF2B5EF4-FFF2-40B4-BE49-F238E27FC236}">
                      <a16:creationId xmlns:a16="http://schemas.microsoft.com/office/drawing/2014/main" id="{B3F44875-58D9-AD36-19DA-C687C4576709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55" name="קבוצה 54">
                  <a:extLst>
                    <a:ext uri="{FF2B5EF4-FFF2-40B4-BE49-F238E27FC236}">
                      <a16:creationId xmlns:a16="http://schemas.microsoft.com/office/drawing/2014/main" id="{8FBE0CC3-4678-E7A9-600B-ED6F801E1E5D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56" name="אליפסה 55">
                    <a:extLst>
                      <a:ext uri="{FF2B5EF4-FFF2-40B4-BE49-F238E27FC236}">
                        <a16:creationId xmlns:a16="http://schemas.microsoft.com/office/drawing/2014/main" id="{8F0DA45C-E5C3-4DF7-6006-C2C01D94F0C2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57" name="אליפסה 56">
                    <a:extLst>
                      <a:ext uri="{FF2B5EF4-FFF2-40B4-BE49-F238E27FC236}">
                        <a16:creationId xmlns:a16="http://schemas.microsoft.com/office/drawing/2014/main" id="{5BF36491-FEB7-6CAB-B814-C4D709A440FF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58" name="קבוצה 57">
                <a:extLst>
                  <a:ext uri="{FF2B5EF4-FFF2-40B4-BE49-F238E27FC236}">
                    <a16:creationId xmlns:a16="http://schemas.microsoft.com/office/drawing/2014/main" id="{4474A2F9-A06A-C497-C759-BAD44B2EEC84}"/>
                  </a:ext>
                </a:extLst>
              </p:cNvPr>
              <p:cNvGrpSpPr/>
              <p:nvPr/>
            </p:nvGrpSpPr>
            <p:grpSpPr>
              <a:xfrm>
                <a:off x="6765467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59" name="אליפסה 58">
                  <a:extLst>
                    <a:ext uri="{FF2B5EF4-FFF2-40B4-BE49-F238E27FC236}">
                      <a16:creationId xmlns:a16="http://schemas.microsoft.com/office/drawing/2014/main" id="{2169826C-C325-FEB0-7123-1C8FC8FD6478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60" name="קבוצה 59">
                  <a:extLst>
                    <a:ext uri="{FF2B5EF4-FFF2-40B4-BE49-F238E27FC236}">
                      <a16:creationId xmlns:a16="http://schemas.microsoft.com/office/drawing/2014/main" id="{AA04E94B-B964-2C8A-428E-BDA7F5A8CBD4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61" name="אליפסה 60">
                    <a:extLst>
                      <a:ext uri="{FF2B5EF4-FFF2-40B4-BE49-F238E27FC236}">
                        <a16:creationId xmlns:a16="http://schemas.microsoft.com/office/drawing/2014/main" id="{53602886-6AC9-5AEF-EAC0-186C2314AEA4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62" name="אליפסה 61">
                    <a:extLst>
                      <a:ext uri="{FF2B5EF4-FFF2-40B4-BE49-F238E27FC236}">
                        <a16:creationId xmlns:a16="http://schemas.microsoft.com/office/drawing/2014/main" id="{88A1DF5F-E84E-F503-5C51-878FB7D5E536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63" name="קבוצה 62">
                <a:extLst>
                  <a:ext uri="{FF2B5EF4-FFF2-40B4-BE49-F238E27FC236}">
                    <a16:creationId xmlns:a16="http://schemas.microsoft.com/office/drawing/2014/main" id="{F719E817-8FDC-D24C-1FE7-DFB41B218F4D}"/>
                  </a:ext>
                </a:extLst>
              </p:cNvPr>
              <p:cNvGrpSpPr/>
              <p:nvPr/>
            </p:nvGrpSpPr>
            <p:grpSpPr>
              <a:xfrm>
                <a:off x="4564065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64" name="אליפסה 63">
                  <a:extLst>
                    <a:ext uri="{FF2B5EF4-FFF2-40B4-BE49-F238E27FC236}">
                      <a16:creationId xmlns:a16="http://schemas.microsoft.com/office/drawing/2014/main" id="{398E8B2B-C41B-C104-B333-752A556BC78F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65" name="קבוצה 64">
                  <a:extLst>
                    <a:ext uri="{FF2B5EF4-FFF2-40B4-BE49-F238E27FC236}">
                      <a16:creationId xmlns:a16="http://schemas.microsoft.com/office/drawing/2014/main" id="{652BBDA2-C5D9-81FD-3289-61B5C2D14E6B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66" name="אליפסה 65">
                    <a:extLst>
                      <a:ext uri="{FF2B5EF4-FFF2-40B4-BE49-F238E27FC236}">
                        <a16:creationId xmlns:a16="http://schemas.microsoft.com/office/drawing/2014/main" id="{C2D14B1C-D81C-BC8B-081A-C554AB02FEE0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67" name="אליפסה 66">
                    <a:extLst>
                      <a:ext uri="{FF2B5EF4-FFF2-40B4-BE49-F238E27FC236}">
                        <a16:creationId xmlns:a16="http://schemas.microsoft.com/office/drawing/2014/main" id="{7E84EA0D-8F5F-A5E9-A0EE-CFB372DCA27B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68" name="קבוצה 67">
                <a:extLst>
                  <a:ext uri="{FF2B5EF4-FFF2-40B4-BE49-F238E27FC236}">
                    <a16:creationId xmlns:a16="http://schemas.microsoft.com/office/drawing/2014/main" id="{ACCE0093-8F66-8B53-5CE2-71AAC5A963EB}"/>
                  </a:ext>
                </a:extLst>
              </p:cNvPr>
              <p:cNvGrpSpPr/>
              <p:nvPr/>
            </p:nvGrpSpPr>
            <p:grpSpPr>
              <a:xfrm>
                <a:off x="2362663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74" name="אליפסה 73">
                  <a:extLst>
                    <a:ext uri="{FF2B5EF4-FFF2-40B4-BE49-F238E27FC236}">
                      <a16:creationId xmlns:a16="http://schemas.microsoft.com/office/drawing/2014/main" id="{8722ED19-79C7-2F7E-D366-D3C2C3043731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75" name="קבוצה 74">
                  <a:extLst>
                    <a:ext uri="{FF2B5EF4-FFF2-40B4-BE49-F238E27FC236}">
                      <a16:creationId xmlns:a16="http://schemas.microsoft.com/office/drawing/2014/main" id="{820205AE-52C6-A126-1241-5E57BB31BD87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76" name="אליפסה 75">
                    <a:extLst>
                      <a:ext uri="{FF2B5EF4-FFF2-40B4-BE49-F238E27FC236}">
                        <a16:creationId xmlns:a16="http://schemas.microsoft.com/office/drawing/2014/main" id="{FEE6CA80-8899-B93A-0CBC-62266A27EFB2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77" name="אליפסה 76">
                    <a:extLst>
                      <a:ext uri="{FF2B5EF4-FFF2-40B4-BE49-F238E27FC236}">
                        <a16:creationId xmlns:a16="http://schemas.microsoft.com/office/drawing/2014/main" id="{23C560A0-CE92-F69A-563E-005967B1E4B0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78" name="קבוצה 77">
                <a:extLst>
                  <a:ext uri="{FF2B5EF4-FFF2-40B4-BE49-F238E27FC236}">
                    <a16:creationId xmlns:a16="http://schemas.microsoft.com/office/drawing/2014/main" id="{A1BFAAE1-2302-DD7E-AFBB-B8D4EEEF05DA}"/>
                  </a:ext>
                </a:extLst>
              </p:cNvPr>
              <p:cNvGrpSpPr/>
              <p:nvPr/>
            </p:nvGrpSpPr>
            <p:grpSpPr>
              <a:xfrm>
                <a:off x="3463364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79" name="אליפסה 78">
                  <a:extLst>
                    <a:ext uri="{FF2B5EF4-FFF2-40B4-BE49-F238E27FC236}">
                      <a16:creationId xmlns:a16="http://schemas.microsoft.com/office/drawing/2014/main" id="{FC9D42E5-ED46-0880-5A2C-901288DA4BBD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80" name="קבוצה 79">
                  <a:extLst>
                    <a:ext uri="{FF2B5EF4-FFF2-40B4-BE49-F238E27FC236}">
                      <a16:creationId xmlns:a16="http://schemas.microsoft.com/office/drawing/2014/main" id="{FBB918EB-E2F0-A8A3-9B8E-FA58F8767818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81" name="אליפסה 80">
                    <a:extLst>
                      <a:ext uri="{FF2B5EF4-FFF2-40B4-BE49-F238E27FC236}">
                        <a16:creationId xmlns:a16="http://schemas.microsoft.com/office/drawing/2014/main" id="{B391EA53-00F4-3297-FA00-E10F3236453C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82" name="אליפסה 81">
                    <a:extLst>
                      <a:ext uri="{FF2B5EF4-FFF2-40B4-BE49-F238E27FC236}">
                        <a16:creationId xmlns:a16="http://schemas.microsoft.com/office/drawing/2014/main" id="{2EA2DCDA-271E-3C96-7B1C-6CCCF3EE4F56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84" name="קבוצה 83">
                <a:extLst>
                  <a:ext uri="{FF2B5EF4-FFF2-40B4-BE49-F238E27FC236}">
                    <a16:creationId xmlns:a16="http://schemas.microsoft.com/office/drawing/2014/main" id="{523BDBA4-AFB2-B712-AEF4-E5153E431696}"/>
                  </a:ext>
                </a:extLst>
              </p:cNvPr>
              <p:cNvGrpSpPr/>
              <p:nvPr/>
            </p:nvGrpSpPr>
            <p:grpSpPr>
              <a:xfrm>
                <a:off x="1261962" y="2265209"/>
                <a:ext cx="805858" cy="805858"/>
                <a:chOff x="8012416" y="2311771"/>
                <a:chExt cx="815698" cy="815698"/>
              </a:xfrm>
            </p:grpSpPr>
            <p:sp>
              <p:nvSpPr>
                <p:cNvPr id="85" name="אליפסה 84">
                  <a:extLst>
                    <a:ext uri="{FF2B5EF4-FFF2-40B4-BE49-F238E27FC236}">
                      <a16:creationId xmlns:a16="http://schemas.microsoft.com/office/drawing/2014/main" id="{81DB67E4-76BF-0C5B-7C3B-A845C381A2CA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86" name="קבוצה 85">
                  <a:extLst>
                    <a:ext uri="{FF2B5EF4-FFF2-40B4-BE49-F238E27FC236}">
                      <a16:creationId xmlns:a16="http://schemas.microsoft.com/office/drawing/2014/main" id="{9B4D04A1-C45B-6862-16AB-213384453E33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87" name="אליפסה 86">
                    <a:extLst>
                      <a:ext uri="{FF2B5EF4-FFF2-40B4-BE49-F238E27FC236}">
                        <a16:creationId xmlns:a16="http://schemas.microsoft.com/office/drawing/2014/main" id="{762D5733-2836-8C15-1A0C-1B3B29709763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88" name="אליפסה 87">
                    <a:extLst>
                      <a:ext uri="{FF2B5EF4-FFF2-40B4-BE49-F238E27FC236}">
                        <a16:creationId xmlns:a16="http://schemas.microsoft.com/office/drawing/2014/main" id="{208B993E-CC9B-C8DA-1693-41249EB6F381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89" name="קבוצה 88">
                <a:extLst>
                  <a:ext uri="{FF2B5EF4-FFF2-40B4-BE49-F238E27FC236}">
                    <a16:creationId xmlns:a16="http://schemas.microsoft.com/office/drawing/2014/main" id="{6009A038-790B-6E86-DD20-77E0E3E07260}"/>
                  </a:ext>
                </a:extLst>
              </p:cNvPr>
              <p:cNvGrpSpPr/>
              <p:nvPr/>
            </p:nvGrpSpPr>
            <p:grpSpPr>
              <a:xfrm>
                <a:off x="5670176" y="1237383"/>
                <a:ext cx="805858" cy="805855"/>
                <a:chOff x="8019074" y="2251846"/>
                <a:chExt cx="815698" cy="815698"/>
              </a:xfrm>
            </p:grpSpPr>
            <p:sp>
              <p:nvSpPr>
                <p:cNvPr id="90" name="אליפסה 89">
                  <a:extLst>
                    <a:ext uri="{FF2B5EF4-FFF2-40B4-BE49-F238E27FC236}">
                      <a16:creationId xmlns:a16="http://schemas.microsoft.com/office/drawing/2014/main" id="{8B9FD58F-4DCE-5548-2C38-3504FDEFA94B}"/>
                    </a:ext>
                  </a:extLst>
                </p:cNvPr>
                <p:cNvSpPr/>
                <p:nvPr/>
              </p:nvSpPr>
              <p:spPr>
                <a:xfrm>
                  <a:off x="8019074" y="2251846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91" name="קבוצה 90">
                  <a:extLst>
                    <a:ext uri="{FF2B5EF4-FFF2-40B4-BE49-F238E27FC236}">
                      <a16:creationId xmlns:a16="http://schemas.microsoft.com/office/drawing/2014/main" id="{E54149E8-C6DB-9A80-FD44-9DF5ECB33EE4}"/>
                    </a:ext>
                  </a:extLst>
                </p:cNvPr>
                <p:cNvGrpSpPr/>
                <p:nvPr/>
              </p:nvGrpSpPr>
              <p:grpSpPr>
                <a:xfrm>
                  <a:off x="8045463" y="2278125"/>
                  <a:ext cx="762500" cy="762500"/>
                  <a:chOff x="8045463" y="2278125"/>
                  <a:chExt cx="762500" cy="762500"/>
                </a:xfrm>
              </p:grpSpPr>
              <p:sp>
                <p:nvSpPr>
                  <p:cNvPr id="92" name="אליפסה 91">
                    <a:extLst>
                      <a:ext uri="{FF2B5EF4-FFF2-40B4-BE49-F238E27FC236}">
                        <a16:creationId xmlns:a16="http://schemas.microsoft.com/office/drawing/2014/main" id="{93C4B6B0-07CD-BA56-0DEB-ECA6D286F73D}"/>
                      </a:ext>
                    </a:extLst>
                  </p:cNvPr>
                  <p:cNvSpPr/>
                  <p:nvPr/>
                </p:nvSpPr>
                <p:spPr>
                  <a:xfrm>
                    <a:off x="8116988" y="2356521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93" name="אליפסה 92">
                    <a:extLst>
                      <a:ext uri="{FF2B5EF4-FFF2-40B4-BE49-F238E27FC236}">
                        <a16:creationId xmlns:a16="http://schemas.microsoft.com/office/drawing/2014/main" id="{72B5CDC1-2907-3015-BB35-B860430C0EF5}"/>
                      </a:ext>
                    </a:extLst>
                  </p:cNvPr>
                  <p:cNvSpPr/>
                  <p:nvPr/>
                </p:nvSpPr>
                <p:spPr>
                  <a:xfrm>
                    <a:off x="8045463" y="2278125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94" name="קבוצה 93">
                <a:extLst>
                  <a:ext uri="{FF2B5EF4-FFF2-40B4-BE49-F238E27FC236}">
                    <a16:creationId xmlns:a16="http://schemas.microsoft.com/office/drawing/2014/main" id="{5AA9FC7A-00BE-D2B1-95A1-7B66260ED8CF}"/>
                  </a:ext>
                </a:extLst>
              </p:cNvPr>
              <p:cNvGrpSpPr/>
              <p:nvPr/>
            </p:nvGrpSpPr>
            <p:grpSpPr>
              <a:xfrm>
                <a:off x="5562860" y="3229340"/>
                <a:ext cx="1028114" cy="1028114"/>
                <a:chOff x="8012416" y="2311771"/>
                <a:chExt cx="815698" cy="815698"/>
              </a:xfrm>
            </p:grpSpPr>
            <p:sp>
              <p:nvSpPr>
                <p:cNvPr id="95" name="אליפסה 94">
                  <a:extLst>
                    <a:ext uri="{FF2B5EF4-FFF2-40B4-BE49-F238E27FC236}">
                      <a16:creationId xmlns:a16="http://schemas.microsoft.com/office/drawing/2014/main" id="{402E9B4B-B399-8806-721E-EC7CFB4FC84F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96" name="קבוצה 95">
                  <a:extLst>
                    <a:ext uri="{FF2B5EF4-FFF2-40B4-BE49-F238E27FC236}">
                      <a16:creationId xmlns:a16="http://schemas.microsoft.com/office/drawing/2014/main" id="{8CBB1A91-7DA7-ADEE-0E94-8FA4D8724867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97" name="אליפסה 96">
                    <a:extLst>
                      <a:ext uri="{FF2B5EF4-FFF2-40B4-BE49-F238E27FC236}">
                        <a16:creationId xmlns:a16="http://schemas.microsoft.com/office/drawing/2014/main" id="{7563D6EA-B74E-8C3E-4BD8-E1187448404C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98" name="אליפסה 97">
                    <a:extLst>
                      <a:ext uri="{FF2B5EF4-FFF2-40B4-BE49-F238E27FC236}">
                        <a16:creationId xmlns:a16="http://schemas.microsoft.com/office/drawing/2014/main" id="{3C3277F9-62C8-F2D2-4DBF-56EC1D2F0461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99" name="קבוצה 98">
                <a:extLst>
                  <a:ext uri="{FF2B5EF4-FFF2-40B4-BE49-F238E27FC236}">
                    <a16:creationId xmlns:a16="http://schemas.microsoft.com/office/drawing/2014/main" id="{2EE4A5A8-995B-5C60-6893-94A2C2C8463D}"/>
                  </a:ext>
                </a:extLst>
              </p:cNvPr>
              <p:cNvGrpSpPr/>
              <p:nvPr/>
            </p:nvGrpSpPr>
            <p:grpSpPr>
              <a:xfrm>
                <a:off x="6565047" y="4225291"/>
                <a:ext cx="805858" cy="805858"/>
                <a:chOff x="8012416" y="2311771"/>
                <a:chExt cx="815698" cy="815698"/>
              </a:xfrm>
            </p:grpSpPr>
            <p:sp>
              <p:nvSpPr>
                <p:cNvPr id="100" name="אליפסה 99">
                  <a:extLst>
                    <a:ext uri="{FF2B5EF4-FFF2-40B4-BE49-F238E27FC236}">
                      <a16:creationId xmlns:a16="http://schemas.microsoft.com/office/drawing/2014/main" id="{2C5983EA-07B5-EFF9-CEF4-C8D2245A21FF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101" name="קבוצה 100">
                  <a:extLst>
                    <a:ext uri="{FF2B5EF4-FFF2-40B4-BE49-F238E27FC236}">
                      <a16:creationId xmlns:a16="http://schemas.microsoft.com/office/drawing/2014/main" id="{CC287884-0D30-9B57-370A-E98B0B037409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102" name="אליפסה 101">
                    <a:extLst>
                      <a:ext uri="{FF2B5EF4-FFF2-40B4-BE49-F238E27FC236}">
                        <a16:creationId xmlns:a16="http://schemas.microsoft.com/office/drawing/2014/main" id="{8E9A7143-E7B0-85DE-2C43-7A2017645107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103" name="אליפסה 102">
                    <a:extLst>
                      <a:ext uri="{FF2B5EF4-FFF2-40B4-BE49-F238E27FC236}">
                        <a16:creationId xmlns:a16="http://schemas.microsoft.com/office/drawing/2014/main" id="{5F618F61-0E40-CEA9-9606-1BA26BE9C4AA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104" name="קבוצה 103">
                <a:extLst>
                  <a:ext uri="{FF2B5EF4-FFF2-40B4-BE49-F238E27FC236}">
                    <a16:creationId xmlns:a16="http://schemas.microsoft.com/office/drawing/2014/main" id="{3BD59117-8214-8E91-282E-8B1E98541008}"/>
                  </a:ext>
                </a:extLst>
              </p:cNvPr>
              <p:cNvGrpSpPr/>
              <p:nvPr/>
            </p:nvGrpSpPr>
            <p:grpSpPr>
              <a:xfrm>
                <a:off x="6565047" y="5205457"/>
                <a:ext cx="805858" cy="805858"/>
                <a:chOff x="8012416" y="2311771"/>
                <a:chExt cx="815698" cy="815698"/>
              </a:xfrm>
            </p:grpSpPr>
            <p:sp>
              <p:nvSpPr>
                <p:cNvPr id="105" name="אליפסה 104">
                  <a:extLst>
                    <a:ext uri="{FF2B5EF4-FFF2-40B4-BE49-F238E27FC236}">
                      <a16:creationId xmlns:a16="http://schemas.microsoft.com/office/drawing/2014/main" id="{12A480C9-8460-8264-9F62-895F4F60C65A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106" name="קבוצה 105">
                  <a:extLst>
                    <a:ext uri="{FF2B5EF4-FFF2-40B4-BE49-F238E27FC236}">
                      <a16:creationId xmlns:a16="http://schemas.microsoft.com/office/drawing/2014/main" id="{67F90489-C078-C929-9D9D-949CA2F1E85F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107" name="אליפסה 106">
                    <a:extLst>
                      <a:ext uri="{FF2B5EF4-FFF2-40B4-BE49-F238E27FC236}">
                        <a16:creationId xmlns:a16="http://schemas.microsoft.com/office/drawing/2014/main" id="{255B6DE3-E66C-5B29-9440-5501944A2C16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108" name="אליפסה 107">
                    <a:extLst>
                      <a:ext uri="{FF2B5EF4-FFF2-40B4-BE49-F238E27FC236}">
                        <a16:creationId xmlns:a16="http://schemas.microsoft.com/office/drawing/2014/main" id="{0BB4E792-DBF7-5022-0EEA-6470B2902715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cxnSp>
            <p:nvCxnSpPr>
              <p:cNvPr id="132" name="מחבר ישר 131">
                <a:extLst>
                  <a:ext uri="{FF2B5EF4-FFF2-40B4-BE49-F238E27FC236}">
                    <a16:creationId xmlns:a16="http://schemas.microsoft.com/office/drawing/2014/main" id="{48759981-ADAD-3E94-E2B7-1610793CA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6135" y="5585531"/>
                <a:ext cx="498912" cy="5041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מחבר ישר 137">
                <a:extLst>
                  <a:ext uri="{FF2B5EF4-FFF2-40B4-BE49-F238E27FC236}">
                    <a16:creationId xmlns:a16="http://schemas.microsoft.com/office/drawing/2014/main" id="{A09B30DD-7278-1EB5-6200-692B87AEB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6135" y="4692450"/>
                <a:ext cx="498912" cy="5041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מחבר ישר 138">
                <a:extLst>
                  <a:ext uri="{FF2B5EF4-FFF2-40B4-BE49-F238E27FC236}">
                    <a16:creationId xmlns:a16="http://schemas.microsoft.com/office/drawing/2014/main" id="{11545CA9-3B21-C3D2-6DE7-36125D934821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>
                <a:off x="8269097" y="3071067"/>
                <a:ext cx="18068" cy="1569584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0" name="מחבר ישר 139">
                <a:extLst>
                  <a:ext uri="{FF2B5EF4-FFF2-40B4-BE49-F238E27FC236}">
                    <a16:creationId xmlns:a16="http://schemas.microsoft.com/office/drawing/2014/main" id="{C7F496A2-4B2D-0E14-1C84-3A4C8FB02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9597" y="4648110"/>
                <a:ext cx="498912" cy="5041"/>
              </a:xfrm>
              <a:prstGeom prst="line">
                <a:avLst/>
              </a:prstGeom>
              <a:ln>
                <a:solidFill>
                  <a:srgbClr val="1E4E7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מחבר ישר 140">
                <a:extLst>
                  <a:ext uri="{FF2B5EF4-FFF2-40B4-BE49-F238E27FC236}">
                    <a16:creationId xmlns:a16="http://schemas.microsoft.com/office/drawing/2014/main" id="{EB853E68-23F7-DAA1-CCE8-2BA022934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165" y="3619522"/>
                <a:ext cx="498912" cy="5041"/>
              </a:xfrm>
              <a:prstGeom prst="line">
                <a:avLst/>
              </a:prstGeom>
              <a:ln w="12700">
                <a:solidFill>
                  <a:srgbClr val="1E4E7E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קבוצה 108">
                <a:extLst>
                  <a:ext uri="{FF2B5EF4-FFF2-40B4-BE49-F238E27FC236}">
                    <a16:creationId xmlns:a16="http://schemas.microsoft.com/office/drawing/2014/main" id="{CBB7BF13-B218-EBBB-5BE5-B812BB9638DA}"/>
                  </a:ext>
                </a:extLst>
              </p:cNvPr>
              <p:cNvGrpSpPr/>
              <p:nvPr/>
            </p:nvGrpSpPr>
            <p:grpSpPr>
              <a:xfrm>
                <a:off x="8426854" y="3202503"/>
                <a:ext cx="805858" cy="805858"/>
                <a:chOff x="8012416" y="2311771"/>
                <a:chExt cx="815698" cy="815698"/>
              </a:xfrm>
            </p:grpSpPr>
            <p:sp>
              <p:nvSpPr>
                <p:cNvPr id="110" name="אליפסה 109">
                  <a:extLst>
                    <a:ext uri="{FF2B5EF4-FFF2-40B4-BE49-F238E27FC236}">
                      <a16:creationId xmlns:a16="http://schemas.microsoft.com/office/drawing/2014/main" id="{E384C7E9-4119-5096-DBC0-155AA92C6321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111" name="קבוצה 110">
                  <a:extLst>
                    <a:ext uri="{FF2B5EF4-FFF2-40B4-BE49-F238E27FC236}">
                      <a16:creationId xmlns:a16="http://schemas.microsoft.com/office/drawing/2014/main" id="{E94761AC-76B4-A60D-90BE-8690565AE553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112" name="אליפסה 111">
                    <a:extLst>
                      <a:ext uri="{FF2B5EF4-FFF2-40B4-BE49-F238E27FC236}">
                        <a16:creationId xmlns:a16="http://schemas.microsoft.com/office/drawing/2014/main" id="{3692DA2A-4A26-5317-F2E8-8C16160109E5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113" name="אליפסה 112">
                    <a:extLst>
                      <a:ext uri="{FF2B5EF4-FFF2-40B4-BE49-F238E27FC236}">
                        <a16:creationId xmlns:a16="http://schemas.microsoft.com/office/drawing/2014/main" id="{D9954E5E-1064-9475-AEC5-80D508AA9245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grpSp>
            <p:nvGrpSpPr>
              <p:cNvPr id="114" name="קבוצה 113">
                <a:extLst>
                  <a:ext uri="{FF2B5EF4-FFF2-40B4-BE49-F238E27FC236}">
                    <a16:creationId xmlns:a16="http://schemas.microsoft.com/office/drawing/2014/main" id="{25F3B7B2-AE56-D7B2-CE26-0587591159AF}"/>
                  </a:ext>
                </a:extLst>
              </p:cNvPr>
              <p:cNvGrpSpPr/>
              <p:nvPr/>
            </p:nvGrpSpPr>
            <p:grpSpPr>
              <a:xfrm>
                <a:off x="8452923" y="4268227"/>
                <a:ext cx="805858" cy="805858"/>
                <a:chOff x="8012416" y="2311771"/>
                <a:chExt cx="815698" cy="815698"/>
              </a:xfrm>
            </p:grpSpPr>
            <p:sp>
              <p:nvSpPr>
                <p:cNvPr id="115" name="אליפסה 114">
                  <a:extLst>
                    <a:ext uri="{FF2B5EF4-FFF2-40B4-BE49-F238E27FC236}">
                      <a16:creationId xmlns:a16="http://schemas.microsoft.com/office/drawing/2014/main" id="{068A4DB4-573C-2022-3BCD-657282542D80}"/>
                    </a:ext>
                  </a:extLst>
                </p:cNvPr>
                <p:cNvSpPr/>
                <p:nvPr/>
              </p:nvSpPr>
              <p:spPr>
                <a:xfrm>
                  <a:off x="8012416" y="2311771"/>
                  <a:ext cx="815698" cy="815698"/>
                </a:xfrm>
                <a:prstGeom prst="ellipse">
                  <a:avLst/>
                </a:prstGeom>
                <a:solidFill>
                  <a:srgbClr val="D8744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/>
                </a:p>
              </p:txBody>
            </p:sp>
            <p:grpSp>
              <p:nvGrpSpPr>
                <p:cNvPr id="116" name="קבוצה 115">
                  <a:extLst>
                    <a:ext uri="{FF2B5EF4-FFF2-40B4-BE49-F238E27FC236}">
                      <a16:creationId xmlns:a16="http://schemas.microsoft.com/office/drawing/2014/main" id="{C8E79758-6E25-573C-3434-6B0EF4D37348}"/>
                    </a:ext>
                  </a:extLst>
                </p:cNvPr>
                <p:cNvGrpSpPr/>
                <p:nvPr/>
              </p:nvGrpSpPr>
              <p:grpSpPr>
                <a:xfrm>
                  <a:off x="8038804" y="2333267"/>
                  <a:ext cx="762500" cy="762500"/>
                  <a:chOff x="8038804" y="2333267"/>
                  <a:chExt cx="762500" cy="762500"/>
                </a:xfrm>
              </p:grpSpPr>
              <p:sp>
                <p:nvSpPr>
                  <p:cNvPr id="117" name="אליפסה 116">
                    <a:extLst>
                      <a:ext uri="{FF2B5EF4-FFF2-40B4-BE49-F238E27FC236}">
                        <a16:creationId xmlns:a16="http://schemas.microsoft.com/office/drawing/2014/main" id="{096D4765-C8B2-4D29-6552-E2B2B1574515}"/>
                      </a:ext>
                    </a:extLst>
                  </p:cNvPr>
                  <p:cNvSpPr/>
                  <p:nvPr/>
                </p:nvSpPr>
                <p:spPr>
                  <a:xfrm>
                    <a:off x="8110330" y="2405003"/>
                    <a:ext cx="619449" cy="61944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  <p:sp>
                <p:nvSpPr>
                  <p:cNvPr id="118" name="אליפסה 117">
                    <a:extLst>
                      <a:ext uri="{FF2B5EF4-FFF2-40B4-BE49-F238E27FC236}">
                        <a16:creationId xmlns:a16="http://schemas.microsoft.com/office/drawing/2014/main" id="{468F0A7A-5E28-86F2-3942-4E8D0B4E0687}"/>
                      </a:ext>
                    </a:extLst>
                  </p:cNvPr>
                  <p:cNvSpPr/>
                  <p:nvPr/>
                </p:nvSpPr>
                <p:spPr>
                  <a:xfrm>
                    <a:off x="8038804" y="2333267"/>
                    <a:ext cx="762500" cy="7625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sz="1400"/>
                  </a:p>
                </p:txBody>
              </p:sp>
            </p:grpSp>
          </p:grpSp>
          <p:sp>
            <p:nvSpPr>
              <p:cNvPr id="146" name="תיבת טקסט 145">
                <a:extLst>
                  <a:ext uri="{FF2B5EF4-FFF2-40B4-BE49-F238E27FC236}">
                    <a16:creationId xmlns:a16="http://schemas.microsoft.com/office/drawing/2014/main" id="{FE8EA4A2-584C-9B13-91CC-CA942F91BE8C}"/>
                  </a:ext>
                </a:extLst>
              </p:cNvPr>
              <p:cNvSpPr txBox="1"/>
              <p:nvPr/>
            </p:nvSpPr>
            <p:spPr>
              <a:xfrm>
                <a:off x="10127731" y="2542483"/>
                <a:ext cx="690247" cy="267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דוברות</a:t>
                </a:r>
              </a:p>
            </p:txBody>
          </p:sp>
          <p:sp>
            <p:nvSpPr>
              <p:cNvPr id="147" name="תיבת טקסט 146">
                <a:extLst>
                  <a:ext uri="{FF2B5EF4-FFF2-40B4-BE49-F238E27FC236}">
                    <a16:creationId xmlns:a16="http://schemas.microsoft.com/office/drawing/2014/main" id="{1D68F1E8-B228-B341-E51F-AEDC48EAF353}"/>
                  </a:ext>
                </a:extLst>
              </p:cNvPr>
              <p:cNvSpPr txBox="1"/>
              <p:nvPr/>
            </p:nvSpPr>
            <p:spPr>
              <a:xfrm>
                <a:off x="9003712" y="2527892"/>
                <a:ext cx="690247" cy="267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שפ"ע</a:t>
                </a:r>
              </a:p>
            </p:txBody>
          </p:sp>
          <p:sp>
            <p:nvSpPr>
              <p:cNvPr id="148" name="תיבת טקסט 147">
                <a:extLst>
                  <a:ext uri="{FF2B5EF4-FFF2-40B4-BE49-F238E27FC236}">
                    <a16:creationId xmlns:a16="http://schemas.microsoft.com/office/drawing/2014/main" id="{2B3DF082-1F55-D4AC-5A8E-2ABD6BF1087F}"/>
                  </a:ext>
                </a:extLst>
              </p:cNvPr>
              <p:cNvSpPr txBox="1"/>
              <p:nvPr/>
            </p:nvSpPr>
            <p:spPr>
              <a:xfrm>
                <a:off x="7913782" y="2550765"/>
                <a:ext cx="690247" cy="267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חינוך</a:t>
                </a:r>
              </a:p>
            </p:txBody>
          </p:sp>
          <p:sp>
            <p:nvSpPr>
              <p:cNvPr id="149" name="תיבת טקסט 148">
                <a:extLst>
                  <a:ext uri="{FF2B5EF4-FFF2-40B4-BE49-F238E27FC236}">
                    <a16:creationId xmlns:a16="http://schemas.microsoft.com/office/drawing/2014/main" id="{5B0F5151-9E8A-7562-05A9-DA63EE45145E}"/>
                  </a:ext>
                </a:extLst>
              </p:cNvPr>
              <p:cNvSpPr txBox="1"/>
              <p:nvPr/>
            </p:nvSpPr>
            <p:spPr>
              <a:xfrm>
                <a:off x="6733999" y="2484846"/>
                <a:ext cx="874362" cy="437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אסטרטגיה וקהילה</a:t>
                </a:r>
              </a:p>
            </p:txBody>
          </p:sp>
          <p:sp>
            <p:nvSpPr>
              <p:cNvPr id="150" name="תיבת טקסט 149">
                <a:extLst>
                  <a:ext uri="{FF2B5EF4-FFF2-40B4-BE49-F238E27FC236}">
                    <a16:creationId xmlns:a16="http://schemas.microsoft.com/office/drawing/2014/main" id="{F5FA3276-87BA-5F34-52C9-526F164B4E10}"/>
                  </a:ext>
                </a:extLst>
              </p:cNvPr>
              <p:cNvSpPr txBox="1"/>
              <p:nvPr/>
            </p:nvSpPr>
            <p:spPr>
              <a:xfrm>
                <a:off x="5730932" y="2456044"/>
                <a:ext cx="660494" cy="4213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שירותים</a:t>
                </a:r>
              </a:p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חברתיים</a:t>
                </a:r>
              </a:p>
            </p:txBody>
          </p:sp>
          <p:sp>
            <p:nvSpPr>
              <p:cNvPr id="151" name="תיבת טקסט 150">
                <a:extLst>
                  <a:ext uri="{FF2B5EF4-FFF2-40B4-BE49-F238E27FC236}">
                    <a16:creationId xmlns:a16="http://schemas.microsoft.com/office/drawing/2014/main" id="{70845E87-0CD1-B92B-067F-815C2A21553D}"/>
                  </a:ext>
                </a:extLst>
              </p:cNvPr>
              <p:cNvSpPr txBox="1"/>
              <p:nvPr/>
            </p:nvSpPr>
            <p:spPr>
              <a:xfrm>
                <a:off x="4646485" y="2442506"/>
                <a:ext cx="640899" cy="437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שירות לתושב</a:t>
                </a:r>
              </a:p>
            </p:txBody>
          </p:sp>
          <p:sp>
            <p:nvSpPr>
              <p:cNvPr id="152" name="תיבת טקסט 151">
                <a:extLst>
                  <a:ext uri="{FF2B5EF4-FFF2-40B4-BE49-F238E27FC236}">
                    <a16:creationId xmlns:a16="http://schemas.microsoft.com/office/drawing/2014/main" id="{6C99351B-F1D9-1783-81A7-FA2079094B2F}"/>
                  </a:ext>
                </a:extLst>
              </p:cNvPr>
              <p:cNvSpPr txBox="1"/>
              <p:nvPr/>
            </p:nvSpPr>
            <p:spPr>
              <a:xfrm>
                <a:off x="3541250" y="2533213"/>
                <a:ext cx="640899" cy="267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צעירים</a:t>
                </a:r>
              </a:p>
            </p:txBody>
          </p:sp>
          <p:sp>
            <p:nvSpPr>
              <p:cNvPr id="153" name="תיבת טקסט 152">
                <a:extLst>
                  <a:ext uri="{FF2B5EF4-FFF2-40B4-BE49-F238E27FC236}">
                    <a16:creationId xmlns:a16="http://schemas.microsoft.com/office/drawing/2014/main" id="{16BFD280-72A1-D3F2-EB8A-8FB29F4D0F9A}"/>
                  </a:ext>
                </a:extLst>
              </p:cNvPr>
              <p:cNvSpPr txBox="1"/>
              <p:nvPr/>
            </p:nvSpPr>
            <p:spPr>
              <a:xfrm>
                <a:off x="2442023" y="2442506"/>
                <a:ext cx="640899" cy="437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הנדסה ותכנון</a:t>
                </a:r>
              </a:p>
            </p:txBody>
          </p:sp>
          <p:sp>
            <p:nvSpPr>
              <p:cNvPr id="154" name="תיבת טקסט 153">
                <a:extLst>
                  <a:ext uri="{FF2B5EF4-FFF2-40B4-BE49-F238E27FC236}">
                    <a16:creationId xmlns:a16="http://schemas.microsoft.com/office/drawing/2014/main" id="{AB2B6C53-73F0-D21C-0EB6-E12DDBBDB444}"/>
                  </a:ext>
                </a:extLst>
              </p:cNvPr>
              <p:cNvSpPr txBox="1"/>
              <p:nvPr/>
            </p:nvSpPr>
            <p:spPr>
              <a:xfrm>
                <a:off x="1343354" y="2376422"/>
                <a:ext cx="640899" cy="583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היחידה לפיתוח כלכלי</a:t>
                </a:r>
              </a:p>
            </p:txBody>
          </p:sp>
          <p:sp>
            <p:nvSpPr>
              <p:cNvPr id="155" name="תיבת טקסט 154">
                <a:extLst>
                  <a:ext uri="{FF2B5EF4-FFF2-40B4-BE49-F238E27FC236}">
                    <a16:creationId xmlns:a16="http://schemas.microsoft.com/office/drawing/2014/main" id="{51FB5C68-2E70-8AF7-D96F-372CFD4D0A10}"/>
                  </a:ext>
                </a:extLst>
              </p:cNvPr>
              <p:cNvSpPr txBox="1"/>
              <p:nvPr/>
            </p:nvSpPr>
            <p:spPr>
              <a:xfrm>
                <a:off x="5716055" y="1415751"/>
                <a:ext cx="6902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מנכ"ל הרשות</a:t>
                </a:r>
              </a:p>
            </p:txBody>
          </p:sp>
          <p:sp>
            <p:nvSpPr>
              <p:cNvPr id="156" name="תיבת טקסט 155">
                <a:extLst>
                  <a:ext uri="{FF2B5EF4-FFF2-40B4-BE49-F238E27FC236}">
                    <a16:creationId xmlns:a16="http://schemas.microsoft.com/office/drawing/2014/main" id="{1864F1A0-652A-B16F-2A4F-8B61017A5F15}"/>
                  </a:ext>
                </a:extLst>
              </p:cNvPr>
              <p:cNvSpPr txBox="1"/>
              <p:nvPr/>
            </p:nvSpPr>
            <p:spPr>
              <a:xfrm>
                <a:off x="5633697" y="3363569"/>
                <a:ext cx="880617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4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מנהל </a:t>
                </a:r>
                <a:br>
                  <a:rPr lang="en-US" sz="14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</a:br>
                <a:r>
                  <a:rPr lang="he-IL" sz="14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קהילה מיטיבה</a:t>
                </a:r>
              </a:p>
            </p:txBody>
          </p:sp>
          <p:sp>
            <p:nvSpPr>
              <p:cNvPr id="157" name="תיבת טקסט 156">
                <a:extLst>
                  <a:ext uri="{FF2B5EF4-FFF2-40B4-BE49-F238E27FC236}">
                    <a16:creationId xmlns:a16="http://schemas.microsoft.com/office/drawing/2014/main" id="{E2050568-82FF-2FFD-5A7D-6898E04D010B}"/>
                  </a:ext>
                </a:extLst>
              </p:cNvPr>
              <p:cNvSpPr txBox="1"/>
              <p:nvPr/>
            </p:nvSpPr>
            <p:spPr>
              <a:xfrm>
                <a:off x="6619036" y="4399060"/>
                <a:ext cx="690247" cy="437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מלווה קהילתי</a:t>
                </a:r>
              </a:p>
            </p:txBody>
          </p:sp>
          <p:sp>
            <p:nvSpPr>
              <p:cNvPr id="158" name="תיבת טקסט 157">
                <a:extLst>
                  <a:ext uri="{FF2B5EF4-FFF2-40B4-BE49-F238E27FC236}">
                    <a16:creationId xmlns:a16="http://schemas.microsoft.com/office/drawing/2014/main" id="{83CFFA86-D5C7-FD55-8214-FEF1E932FD12}"/>
                  </a:ext>
                </a:extLst>
              </p:cNvPr>
              <p:cNvSpPr txBox="1"/>
              <p:nvPr/>
            </p:nvSpPr>
            <p:spPr>
              <a:xfrm>
                <a:off x="6542052" y="5479116"/>
                <a:ext cx="838062" cy="2673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סטודנטים</a:t>
                </a:r>
              </a:p>
            </p:txBody>
          </p:sp>
          <p:sp>
            <p:nvSpPr>
              <p:cNvPr id="159" name="תיבת טקסט 158">
                <a:extLst>
                  <a:ext uri="{FF2B5EF4-FFF2-40B4-BE49-F238E27FC236}">
                    <a16:creationId xmlns:a16="http://schemas.microsoft.com/office/drawing/2014/main" id="{0E6CAFC6-3BB8-B6FB-6264-D79DFCEC92F7}"/>
                  </a:ext>
                </a:extLst>
              </p:cNvPr>
              <p:cNvSpPr txBox="1"/>
              <p:nvPr/>
            </p:nvSpPr>
            <p:spPr>
              <a:xfrm>
                <a:off x="8471138" y="3354307"/>
                <a:ext cx="690247" cy="437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חינוך פורמלי</a:t>
                </a:r>
              </a:p>
            </p:txBody>
          </p:sp>
          <p:sp>
            <p:nvSpPr>
              <p:cNvPr id="160" name="תיבת טקסט 159">
                <a:extLst>
                  <a:ext uri="{FF2B5EF4-FFF2-40B4-BE49-F238E27FC236}">
                    <a16:creationId xmlns:a16="http://schemas.microsoft.com/office/drawing/2014/main" id="{96C15582-934A-FA52-A1DA-6103968B940D}"/>
                  </a:ext>
                </a:extLst>
              </p:cNvPr>
              <p:cNvSpPr txBox="1"/>
              <p:nvPr/>
            </p:nvSpPr>
            <p:spPr>
              <a:xfrm>
                <a:off x="8502665" y="4365670"/>
                <a:ext cx="690247" cy="583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חינוך בלתי פורמלי</a:t>
                </a:r>
              </a:p>
            </p:txBody>
          </p:sp>
        </p:grp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2108626D-662D-0337-EE75-E56FC48EB386}"/>
                </a:ext>
              </a:extLst>
            </p:cNvPr>
            <p:cNvGrpSpPr/>
            <p:nvPr/>
          </p:nvGrpSpPr>
          <p:grpSpPr>
            <a:xfrm>
              <a:off x="10190700" y="5116097"/>
              <a:ext cx="1365451" cy="974496"/>
              <a:chOff x="10011772" y="4986279"/>
              <a:chExt cx="1365451" cy="974496"/>
            </a:xfrm>
          </p:grpSpPr>
          <p:sp>
            <p:nvSpPr>
              <p:cNvPr id="169" name="אליפסה 168">
                <a:extLst>
                  <a:ext uri="{FF2B5EF4-FFF2-40B4-BE49-F238E27FC236}">
                    <a16:creationId xmlns:a16="http://schemas.microsoft.com/office/drawing/2014/main" id="{3694351E-363A-956B-C3C4-10301C171DE7}"/>
                  </a:ext>
                </a:extLst>
              </p:cNvPr>
              <p:cNvSpPr/>
              <p:nvPr/>
            </p:nvSpPr>
            <p:spPr>
              <a:xfrm>
                <a:off x="11229048" y="5638998"/>
                <a:ext cx="148175" cy="148175"/>
              </a:xfrm>
              <a:prstGeom prst="ellipse">
                <a:avLst/>
              </a:prstGeom>
              <a:noFill/>
              <a:ln w="28575">
                <a:solidFill>
                  <a:srgbClr val="89A036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sp>
            <p:nvSpPr>
              <p:cNvPr id="124" name="תיבת טקסט 19">
                <a:extLst>
                  <a:ext uri="{FF2B5EF4-FFF2-40B4-BE49-F238E27FC236}">
                    <a16:creationId xmlns:a16="http://schemas.microsoft.com/office/drawing/2014/main" id="{886C501E-FACC-AEE2-9F1C-4EFC8DA1B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1772" y="4986279"/>
                <a:ext cx="1209574" cy="97449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IL" sz="1200" b="1" i="0" u="none" strike="noStrike" cap="none" normalizeH="0" baseline="0" dirty="0">
                    <a:ln>
                      <a:noFill/>
                    </a:ln>
                    <a:solidFill>
                      <a:srgbClr val="D87448"/>
                    </a:solidFill>
                    <a:effectLst/>
                    <a:latin typeface="Assistant" pitchFamily="2" charset="-79"/>
                    <a:ea typeface="Calibri" panose="020F0502020204030204" pitchFamily="34" charset="0"/>
                    <a:cs typeface="Assistant" pitchFamily="2" charset="-79"/>
                  </a:rPr>
                  <a:t>ניהול ישיר</a:t>
                </a:r>
                <a:endParaRPr kumimoji="0" lang="en-US" altLang="en-IL" sz="1200" b="1" i="0" u="none" strike="noStrike" cap="none" normalizeH="0" baseline="0" dirty="0">
                  <a:ln>
                    <a:noFill/>
                  </a:ln>
                  <a:solidFill>
                    <a:srgbClr val="D87448"/>
                  </a:solidFill>
                  <a:effectLst/>
                  <a:latin typeface="Assistant" pitchFamily="2" charset="-79"/>
                  <a:cs typeface="Assistant" pitchFamily="2" charset="-79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IL" sz="1200" b="1" i="0" u="none" strike="noStrike" cap="none" normalizeH="0" baseline="0" dirty="0">
                    <a:ln>
                      <a:noFill/>
                    </a:ln>
                    <a:solidFill>
                      <a:srgbClr val="1E4E7E"/>
                    </a:solidFill>
                    <a:effectLst/>
                    <a:latin typeface="Assistant" pitchFamily="2" charset="-79"/>
                    <a:ea typeface="Calibri" panose="020F0502020204030204" pitchFamily="34" charset="0"/>
                    <a:cs typeface="Assistant" pitchFamily="2" charset="-79"/>
                  </a:rPr>
                  <a:t>ניהול מקצועי</a:t>
                </a:r>
                <a:endParaRPr kumimoji="0" lang="en-US" altLang="en-IL" sz="1200" b="1" i="0" u="none" strike="noStrike" cap="none" normalizeH="0" baseline="0" dirty="0">
                  <a:ln>
                    <a:noFill/>
                  </a:ln>
                  <a:solidFill>
                    <a:srgbClr val="1E4E7E"/>
                  </a:solidFill>
                  <a:effectLst/>
                  <a:latin typeface="Assistant" pitchFamily="2" charset="-79"/>
                  <a:cs typeface="Assistant" pitchFamily="2" charset="-79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en-IL" sz="1200" b="1" i="0" u="none" strike="noStrike" cap="none" normalizeH="0" baseline="0" dirty="0">
                    <a:ln>
                      <a:noFill/>
                    </a:ln>
                    <a:solidFill>
                      <a:srgbClr val="89A036"/>
                    </a:solidFill>
                    <a:effectLst/>
                    <a:latin typeface="Assistant" pitchFamily="2" charset="-79"/>
                    <a:ea typeface="Calibri" panose="020F0502020204030204" pitchFamily="34" charset="0"/>
                    <a:cs typeface="Assistant" pitchFamily="2" charset="-79"/>
                  </a:rPr>
                  <a:t>שותפות</a:t>
                </a:r>
                <a:endParaRPr kumimoji="0" lang="en-US" altLang="en-IL" sz="1200" b="1" i="0" u="none" strike="noStrike" cap="none" normalizeH="0" baseline="0" dirty="0">
                  <a:ln>
                    <a:noFill/>
                  </a:ln>
                  <a:solidFill>
                    <a:srgbClr val="89A036"/>
                  </a:solidFill>
                  <a:effectLst/>
                  <a:latin typeface="Assistant" pitchFamily="2" charset="-79"/>
                  <a:cs typeface="Assistant" pitchFamily="2" charset="-79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I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EBA0308B-BCB7-1BD3-5EC8-40AC6890116B}"/>
                  </a:ext>
                </a:extLst>
              </p:cNvPr>
              <p:cNvSpPr/>
              <p:nvPr/>
            </p:nvSpPr>
            <p:spPr>
              <a:xfrm>
                <a:off x="11229048" y="5375035"/>
                <a:ext cx="148175" cy="148175"/>
              </a:xfrm>
              <a:prstGeom prst="ellipse">
                <a:avLst/>
              </a:prstGeom>
              <a:noFill/>
              <a:ln w="28575">
                <a:solidFill>
                  <a:srgbClr val="1E4E7E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D063E7AA-D4EA-50E9-924E-68BB23B0D75A}"/>
                  </a:ext>
                </a:extLst>
              </p:cNvPr>
              <p:cNvSpPr/>
              <p:nvPr/>
            </p:nvSpPr>
            <p:spPr>
              <a:xfrm>
                <a:off x="11229048" y="5111073"/>
                <a:ext cx="148175" cy="148175"/>
              </a:xfrm>
              <a:prstGeom prst="ellipse">
                <a:avLst/>
              </a:prstGeom>
              <a:noFill/>
              <a:ln w="28575">
                <a:solidFill>
                  <a:srgbClr val="D87448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/>
              </a:p>
            </p:txBody>
          </p:sp>
        </p:grp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AB036118-DA84-F220-3D89-64CEDE6842C7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182C6568-99BD-3CE3-46AF-D9B4A5373E8B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B2ED455C-79F1-73A8-9854-8A1B72CECE2A}"/>
                </a:ext>
              </a:extLst>
            </p:cNvPr>
            <p:cNvSpPr txBox="1"/>
            <p:nvPr/>
          </p:nvSpPr>
          <p:spPr>
            <a:xfrm>
              <a:off x="6961161" y="1804859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17" name="גרפיקה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A72972-4DAC-F96B-D6B8-193EB2E4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22" name="גרפיקה 21" descr="דירקטוריון עם מילוי מלא">
              <a:extLst>
                <a:ext uri="{FF2B5EF4-FFF2-40B4-BE49-F238E27FC236}">
                  <a16:creationId xmlns:a16="http://schemas.microsoft.com/office/drawing/2014/main" id="{56108296-A2E3-6DA1-EDE0-170D116CB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79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7457E11-0AC6-0BF4-442C-8FF003C0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19</a:t>
            </a:fld>
            <a:endParaRPr lang="en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16DD05C-94F0-8EBF-085F-B728225E9F4B}"/>
              </a:ext>
            </a:extLst>
          </p:cNvPr>
          <p:cNvSpPr txBox="1"/>
          <p:nvPr/>
        </p:nvSpPr>
        <p:spPr>
          <a:xfrm>
            <a:off x="4419735" y="216669"/>
            <a:ext cx="7094351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מנגנוני עבודה שיתופיים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4A51A18D-C749-78B5-9DA3-BE7BD76DE86A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A1B91885-9944-A9B8-E1AE-9E5DBFEBFCD2}"/>
              </a:ext>
            </a:extLst>
          </p:cNvPr>
          <p:cNvGrpSpPr/>
          <p:nvPr/>
        </p:nvGrpSpPr>
        <p:grpSpPr>
          <a:xfrm>
            <a:off x="431426" y="1404644"/>
            <a:ext cx="3757034" cy="4519208"/>
            <a:chOff x="431426" y="1404644"/>
            <a:chExt cx="3757034" cy="4519208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893A3374-4D57-EC66-F059-E19747EBBCDE}"/>
                </a:ext>
              </a:extLst>
            </p:cNvPr>
            <p:cNvSpPr/>
            <p:nvPr/>
          </p:nvSpPr>
          <p:spPr>
            <a:xfrm>
              <a:off x="1315340" y="2628546"/>
              <a:ext cx="1871291" cy="1871291"/>
            </a:xfrm>
            <a:prstGeom prst="ellipse">
              <a:avLst/>
            </a:prstGeom>
            <a:noFill/>
            <a:ln>
              <a:solidFill>
                <a:srgbClr val="1E4E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56F2FA32-7002-88F0-15FD-F3FF3903FF2E}"/>
                </a:ext>
              </a:extLst>
            </p:cNvPr>
            <p:cNvSpPr txBox="1"/>
            <p:nvPr/>
          </p:nvSpPr>
          <p:spPr>
            <a:xfrm>
              <a:off x="1361092" y="1404644"/>
              <a:ext cx="170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צוותים מקצועיים</a:t>
              </a:r>
              <a:endParaRPr lang="en-IL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pic>
          <p:nvPicPr>
            <p:cNvPr id="8" name="תמונה 7" descr="תמונה שמכילה טקסט, גופן, עיגול, לוגו&#10;&#10;התיאור נוצר באופן אוטומטי">
              <a:extLst>
                <a:ext uri="{FF2B5EF4-FFF2-40B4-BE49-F238E27FC236}">
                  <a16:creationId xmlns:a16="http://schemas.microsoft.com/office/drawing/2014/main" id="{03FA7F98-3C5A-86DB-4725-14BB26B91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26" y="2965775"/>
              <a:ext cx="1560921" cy="1091580"/>
            </a:xfrm>
            <a:prstGeom prst="rect">
              <a:avLst/>
            </a:prstGeom>
          </p:spPr>
        </p:pic>
        <p:pic>
          <p:nvPicPr>
            <p:cNvPr id="16" name="תמונה 15" descr="תמונה שמכילה עיגול, גרפיקה, סמל, גופן&#10;&#10;התיאור נוצר באופן אוטומטי">
              <a:extLst>
                <a:ext uri="{FF2B5EF4-FFF2-40B4-BE49-F238E27FC236}">
                  <a16:creationId xmlns:a16="http://schemas.microsoft.com/office/drawing/2014/main" id="{72BCA150-F7BD-A922-C21F-50874D3F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30" y="3937872"/>
              <a:ext cx="1228337" cy="1142995"/>
            </a:xfrm>
            <a:prstGeom prst="rect">
              <a:avLst/>
            </a:prstGeom>
          </p:spPr>
        </p:pic>
        <p:pic>
          <p:nvPicPr>
            <p:cNvPr id="18" name="תמונה 17" descr="תמונה שמכילה עיגול, סמל, גרפיקה, גופן&#10;&#10;התיאור נוצר באופן אוטומטי">
              <a:extLst>
                <a:ext uri="{FF2B5EF4-FFF2-40B4-BE49-F238E27FC236}">
                  <a16:creationId xmlns:a16="http://schemas.microsoft.com/office/drawing/2014/main" id="{49F71F66-C1DA-B6A1-CD63-02AB42D6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826" y="2017132"/>
              <a:ext cx="1424645" cy="1192350"/>
            </a:xfrm>
            <a:prstGeom prst="rect">
              <a:avLst/>
            </a:prstGeom>
          </p:spPr>
        </p:pic>
        <p:pic>
          <p:nvPicPr>
            <p:cNvPr id="21" name="תמונה 20" descr="תמונה שמכילה עיגול, גרפיקה&#10;&#10;התיאור נוצר באופן אוטומטי">
              <a:extLst>
                <a:ext uri="{FF2B5EF4-FFF2-40B4-BE49-F238E27FC236}">
                  <a16:creationId xmlns:a16="http://schemas.microsoft.com/office/drawing/2014/main" id="{E06CF444-7556-0116-7C9F-48623C60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389" y="2900896"/>
              <a:ext cx="1418840" cy="1266954"/>
            </a:xfrm>
            <a:prstGeom prst="rect">
              <a:avLst/>
            </a:prstGeom>
          </p:spPr>
        </p:pic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E48C21C4-4565-40EE-6056-82CC933C0E8A}"/>
                </a:ext>
              </a:extLst>
            </p:cNvPr>
            <p:cNvSpPr txBox="1"/>
            <p:nvPr/>
          </p:nvSpPr>
          <p:spPr>
            <a:xfrm>
              <a:off x="1668948" y="3252946"/>
              <a:ext cx="112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ועדה מעצבת</a:t>
              </a:r>
              <a:endParaRPr lang="en-IL" sz="160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577AA80B-04C0-7F24-C714-4A165A09A221}"/>
                </a:ext>
              </a:extLst>
            </p:cNvPr>
            <p:cNvCxnSpPr/>
            <p:nvPr/>
          </p:nvCxnSpPr>
          <p:spPr>
            <a:xfrm>
              <a:off x="4188460" y="1932838"/>
              <a:ext cx="0" cy="3991014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3C0FF5A4-F834-8AE0-F7DA-944CF8B61B3A}"/>
              </a:ext>
            </a:extLst>
          </p:cNvPr>
          <p:cNvGrpSpPr/>
          <p:nvPr/>
        </p:nvGrpSpPr>
        <p:grpSpPr>
          <a:xfrm>
            <a:off x="8948744" y="1361003"/>
            <a:ext cx="2697498" cy="4339153"/>
            <a:chOff x="8948744" y="1361003"/>
            <a:chExt cx="2697498" cy="4339153"/>
          </a:xfrm>
        </p:grpSpPr>
        <p:sp>
          <p:nvSpPr>
            <p:cNvPr id="4" name="אליפסה 3">
              <a:extLst>
                <a:ext uri="{FF2B5EF4-FFF2-40B4-BE49-F238E27FC236}">
                  <a16:creationId xmlns:a16="http://schemas.microsoft.com/office/drawing/2014/main" id="{2D2E7D59-217B-A4A8-2B9C-2EF03B88903E}"/>
                </a:ext>
              </a:extLst>
            </p:cNvPr>
            <p:cNvSpPr/>
            <p:nvPr/>
          </p:nvSpPr>
          <p:spPr>
            <a:xfrm>
              <a:off x="9438952" y="2983371"/>
              <a:ext cx="1701265" cy="1701265"/>
            </a:xfrm>
            <a:prstGeom prst="ellipse">
              <a:avLst/>
            </a:prstGeom>
            <a:noFill/>
            <a:ln>
              <a:solidFill>
                <a:srgbClr val="1E4E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345E986C-DBF4-DD17-49DA-B0DB28DE0E61}"/>
                </a:ext>
              </a:extLst>
            </p:cNvPr>
            <p:cNvSpPr txBox="1"/>
            <p:nvPr/>
          </p:nvSpPr>
          <p:spPr>
            <a:xfrm>
              <a:off x="9176160" y="1361003"/>
              <a:ext cx="170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ועדת היגוי</a:t>
              </a:r>
              <a:endParaRPr lang="en-IL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26" name="אליפסה 25">
              <a:extLst>
                <a:ext uri="{FF2B5EF4-FFF2-40B4-BE49-F238E27FC236}">
                  <a16:creationId xmlns:a16="http://schemas.microsoft.com/office/drawing/2014/main" id="{9307796D-6200-84AC-C0B0-D360070FFB1E}"/>
                </a:ext>
              </a:extLst>
            </p:cNvPr>
            <p:cNvSpPr/>
            <p:nvPr/>
          </p:nvSpPr>
          <p:spPr>
            <a:xfrm>
              <a:off x="9839848" y="2540889"/>
              <a:ext cx="884963" cy="8849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C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FA22C9FB-29F0-ACF4-3545-162E2481C5E7}"/>
                </a:ext>
              </a:extLst>
            </p:cNvPr>
            <p:cNvSpPr/>
            <p:nvPr/>
          </p:nvSpPr>
          <p:spPr>
            <a:xfrm>
              <a:off x="10676019" y="3707570"/>
              <a:ext cx="884963" cy="8849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874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DE73B31C-25E1-453B-5653-5F245F5BDE3F}"/>
                </a:ext>
              </a:extLst>
            </p:cNvPr>
            <p:cNvSpPr/>
            <p:nvPr/>
          </p:nvSpPr>
          <p:spPr>
            <a:xfrm>
              <a:off x="8948744" y="3707570"/>
              <a:ext cx="884963" cy="88496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99F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68417ABF-178A-C11A-1DBB-0CDAA924F1C3}"/>
                </a:ext>
              </a:extLst>
            </p:cNvPr>
            <p:cNvSpPr txBox="1"/>
            <p:nvPr/>
          </p:nvSpPr>
          <p:spPr>
            <a:xfrm>
              <a:off x="9681616" y="2103139"/>
              <a:ext cx="1201424" cy="5770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b="1" dirty="0" err="1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מנהל.ת</a:t>
              </a:r>
              <a:r>
                <a:rPr lang="he-IL" sz="105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 קהילה מיטיבה </a:t>
              </a:r>
              <a:r>
                <a:rPr lang="he-IL" sz="1050" b="1" dirty="0" err="1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רשותי.ת</a:t>
              </a:r>
              <a:endParaRPr lang="en-IL" sz="105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  <a:p>
              <a:pPr algn="ctr"/>
              <a:endParaRPr lang="he-IL" sz="105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5055C27C-96B4-26E7-8A0B-C04DA6A2BCAD}"/>
                </a:ext>
              </a:extLst>
            </p:cNvPr>
            <p:cNvSpPr txBox="1"/>
            <p:nvPr/>
          </p:nvSpPr>
          <p:spPr>
            <a:xfrm>
              <a:off x="10520292" y="4638327"/>
              <a:ext cx="1125950" cy="10618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מנהלי אגפים: שירותים חברתיים, קהילה, אסטרטגיה, פיתוח כלכלי</a:t>
              </a:r>
              <a:endParaRPr lang="en-IL" sz="105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  <a:p>
              <a:pPr algn="ctr"/>
              <a:endParaRPr lang="he-IL" sz="105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E3C80F7A-32BC-B6A7-210B-86DC26392317}"/>
                </a:ext>
              </a:extLst>
            </p:cNvPr>
            <p:cNvSpPr txBox="1"/>
            <p:nvPr/>
          </p:nvSpPr>
          <p:spPr>
            <a:xfrm>
              <a:off x="8948744" y="4638327"/>
              <a:ext cx="78353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מנכ"ל העירייה/ ראש רשות</a:t>
              </a:r>
              <a:endParaRPr lang="en-IL" sz="1050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  <a:p>
              <a:pPr algn="ctr"/>
              <a:endParaRPr lang="he-IL" sz="105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pic>
          <p:nvPicPr>
            <p:cNvPr id="48" name="גרפיקה 47">
              <a:extLst>
                <a:ext uri="{FF2B5EF4-FFF2-40B4-BE49-F238E27FC236}">
                  <a16:creationId xmlns:a16="http://schemas.microsoft.com/office/drawing/2014/main" id="{DB663438-6E33-E41E-62FE-7BF18B03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2291" y="2680220"/>
              <a:ext cx="600075" cy="590550"/>
            </a:xfrm>
            <a:prstGeom prst="rect">
              <a:avLst/>
            </a:prstGeom>
          </p:spPr>
        </p:pic>
        <p:pic>
          <p:nvPicPr>
            <p:cNvPr id="50" name="גרפיקה 49">
              <a:extLst>
                <a:ext uri="{FF2B5EF4-FFF2-40B4-BE49-F238E27FC236}">
                  <a16:creationId xmlns:a16="http://schemas.microsoft.com/office/drawing/2014/main" id="{9882CDA4-832C-F387-24A6-B6A1E550E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67427" y="3813645"/>
              <a:ext cx="545579" cy="646080"/>
            </a:xfrm>
            <a:prstGeom prst="rect">
              <a:avLst/>
            </a:prstGeom>
          </p:spPr>
        </p:pic>
        <p:pic>
          <p:nvPicPr>
            <p:cNvPr id="52" name="גרפיקה 51">
              <a:extLst>
                <a:ext uri="{FF2B5EF4-FFF2-40B4-BE49-F238E27FC236}">
                  <a16:creationId xmlns:a16="http://schemas.microsoft.com/office/drawing/2014/main" id="{829287F3-A962-E769-B1EA-A374B997E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57245" y="3825321"/>
              <a:ext cx="667289" cy="653943"/>
            </a:xfrm>
            <a:prstGeom prst="rect">
              <a:avLst/>
            </a:prstGeom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6500A607-7F8B-9B5A-AA70-12F49AAE95BF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25" name="מלבן: פינות מעוגלות 24">
              <a:extLst>
                <a:ext uri="{FF2B5EF4-FFF2-40B4-BE49-F238E27FC236}">
                  <a16:creationId xmlns:a16="http://schemas.microsoft.com/office/drawing/2014/main" id="{A56E3960-3849-3111-019D-2C1F1D7230C2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5CCA566A-0A87-2E37-4383-BB0BC99DBA4D}"/>
                </a:ext>
              </a:extLst>
            </p:cNvPr>
            <p:cNvSpPr txBox="1"/>
            <p:nvPr/>
          </p:nvSpPr>
          <p:spPr>
            <a:xfrm>
              <a:off x="6987473" y="1791703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30" name="גרפיקה 29">
              <a:hlinkClick r:id="rId13" action="ppaction://hlinksldjump"/>
              <a:extLst>
                <a:ext uri="{FF2B5EF4-FFF2-40B4-BE49-F238E27FC236}">
                  <a16:creationId xmlns:a16="http://schemas.microsoft.com/office/drawing/2014/main" id="{09C7D30B-AC24-2E98-D6B7-D875E1758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47" name="גרפיקה 46" descr="דירקטוריון עם מילוי מלא">
              <a:extLst>
                <a:ext uri="{FF2B5EF4-FFF2-40B4-BE49-F238E27FC236}">
                  <a16:creationId xmlns:a16="http://schemas.microsoft.com/office/drawing/2014/main" id="{803A3CC3-4E8D-6A07-F543-F811DAA9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1FEC1BC0-7E97-0C32-AACE-C7A614D438A5}"/>
              </a:ext>
            </a:extLst>
          </p:cNvPr>
          <p:cNvGrpSpPr/>
          <p:nvPr/>
        </p:nvGrpSpPr>
        <p:grpSpPr>
          <a:xfrm>
            <a:off x="4436537" y="1385047"/>
            <a:ext cx="4207733" cy="4639842"/>
            <a:chOff x="4436537" y="1385047"/>
            <a:chExt cx="4207733" cy="4639842"/>
          </a:xfrm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C1EB39FF-B14D-CE91-F606-EC9A7D98CE0B}"/>
                </a:ext>
              </a:extLst>
            </p:cNvPr>
            <p:cNvSpPr/>
            <p:nvPr/>
          </p:nvSpPr>
          <p:spPr>
            <a:xfrm>
              <a:off x="4436537" y="3689080"/>
              <a:ext cx="773190" cy="895429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A5022EB4-D26A-A779-0A13-E0A2DDC1E06E}"/>
                </a:ext>
              </a:extLst>
            </p:cNvPr>
            <p:cNvSpPr txBox="1"/>
            <p:nvPr/>
          </p:nvSpPr>
          <p:spPr>
            <a:xfrm>
              <a:off x="5011812" y="1385047"/>
              <a:ext cx="271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ועדה מעצבת</a:t>
              </a:r>
              <a:endParaRPr lang="en-IL" b="1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B35C18E7-1A8E-3B41-919D-1C3E3B531EE6}"/>
                </a:ext>
              </a:extLst>
            </p:cNvPr>
            <p:cNvCxnSpPr/>
            <p:nvPr/>
          </p:nvCxnSpPr>
          <p:spPr>
            <a:xfrm>
              <a:off x="8644270" y="1932838"/>
              <a:ext cx="0" cy="3991014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אליפסה 40">
              <a:extLst>
                <a:ext uri="{FF2B5EF4-FFF2-40B4-BE49-F238E27FC236}">
                  <a16:creationId xmlns:a16="http://schemas.microsoft.com/office/drawing/2014/main" id="{F1692937-1B00-F6DA-0F4B-9BFFB297D1D5}"/>
                </a:ext>
              </a:extLst>
            </p:cNvPr>
            <p:cNvSpPr/>
            <p:nvPr/>
          </p:nvSpPr>
          <p:spPr>
            <a:xfrm>
              <a:off x="4835163" y="2295582"/>
              <a:ext cx="3131748" cy="3131748"/>
            </a:xfrm>
            <a:prstGeom prst="ellipse">
              <a:avLst/>
            </a:prstGeom>
            <a:noFill/>
            <a:ln>
              <a:solidFill>
                <a:srgbClr val="1E4E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: פינות מעוגלות 41">
              <a:extLst>
                <a:ext uri="{FF2B5EF4-FFF2-40B4-BE49-F238E27FC236}">
                  <a16:creationId xmlns:a16="http://schemas.microsoft.com/office/drawing/2014/main" id="{6458CB8D-EEC6-01FA-FD3B-703A8F374F17}"/>
                </a:ext>
              </a:extLst>
            </p:cNvPr>
            <p:cNvSpPr/>
            <p:nvPr/>
          </p:nvSpPr>
          <p:spPr>
            <a:xfrm>
              <a:off x="7359060" y="2314264"/>
              <a:ext cx="832102" cy="1023752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: פינות מעוגלות 42">
              <a:extLst>
                <a:ext uri="{FF2B5EF4-FFF2-40B4-BE49-F238E27FC236}">
                  <a16:creationId xmlns:a16="http://schemas.microsoft.com/office/drawing/2014/main" id="{B0E7B622-04AB-E5B9-4F79-A728BE90115D}"/>
                </a:ext>
              </a:extLst>
            </p:cNvPr>
            <p:cNvSpPr/>
            <p:nvPr/>
          </p:nvSpPr>
          <p:spPr>
            <a:xfrm>
              <a:off x="7454977" y="4248150"/>
              <a:ext cx="693962" cy="844662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: פינות מעוגלות 43">
              <a:extLst>
                <a:ext uri="{FF2B5EF4-FFF2-40B4-BE49-F238E27FC236}">
                  <a16:creationId xmlns:a16="http://schemas.microsoft.com/office/drawing/2014/main" id="{2A6BE7AB-BA24-8ED8-0D53-F62B3DCDE539}"/>
                </a:ext>
              </a:extLst>
            </p:cNvPr>
            <p:cNvSpPr/>
            <p:nvPr/>
          </p:nvSpPr>
          <p:spPr>
            <a:xfrm>
              <a:off x="4891292" y="2229631"/>
              <a:ext cx="819236" cy="815173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: פינות מעוגלות 45">
              <a:extLst>
                <a:ext uri="{FF2B5EF4-FFF2-40B4-BE49-F238E27FC236}">
                  <a16:creationId xmlns:a16="http://schemas.microsoft.com/office/drawing/2014/main" id="{17C5DEF0-90EF-B085-0AF4-4C7FF96E0F8D}"/>
                </a:ext>
              </a:extLst>
            </p:cNvPr>
            <p:cNvSpPr/>
            <p:nvPr/>
          </p:nvSpPr>
          <p:spPr>
            <a:xfrm rot="371686">
              <a:off x="5423915" y="5132465"/>
              <a:ext cx="750920" cy="34953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2" name="תרשים 11">
              <a:extLst>
                <a:ext uri="{FF2B5EF4-FFF2-40B4-BE49-F238E27FC236}">
                  <a16:creationId xmlns:a16="http://schemas.microsoft.com/office/drawing/2014/main" id="{26074083-DA0B-98F9-D800-7D2290A4E4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3013163"/>
                </p:ext>
              </p:extLst>
            </p:nvPr>
          </p:nvGraphicFramePr>
          <p:xfrm>
            <a:off x="4637672" y="1929018"/>
            <a:ext cx="3457659" cy="40958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CBB01B20-A9E2-BD91-441B-68BD679940F5}"/>
                </a:ext>
              </a:extLst>
            </p:cNvPr>
            <p:cNvSpPr txBox="1"/>
            <p:nvPr/>
          </p:nvSpPr>
          <p:spPr>
            <a:xfrm>
              <a:off x="6368498" y="4357162"/>
              <a:ext cx="8566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20%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0857DC5C-600D-28C6-7E3F-C1923E7DD796}"/>
                </a:ext>
              </a:extLst>
            </p:cNvPr>
            <p:cNvSpPr txBox="1"/>
            <p:nvPr/>
          </p:nvSpPr>
          <p:spPr>
            <a:xfrm>
              <a:off x="6590040" y="3109305"/>
              <a:ext cx="8566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89A036"/>
                  </a:solidFill>
                  <a:latin typeface="Assistant" pitchFamily="2" charset="-79"/>
                  <a:cs typeface="Assistant" pitchFamily="2" charset="-79"/>
                </a:rPr>
                <a:t>30%</a:t>
              </a: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1F542284-2E48-FB00-896E-A9DA495F0E6B}"/>
                </a:ext>
              </a:extLst>
            </p:cNvPr>
            <p:cNvSpPr txBox="1"/>
            <p:nvPr/>
          </p:nvSpPr>
          <p:spPr>
            <a:xfrm>
              <a:off x="5116002" y="3080198"/>
              <a:ext cx="8566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699FB8"/>
                  </a:solidFill>
                  <a:latin typeface="Assistant" pitchFamily="2" charset="-79"/>
                  <a:cs typeface="Assistant" pitchFamily="2" charset="-79"/>
                </a:rPr>
                <a:t>30%</a:t>
              </a:r>
            </a:p>
          </p:txBody>
        </p:sp>
        <p:sp>
          <p:nvSpPr>
            <p:cNvPr id="39" name="תיבת טקסט 38">
              <a:extLst>
                <a:ext uri="{FF2B5EF4-FFF2-40B4-BE49-F238E27FC236}">
                  <a16:creationId xmlns:a16="http://schemas.microsoft.com/office/drawing/2014/main" id="{294E5B27-7D53-F302-D4E1-90F6BE068D94}"/>
                </a:ext>
              </a:extLst>
            </p:cNvPr>
            <p:cNvSpPr txBox="1"/>
            <p:nvPr/>
          </p:nvSpPr>
          <p:spPr>
            <a:xfrm>
              <a:off x="5222519" y="4178256"/>
              <a:ext cx="7174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D87448"/>
                  </a:solidFill>
                  <a:latin typeface="Assistant" pitchFamily="2" charset="-79"/>
                  <a:cs typeface="Assistant" pitchFamily="2" charset="-79"/>
                </a:rPr>
                <a:t>10%</a:t>
              </a:r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04EC478D-1243-D41C-21DD-597B46CAB676}"/>
                </a:ext>
              </a:extLst>
            </p:cNvPr>
            <p:cNvSpPr txBox="1"/>
            <p:nvPr/>
          </p:nvSpPr>
          <p:spPr>
            <a:xfrm>
              <a:off x="5544347" y="4508265"/>
              <a:ext cx="85669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rgbClr val="FFCC33"/>
                  </a:solidFill>
                  <a:latin typeface="Assistant" pitchFamily="2" charset="-79"/>
                  <a:cs typeface="Assistant" pitchFamily="2" charset="-79"/>
                </a:rPr>
                <a:t>10%</a:t>
              </a:r>
            </a:p>
          </p:txBody>
        </p:sp>
        <p:pic>
          <p:nvPicPr>
            <p:cNvPr id="17" name="גרפיקה 16" descr="פרופיל נקבה קו מיתאר">
              <a:extLst>
                <a:ext uri="{FF2B5EF4-FFF2-40B4-BE49-F238E27FC236}">
                  <a16:creationId xmlns:a16="http://schemas.microsoft.com/office/drawing/2014/main" id="{B18E2BDC-09F1-BECF-3A2B-05F65F91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21500" y="2045590"/>
              <a:ext cx="433229" cy="433229"/>
            </a:xfrm>
            <a:prstGeom prst="rect">
              <a:avLst/>
            </a:prstGeom>
          </p:spPr>
        </p:pic>
        <p:pic>
          <p:nvPicPr>
            <p:cNvPr id="19" name="גרפיקה 18" descr="פרופיל זכר קו מיתאר">
              <a:extLst>
                <a:ext uri="{FF2B5EF4-FFF2-40B4-BE49-F238E27FC236}">
                  <a16:creationId xmlns:a16="http://schemas.microsoft.com/office/drawing/2014/main" id="{0563E891-DEA1-0D98-F5E3-FE5DC85D4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46730" y="2117123"/>
              <a:ext cx="467462" cy="467462"/>
            </a:xfrm>
            <a:prstGeom prst="rect">
              <a:avLst/>
            </a:prstGeom>
          </p:spPr>
        </p:pic>
        <p:pic>
          <p:nvPicPr>
            <p:cNvPr id="20" name="גרפיקה 19" descr="פרופיל נקבה קו מיתאר">
              <a:extLst>
                <a:ext uri="{FF2B5EF4-FFF2-40B4-BE49-F238E27FC236}">
                  <a16:creationId xmlns:a16="http://schemas.microsoft.com/office/drawing/2014/main" id="{26258918-0DEA-5C59-4E76-D992797A6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507383" y="4319062"/>
              <a:ext cx="490585" cy="490585"/>
            </a:xfrm>
            <a:prstGeom prst="rect">
              <a:avLst/>
            </a:prstGeom>
          </p:spPr>
        </p:pic>
        <p:pic>
          <p:nvPicPr>
            <p:cNvPr id="51" name="גרפיקה 50" descr="פרופיל נקבה קו מיתאר">
              <a:extLst>
                <a:ext uri="{FF2B5EF4-FFF2-40B4-BE49-F238E27FC236}">
                  <a16:creationId xmlns:a16="http://schemas.microsoft.com/office/drawing/2014/main" id="{FC4F13BB-8340-236B-901A-757AD0630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499100" y="4938262"/>
              <a:ext cx="502627" cy="502627"/>
            </a:xfrm>
            <a:prstGeom prst="rect">
              <a:avLst/>
            </a:prstGeom>
          </p:spPr>
        </p:pic>
        <p:pic>
          <p:nvPicPr>
            <p:cNvPr id="49" name="גרפיקה 48" descr="פרופיל זכר קו מיתאר">
              <a:extLst>
                <a:ext uri="{FF2B5EF4-FFF2-40B4-BE49-F238E27FC236}">
                  <a16:creationId xmlns:a16="http://schemas.microsoft.com/office/drawing/2014/main" id="{FCCFB2D0-528A-B4B9-E5E3-5C5CFE40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610032" y="3679548"/>
              <a:ext cx="467462" cy="467462"/>
            </a:xfrm>
            <a:prstGeom prst="rect">
              <a:avLst/>
            </a:prstGeom>
          </p:spPr>
        </p:pic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A8AE8B2D-D972-45BB-2DB2-74D591B11FEA}"/>
                </a:ext>
              </a:extLst>
            </p:cNvPr>
            <p:cNvSpPr txBox="1"/>
            <p:nvPr/>
          </p:nvSpPr>
          <p:spPr>
            <a:xfrm>
              <a:off x="4465766" y="4126329"/>
              <a:ext cx="7610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rgbClr val="D87448"/>
                  </a:solidFill>
                  <a:latin typeface="Assistant" pitchFamily="2" charset="-79"/>
                  <a:cs typeface="Assistant" pitchFamily="2" charset="-79"/>
                </a:rPr>
                <a:t>נציגות ממשלה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647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12F46B9D-0A52-2079-1043-747067B4C1C8}"/>
              </a:ext>
            </a:extLst>
          </p:cNvPr>
          <p:cNvSpPr/>
          <p:nvPr/>
        </p:nvSpPr>
        <p:spPr>
          <a:xfrm>
            <a:off x="893743" y="4961614"/>
            <a:ext cx="4023801" cy="587997"/>
          </a:xfrm>
          <a:prstGeom prst="roundRect">
            <a:avLst/>
          </a:prstGeom>
          <a:noFill/>
          <a:ln>
            <a:solidFill>
              <a:srgbClr val="1E4E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AA86B15E-DDD8-A929-90ED-E5CDAD5ED9A9}"/>
              </a:ext>
            </a:extLst>
          </p:cNvPr>
          <p:cNvSpPr/>
          <p:nvPr/>
        </p:nvSpPr>
        <p:spPr>
          <a:xfrm>
            <a:off x="3434964" y="4861164"/>
            <a:ext cx="1383527" cy="26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1C1AC8CE-63D7-65B9-C8F9-067370F4AD00}"/>
              </a:ext>
            </a:extLst>
          </p:cNvPr>
          <p:cNvSpPr/>
          <p:nvPr/>
        </p:nvSpPr>
        <p:spPr>
          <a:xfrm>
            <a:off x="6431720" y="4987595"/>
            <a:ext cx="4023801" cy="582002"/>
          </a:xfrm>
          <a:prstGeom prst="roundRect">
            <a:avLst/>
          </a:prstGeom>
          <a:noFill/>
          <a:ln>
            <a:solidFill>
              <a:srgbClr val="1E4E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7DDF2EEB-A609-D0FB-FC15-DF42E9F19106}"/>
              </a:ext>
            </a:extLst>
          </p:cNvPr>
          <p:cNvSpPr/>
          <p:nvPr/>
        </p:nvSpPr>
        <p:spPr>
          <a:xfrm>
            <a:off x="8889558" y="4856671"/>
            <a:ext cx="1012244" cy="270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6">
            <a:extLst>
              <a:ext uri="{FF2B5EF4-FFF2-40B4-BE49-F238E27FC236}">
                <a16:creationId xmlns:a16="http://schemas.microsoft.com/office/drawing/2014/main" id="{E3C6F722-38DB-0410-98EB-CF3E96CE6070}"/>
              </a:ext>
            </a:extLst>
          </p:cNvPr>
          <p:cNvSpPr/>
          <p:nvPr/>
        </p:nvSpPr>
        <p:spPr>
          <a:xfrm>
            <a:off x="385877" y="475291"/>
            <a:ext cx="11806123" cy="693851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C801D73-9FE7-44F2-8238-46AEE37DE24F}"/>
              </a:ext>
            </a:extLst>
          </p:cNvPr>
          <p:cNvSpPr txBox="1"/>
          <p:nvPr/>
        </p:nvSpPr>
        <p:spPr>
          <a:xfrm>
            <a:off x="2725140" y="256118"/>
            <a:ext cx="883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רקע תכנית קהילה מיטיבה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82160C5-FDDA-4973-AD1E-D337A99B903E}"/>
              </a:ext>
            </a:extLst>
          </p:cNvPr>
          <p:cNvSpPr txBox="1"/>
          <p:nvPr/>
        </p:nvSpPr>
        <p:spPr>
          <a:xfrm>
            <a:off x="-62630" y="6519797"/>
            <a:ext cx="36951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1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A12271B1-022C-8FE6-8739-5B858226F005}"/>
              </a:ext>
            </a:extLst>
          </p:cNvPr>
          <p:cNvSpPr/>
          <p:nvPr/>
        </p:nvSpPr>
        <p:spPr>
          <a:xfrm>
            <a:off x="6654355" y="2586221"/>
            <a:ext cx="4426690" cy="2128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13BA23B-579C-471F-B6F1-CA30D79521BB}"/>
              </a:ext>
            </a:extLst>
          </p:cNvPr>
          <p:cNvSpPr txBox="1"/>
          <p:nvPr/>
        </p:nvSpPr>
        <p:spPr>
          <a:xfrm>
            <a:off x="1641289" y="1610989"/>
            <a:ext cx="8351297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קהילה מיטיבה הינה </a:t>
            </a:r>
            <a:r>
              <a:rPr lang="he-IL" sz="2400" dirty="0">
                <a:solidFill>
                  <a:srgbClr val="D87448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תכנית</a:t>
            </a:r>
            <a:r>
              <a:rPr lang="he-IL" sz="2400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אסטרטגית</a:t>
            </a:r>
            <a:r>
              <a:rPr lang="he-IL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לחיזוק קהילות מיטיבות בפריפריה הגיאוגרפית-חברתית, הפועלות לקידום </a:t>
            </a:r>
            <a:r>
              <a:rPr lang="he-IL" sz="2400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מוביליות חברתית</a:t>
            </a:r>
            <a:r>
              <a:rPr lang="he-IL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, חוסן ושיפור איכות חיים מינקות ועד זקנה, במציאות המשתנה של המאה ה-21. </a:t>
            </a:r>
          </a:p>
          <a:p>
            <a:endParaRPr lang="he-IL" sz="2000" b="1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E5B1A8BD-145E-7B45-1D76-8C6BD7DD9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4438" y="1667651"/>
            <a:ext cx="1022350" cy="1039677"/>
          </a:xfrm>
          <a:prstGeom prst="rect">
            <a:avLst/>
          </a:prstGeom>
        </p:spPr>
      </p:pic>
      <p:sp>
        <p:nvSpPr>
          <p:cNvPr id="54" name="מלבן 53">
            <a:hlinkClick r:id="" action="ppaction://noaction"/>
            <a:extLst>
              <a:ext uri="{FF2B5EF4-FFF2-40B4-BE49-F238E27FC236}">
                <a16:creationId xmlns:a16="http://schemas.microsoft.com/office/drawing/2014/main" id="{A72EC36C-5676-0960-EA53-25CDCC4E2FDB}"/>
              </a:ext>
            </a:extLst>
          </p:cNvPr>
          <p:cNvSpPr/>
          <p:nvPr/>
        </p:nvSpPr>
        <p:spPr>
          <a:xfrm>
            <a:off x="1584199" y="4008806"/>
            <a:ext cx="4559300" cy="800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מלבן 5">
            <a:hlinkClick r:id="" action="ppaction://noaction"/>
            <a:extLst>
              <a:ext uri="{FF2B5EF4-FFF2-40B4-BE49-F238E27FC236}">
                <a16:creationId xmlns:a16="http://schemas.microsoft.com/office/drawing/2014/main" id="{AE418EB4-3E98-79CD-0D80-5C81E6C5BDAC}"/>
              </a:ext>
            </a:extLst>
          </p:cNvPr>
          <p:cNvSpPr/>
          <p:nvPr/>
        </p:nvSpPr>
        <p:spPr>
          <a:xfrm>
            <a:off x="1584199" y="3104380"/>
            <a:ext cx="4559300" cy="800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3" name="גרפיקה 32">
            <a:extLst>
              <a:ext uri="{FF2B5EF4-FFF2-40B4-BE49-F238E27FC236}">
                <a16:creationId xmlns:a16="http://schemas.microsoft.com/office/drawing/2014/main" id="{A3C82C97-E171-56D2-AA01-37F0C2DD5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6625" y="3268092"/>
            <a:ext cx="1022351" cy="988831"/>
          </a:xfrm>
          <a:prstGeom prst="rect">
            <a:avLst/>
          </a:prstGeom>
        </p:spPr>
      </p:pic>
      <p:sp>
        <p:nvSpPr>
          <p:cNvPr id="41" name="תיבת טקסט 40">
            <a:hlinkClick r:id="" action="ppaction://noaction"/>
            <a:extLst>
              <a:ext uri="{FF2B5EF4-FFF2-40B4-BE49-F238E27FC236}">
                <a16:creationId xmlns:a16="http://schemas.microsoft.com/office/drawing/2014/main" id="{CBEA5787-2D14-AFB4-E4B7-B22676958CD5}"/>
              </a:ext>
            </a:extLst>
          </p:cNvPr>
          <p:cNvSpPr txBox="1"/>
          <p:nvPr/>
        </p:nvSpPr>
        <p:spPr>
          <a:xfrm>
            <a:off x="5896221" y="4260465"/>
            <a:ext cx="45593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en-US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</a:br>
            <a:r>
              <a:rPr lang="he-IL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מעל </a:t>
            </a:r>
            <a:r>
              <a:rPr lang="he-IL" sz="6000" b="1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60</a:t>
            </a:r>
            <a:r>
              <a:rPr lang="he-IL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</a:t>
            </a:r>
            <a:r>
              <a:rPr lang="he-IL" sz="2400" b="1" dirty="0">
                <a:solidFill>
                  <a:srgbClr val="1E4E7E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ארגונים בין מגזריים</a:t>
            </a:r>
            <a:endParaRPr lang="he-IL" sz="24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5F635D71-C2A5-2663-F855-1E330AD14344}"/>
              </a:ext>
            </a:extLst>
          </p:cNvPr>
          <p:cNvSpPr txBox="1"/>
          <p:nvPr/>
        </p:nvSpPr>
        <p:spPr>
          <a:xfrm>
            <a:off x="6068188" y="3778672"/>
            <a:ext cx="37986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שותפים למהלך</a:t>
            </a:r>
            <a:endParaRPr lang="he-IL" sz="3600" dirty="0">
              <a:solidFill>
                <a:srgbClr val="D87448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תיבת טקסט 11">
            <a:hlinkClick r:id="" action="ppaction://noaction"/>
            <a:extLst>
              <a:ext uri="{FF2B5EF4-FFF2-40B4-BE49-F238E27FC236}">
                <a16:creationId xmlns:a16="http://schemas.microsoft.com/office/drawing/2014/main" id="{7AD7C53D-2996-1F2A-B651-EA454D4ED548}"/>
              </a:ext>
            </a:extLst>
          </p:cNvPr>
          <p:cNvSpPr txBox="1"/>
          <p:nvPr/>
        </p:nvSpPr>
        <p:spPr>
          <a:xfrm>
            <a:off x="307760" y="3834435"/>
            <a:ext cx="460978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en-US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</a:br>
            <a:br>
              <a:rPr lang="en-US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</a:br>
            <a:r>
              <a:rPr lang="he-IL" sz="6600" b="1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200</a:t>
            </a:r>
            <a:r>
              <a:rPr lang="he-IL" sz="2400" b="1" dirty="0">
                <a:solidFill>
                  <a:srgbClr val="D8744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</a:t>
            </a:r>
            <a:r>
              <a:rPr lang="he-IL" sz="2400" b="1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אנשי מקצוע ופעילים </a:t>
            </a:r>
            <a:endParaRPr lang="en-US" sz="2400" b="1" dirty="0">
              <a:solidFill>
                <a:srgbClr val="1E4E7E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endParaRPr lang="he-IL" sz="2400" b="1" dirty="0">
              <a:solidFill>
                <a:srgbClr val="1E4E7E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endParaRPr lang="he-IL" sz="2400" b="1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7" name="גרפיקה 26" descr="ילדים קו מיתאר">
            <a:extLst>
              <a:ext uri="{FF2B5EF4-FFF2-40B4-BE49-F238E27FC236}">
                <a16:creationId xmlns:a16="http://schemas.microsoft.com/office/drawing/2014/main" id="{5E27032D-DA70-BA0B-353A-373252F8D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7327" y="4789156"/>
            <a:ext cx="914400" cy="914400"/>
          </a:xfrm>
          <a:prstGeom prst="rect">
            <a:avLst/>
          </a:prstGeom>
        </p:spPr>
      </p:pic>
      <p:pic>
        <p:nvPicPr>
          <p:cNvPr id="31" name="גרפיקה 30" descr="דיאגרמת חיתוך קבוצות (Venn) קו מיתאר">
            <a:extLst>
              <a:ext uri="{FF2B5EF4-FFF2-40B4-BE49-F238E27FC236}">
                <a16:creationId xmlns:a16="http://schemas.microsoft.com/office/drawing/2014/main" id="{2653CC42-3487-F523-22FF-87642EED6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8266" y="4800156"/>
            <a:ext cx="769441" cy="769441"/>
          </a:xfrm>
          <a:prstGeom prst="rect">
            <a:avLst/>
          </a:prstGeom>
        </p:spPr>
      </p:pic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66CD4E1B-1243-FA6C-6482-1FF6A72FA94D}"/>
              </a:ext>
            </a:extLst>
          </p:cNvPr>
          <p:cNvCxnSpPr>
            <a:cxnSpLocks/>
          </p:cNvCxnSpPr>
          <p:nvPr/>
        </p:nvCxnSpPr>
        <p:spPr>
          <a:xfrm>
            <a:off x="11623317" y="63606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A2DEAEF-A39F-CBC2-01BB-D4239B89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8254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גרפיקה 103">
            <a:extLst>
              <a:ext uri="{FF2B5EF4-FFF2-40B4-BE49-F238E27FC236}">
                <a16:creationId xmlns:a16="http://schemas.microsoft.com/office/drawing/2014/main" id="{B56743DF-1D1D-FEB2-5546-BB4D4D53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0631" y="1919675"/>
            <a:ext cx="1810847" cy="1412426"/>
          </a:xfrm>
          <a:prstGeom prst="rect">
            <a:avLst/>
          </a:prstGeom>
        </p:spPr>
      </p:pic>
      <p:pic>
        <p:nvPicPr>
          <p:cNvPr id="106" name="גרפיקה 105">
            <a:extLst>
              <a:ext uri="{FF2B5EF4-FFF2-40B4-BE49-F238E27FC236}">
                <a16:creationId xmlns:a16="http://schemas.microsoft.com/office/drawing/2014/main" id="{372CF1F9-DF89-BB9C-F84F-60971BCAC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003" y="740847"/>
            <a:ext cx="1810847" cy="1412426"/>
          </a:xfrm>
          <a:prstGeom prst="rect">
            <a:avLst/>
          </a:prstGeom>
        </p:spPr>
      </p:pic>
      <p:pic>
        <p:nvPicPr>
          <p:cNvPr id="102" name="גרפיקה 101">
            <a:extLst>
              <a:ext uri="{FF2B5EF4-FFF2-40B4-BE49-F238E27FC236}">
                <a16:creationId xmlns:a16="http://schemas.microsoft.com/office/drawing/2014/main" id="{E75206ED-ED89-7507-DC93-90F342B8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6844" y="727149"/>
            <a:ext cx="1810847" cy="1412426"/>
          </a:xfrm>
          <a:prstGeom prst="rect">
            <a:avLst/>
          </a:prstGeom>
        </p:spPr>
      </p:pic>
      <p:pic>
        <p:nvPicPr>
          <p:cNvPr id="69" name="גרפיקה 68">
            <a:extLst>
              <a:ext uri="{FF2B5EF4-FFF2-40B4-BE49-F238E27FC236}">
                <a16:creationId xmlns:a16="http://schemas.microsoft.com/office/drawing/2014/main" id="{03B49EEC-2D46-2F6C-50E4-5E51B31DF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2560" y="4651890"/>
            <a:ext cx="8451016" cy="1583143"/>
          </a:xfrm>
          <a:prstGeom prst="rect">
            <a:avLst/>
          </a:prstGeom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F1AD738-5AB7-6E5D-4AAD-656B2AF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20</a:t>
            </a:fld>
            <a:endParaRPr lang="en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1CC545C-39AD-8504-46C0-CCCF863BDAAF}"/>
              </a:ext>
            </a:extLst>
          </p:cNvPr>
          <p:cNvSpPr/>
          <p:nvPr/>
        </p:nvSpPr>
        <p:spPr>
          <a:xfrm>
            <a:off x="6212746" y="2143749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927A0FD-778A-7DFA-3D6D-350FE38575B7}"/>
              </a:ext>
            </a:extLst>
          </p:cNvPr>
          <p:cNvSpPr txBox="1"/>
          <p:nvPr/>
        </p:nvSpPr>
        <p:spPr>
          <a:xfrm>
            <a:off x="5653277" y="2065718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1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EA777399-562E-FFE6-B011-EECAD6198B38}"/>
              </a:ext>
            </a:extLst>
          </p:cNvPr>
          <p:cNvSpPr/>
          <p:nvPr/>
        </p:nvSpPr>
        <p:spPr>
          <a:xfrm>
            <a:off x="3348368" y="3380247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2712D57-49F0-31D6-308F-A92B83275B41}"/>
              </a:ext>
            </a:extLst>
          </p:cNvPr>
          <p:cNvSpPr txBox="1"/>
          <p:nvPr/>
        </p:nvSpPr>
        <p:spPr>
          <a:xfrm>
            <a:off x="2788899" y="3302216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3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9D0959D-E3BE-0CB1-338E-038557BD38B1}"/>
              </a:ext>
            </a:extLst>
          </p:cNvPr>
          <p:cNvSpPr/>
          <p:nvPr/>
        </p:nvSpPr>
        <p:spPr>
          <a:xfrm>
            <a:off x="772308" y="2177890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B7959C8-8E4A-B95F-5442-ECAED6CFE4F2}"/>
              </a:ext>
            </a:extLst>
          </p:cNvPr>
          <p:cNvSpPr txBox="1"/>
          <p:nvPr/>
        </p:nvSpPr>
        <p:spPr>
          <a:xfrm>
            <a:off x="212839" y="2099859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2</a:t>
            </a:r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59E591AA-1868-8F19-1235-F7EE794B9C7A}"/>
              </a:ext>
            </a:extLst>
          </p:cNvPr>
          <p:cNvSpPr/>
          <p:nvPr/>
        </p:nvSpPr>
        <p:spPr>
          <a:xfrm>
            <a:off x="5801152" y="4578867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8EC3E406-6130-810E-ACD1-D8395FABF005}"/>
              </a:ext>
            </a:extLst>
          </p:cNvPr>
          <p:cNvSpPr txBox="1"/>
          <p:nvPr/>
        </p:nvSpPr>
        <p:spPr>
          <a:xfrm>
            <a:off x="5241683" y="4500836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4</a:t>
            </a:r>
          </a:p>
        </p:txBody>
      </p:sp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23F40C1E-D0D5-65FA-1118-282EB22C0F70}"/>
              </a:ext>
            </a:extLst>
          </p:cNvPr>
          <p:cNvSpPr/>
          <p:nvPr/>
        </p:nvSpPr>
        <p:spPr>
          <a:xfrm>
            <a:off x="760809" y="4633628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54661900-0AAB-1C66-0552-CF22C143F8BA}"/>
              </a:ext>
            </a:extLst>
          </p:cNvPr>
          <p:cNvSpPr txBox="1"/>
          <p:nvPr/>
        </p:nvSpPr>
        <p:spPr>
          <a:xfrm>
            <a:off x="201340" y="4555597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5</a:t>
            </a:r>
          </a:p>
        </p:txBody>
      </p:sp>
      <p:pic>
        <p:nvPicPr>
          <p:cNvPr id="103" name="גרפיקה 102">
            <a:extLst>
              <a:ext uri="{FF2B5EF4-FFF2-40B4-BE49-F238E27FC236}">
                <a16:creationId xmlns:a16="http://schemas.microsoft.com/office/drawing/2014/main" id="{865582FF-418D-6FA1-C609-91D8E68DA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6490" y="3147397"/>
            <a:ext cx="1810847" cy="1412426"/>
          </a:xfrm>
          <a:prstGeom prst="rect">
            <a:avLst/>
          </a:prstGeom>
        </p:spPr>
      </p:pic>
      <p:pic>
        <p:nvPicPr>
          <p:cNvPr id="108" name="גרפיקה 107">
            <a:extLst>
              <a:ext uri="{FF2B5EF4-FFF2-40B4-BE49-F238E27FC236}">
                <a16:creationId xmlns:a16="http://schemas.microsoft.com/office/drawing/2014/main" id="{9673A3D9-0904-0FF4-CF01-C8E2A8F4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628" y="3174961"/>
            <a:ext cx="1810847" cy="1412426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9CB2558B-D1C3-541C-FFE3-490F2B8C18D7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11" name="מלבן: פינות מעוגלות 10">
              <a:extLst>
                <a:ext uri="{FF2B5EF4-FFF2-40B4-BE49-F238E27FC236}">
                  <a16:creationId xmlns:a16="http://schemas.microsoft.com/office/drawing/2014/main" id="{52F489C6-6849-F0AA-F95A-F85BB5CB3251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642B3DE8-F518-6FE7-F72C-0F0571C48AD4}"/>
                </a:ext>
              </a:extLst>
            </p:cNvPr>
            <p:cNvSpPr txBox="1"/>
            <p:nvPr/>
          </p:nvSpPr>
          <p:spPr>
            <a:xfrm>
              <a:off x="6961161" y="1804859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13" name="גרפיקה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48470B79-0D2E-F21D-FD6B-E7B00F9A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15" name="גרפיקה 14" descr="דירקטוריון עם מילוי מלא">
              <a:extLst>
                <a:ext uri="{FF2B5EF4-FFF2-40B4-BE49-F238E27FC236}">
                  <a16:creationId xmlns:a16="http://schemas.microsoft.com/office/drawing/2014/main" id="{E484C8E2-3C1C-F15F-C9C0-50F8AC688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sp>
        <p:nvSpPr>
          <p:cNvPr id="921" name="מלבן: פינות מעוגלות 920">
            <a:extLst>
              <a:ext uri="{FF2B5EF4-FFF2-40B4-BE49-F238E27FC236}">
                <a16:creationId xmlns:a16="http://schemas.microsoft.com/office/drawing/2014/main" id="{D73D374A-E3CA-2F48-944E-8B956BD021C7}"/>
              </a:ext>
            </a:extLst>
          </p:cNvPr>
          <p:cNvSpPr/>
          <p:nvPr/>
        </p:nvSpPr>
        <p:spPr>
          <a:xfrm>
            <a:off x="3776146" y="1313098"/>
            <a:ext cx="1192372" cy="205612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922" name="תיבת טקסט 921">
            <a:extLst>
              <a:ext uri="{FF2B5EF4-FFF2-40B4-BE49-F238E27FC236}">
                <a16:creationId xmlns:a16="http://schemas.microsoft.com/office/drawing/2014/main" id="{23A29AA9-45F2-711D-A4DF-833BE79EF368}"/>
              </a:ext>
            </a:extLst>
          </p:cNvPr>
          <p:cNvSpPr txBox="1"/>
          <p:nvPr/>
        </p:nvSpPr>
        <p:spPr>
          <a:xfrm>
            <a:off x="2813428" y="1254533"/>
            <a:ext cx="20812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רשות מקומית</a:t>
            </a:r>
          </a:p>
        </p:txBody>
      </p:sp>
      <p:grpSp>
        <p:nvGrpSpPr>
          <p:cNvPr id="923" name="גרפיקה 80">
            <a:extLst>
              <a:ext uri="{FF2B5EF4-FFF2-40B4-BE49-F238E27FC236}">
                <a16:creationId xmlns:a16="http://schemas.microsoft.com/office/drawing/2014/main" id="{4FE1DF9B-CB90-CD90-DEB5-DF9CA0F22C01}"/>
              </a:ext>
            </a:extLst>
          </p:cNvPr>
          <p:cNvGrpSpPr/>
          <p:nvPr/>
        </p:nvGrpSpPr>
        <p:grpSpPr>
          <a:xfrm>
            <a:off x="3580641" y="362035"/>
            <a:ext cx="1583381" cy="855201"/>
            <a:chOff x="3536785" y="351115"/>
            <a:chExt cx="1745715" cy="942879"/>
          </a:xfrm>
        </p:grpSpPr>
        <p:sp>
          <p:nvSpPr>
            <p:cNvPr id="924" name="צורה חופשית: צורה 923">
              <a:extLst>
                <a:ext uri="{FF2B5EF4-FFF2-40B4-BE49-F238E27FC236}">
                  <a16:creationId xmlns:a16="http://schemas.microsoft.com/office/drawing/2014/main" id="{DF80ECEC-88FA-3E5B-7634-A19B870380DE}"/>
                </a:ext>
              </a:extLst>
            </p:cNvPr>
            <p:cNvSpPr/>
            <p:nvPr/>
          </p:nvSpPr>
          <p:spPr>
            <a:xfrm>
              <a:off x="5206102" y="1053132"/>
              <a:ext cx="22957" cy="18499"/>
            </a:xfrm>
            <a:custGeom>
              <a:avLst/>
              <a:gdLst>
                <a:gd name="connsiteX0" fmla="*/ 28 w 22957"/>
                <a:gd name="connsiteY0" fmla="*/ 0 h 18499"/>
                <a:gd name="connsiteX1" fmla="*/ 22044 w 22957"/>
                <a:gd name="connsiteY1" fmla="*/ 2672 h 18499"/>
                <a:gd name="connsiteX2" fmla="*/ 4234 w 22957"/>
                <a:gd name="connsiteY2" fmla="*/ 15980 h 18499"/>
                <a:gd name="connsiteX3" fmla="*/ 28 w 22957"/>
                <a:gd name="connsiteY3" fmla="*/ 0 h 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7" h="18499">
                  <a:moveTo>
                    <a:pt x="28" y="0"/>
                  </a:moveTo>
                  <a:cubicBezTo>
                    <a:pt x="13288" y="4552"/>
                    <a:pt x="18631" y="-3166"/>
                    <a:pt x="22044" y="2672"/>
                  </a:cubicBezTo>
                  <a:cubicBezTo>
                    <a:pt x="27190" y="11577"/>
                    <a:pt x="9132" y="23847"/>
                    <a:pt x="4234" y="15980"/>
                  </a:cubicBezTo>
                  <a:cubicBezTo>
                    <a:pt x="-615" y="8114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5" name="צורה חופשית: צורה 924">
              <a:extLst>
                <a:ext uri="{FF2B5EF4-FFF2-40B4-BE49-F238E27FC236}">
                  <a16:creationId xmlns:a16="http://schemas.microsoft.com/office/drawing/2014/main" id="{45EDFCB6-AAF5-0A53-A675-0FD654D13D8B}"/>
                </a:ext>
              </a:extLst>
            </p:cNvPr>
            <p:cNvSpPr/>
            <p:nvPr/>
          </p:nvSpPr>
          <p:spPr>
            <a:xfrm>
              <a:off x="5189952" y="1029787"/>
              <a:ext cx="89471" cy="81592"/>
            </a:xfrm>
            <a:custGeom>
              <a:avLst/>
              <a:gdLst>
                <a:gd name="connsiteX0" fmla="*/ 27854 w 89471"/>
                <a:gd name="connsiteY0" fmla="*/ 7216 h 81592"/>
                <a:gd name="connsiteX1" fmla="*/ 52740 w 89471"/>
                <a:gd name="connsiteY1" fmla="*/ 42393 h 81592"/>
                <a:gd name="connsiteX2" fmla="*/ 84849 w 89471"/>
                <a:gd name="connsiteY2" fmla="*/ 68169 h 81592"/>
                <a:gd name="connsiteX3" fmla="*/ 80743 w 89471"/>
                <a:gd name="connsiteY3" fmla="*/ 81428 h 81592"/>
                <a:gd name="connsiteX4" fmla="*/ 40718 w 89471"/>
                <a:gd name="connsiteY4" fmla="*/ 68961 h 81592"/>
                <a:gd name="connsiteX5" fmla="*/ 0 w 89471"/>
                <a:gd name="connsiteY5" fmla="*/ 50853 h 81592"/>
                <a:gd name="connsiteX6" fmla="*/ 3909 w 89471"/>
                <a:gd name="connsiteY6" fmla="*/ 20475 h 81592"/>
                <a:gd name="connsiteX7" fmla="*/ 27854 w 89471"/>
                <a:gd name="connsiteY7" fmla="*/ 7167 h 8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71" h="81592">
                  <a:moveTo>
                    <a:pt x="27854" y="7216"/>
                  </a:moveTo>
                  <a:cubicBezTo>
                    <a:pt x="35622" y="34724"/>
                    <a:pt x="40619" y="28144"/>
                    <a:pt x="52740" y="42393"/>
                  </a:cubicBezTo>
                  <a:cubicBezTo>
                    <a:pt x="66643" y="58769"/>
                    <a:pt x="78566" y="64112"/>
                    <a:pt x="84849" y="68169"/>
                  </a:cubicBezTo>
                  <a:cubicBezTo>
                    <a:pt x="91133" y="72226"/>
                    <a:pt x="92122" y="80488"/>
                    <a:pt x="80743" y="81428"/>
                  </a:cubicBezTo>
                  <a:cubicBezTo>
                    <a:pt x="69364" y="82368"/>
                    <a:pt x="49129" y="79400"/>
                    <a:pt x="40718" y="68961"/>
                  </a:cubicBezTo>
                  <a:cubicBezTo>
                    <a:pt x="27211" y="52189"/>
                    <a:pt x="-49" y="59313"/>
                    <a:pt x="0" y="50853"/>
                  </a:cubicBezTo>
                  <a:cubicBezTo>
                    <a:pt x="50" y="42393"/>
                    <a:pt x="4948" y="33240"/>
                    <a:pt x="3909" y="20475"/>
                  </a:cubicBezTo>
                  <a:cubicBezTo>
                    <a:pt x="2078" y="-2135"/>
                    <a:pt x="24342" y="-5153"/>
                    <a:pt x="27854" y="716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6" name="צורה חופשית: צורה 925">
              <a:extLst>
                <a:ext uri="{FF2B5EF4-FFF2-40B4-BE49-F238E27FC236}">
                  <a16:creationId xmlns:a16="http://schemas.microsoft.com/office/drawing/2014/main" id="{676A3DD3-9EA5-1992-73A3-E8695AC9EF5B}"/>
                </a:ext>
              </a:extLst>
            </p:cNvPr>
            <p:cNvSpPr/>
            <p:nvPr/>
          </p:nvSpPr>
          <p:spPr>
            <a:xfrm>
              <a:off x="5183484" y="1072885"/>
              <a:ext cx="99016" cy="40327"/>
            </a:xfrm>
            <a:custGeom>
              <a:avLst/>
              <a:gdLst>
                <a:gd name="connsiteX0" fmla="*/ 98987 w 99016"/>
                <a:gd name="connsiteY0" fmla="*/ 31157 h 40327"/>
                <a:gd name="connsiteX1" fmla="*/ 76476 w 99016"/>
                <a:gd name="connsiteY1" fmla="*/ 39765 h 40327"/>
                <a:gd name="connsiteX2" fmla="*/ 32245 w 99016"/>
                <a:gd name="connsiteY2" fmla="*/ 18491 h 40327"/>
                <a:gd name="connsiteX3" fmla="*/ 28881 w 99016"/>
                <a:gd name="connsiteY3" fmla="*/ 21806 h 40327"/>
                <a:gd name="connsiteX4" fmla="*/ 334 w 99016"/>
                <a:gd name="connsiteY4" fmla="*/ 12802 h 40327"/>
                <a:gd name="connsiteX5" fmla="*/ 1373 w 99016"/>
                <a:gd name="connsiteY5" fmla="*/ 1521 h 40327"/>
                <a:gd name="connsiteX6" fmla="*/ 25319 w 99016"/>
                <a:gd name="connsiteY6" fmla="*/ 5578 h 40327"/>
                <a:gd name="connsiteX7" fmla="*/ 68362 w 99016"/>
                <a:gd name="connsiteY7" fmla="*/ 18194 h 40327"/>
                <a:gd name="connsiteX8" fmla="*/ 98888 w 99016"/>
                <a:gd name="connsiteY8" fmla="*/ 31107 h 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16" h="40327">
                  <a:moveTo>
                    <a:pt x="98987" y="31157"/>
                  </a:moveTo>
                  <a:cubicBezTo>
                    <a:pt x="99630" y="42437"/>
                    <a:pt x="89784" y="40409"/>
                    <a:pt x="76476" y="39765"/>
                  </a:cubicBezTo>
                  <a:cubicBezTo>
                    <a:pt x="48176" y="38479"/>
                    <a:pt x="44614" y="22103"/>
                    <a:pt x="32245" y="18491"/>
                  </a:cubicBezTo>
                  <a:cubicBezTo>
                    <a:pt x="31701" y="18343"/>
                    <a:pt x="28881" y="21806"/>
                    <a:pt x="28881" y="21806"/>
                  </a:cubicBezTo>
                  <a:cubicBezTo>
                    <a:pt x="20619" y="18491"/>
                    <a:pt x="5776" y="19283"/>
                    <a:pt x="334" y="12802"/>
                  </a:cubicBezTo>
                  <a:cubicBezTo>
                    <a:pt x="-62" y="6914"/>
                    <a:pt x="-458" y="3055"/>
                    <a:pt x="1373" y="1521"/>
                  </a:cubicBezTo>
                  <a:cubicBezTo>
                    <a:pt x="5232" y="-1645"/>
                    <a:pt x="10031" y="334"/>
                    <a:pt x="25319" y="5578"/>
                  </a:cubicBezTo>
                  <a:cubicBezTo>
                    <a:pt x="34273" y="8646"/>
                    <a:pt x="60792" y="17205"/>
                    <a:pt x="68362" y="18194"/>
                  </a:cubicBezTo>
                  <a:cubicBezTo>
                    <a:pt x="80236" y="19679"/>
                    <a:pt x="98690" y="27001"/>
                    <a:pt x="98888" y="311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7" name="צורה חופשית: צורה 926">
              <a:extLst>
                <a:ext uri="{FF2B5EF4-FFF2-40B4-BE49-F238E27FC236}">
                  <a16:creationId xmlns:a16="http://schemas.microsoft.com/office/drawing/2014/main" id="{1A0D3195-55D4-32DD-B85D-1ABB2CDC933E}"/>
                </a:ext>
              </a:extLst>
            </p:cNvPr>
            <p:cNvSpPr/>
            <p:nvPr/>
          </p:nvSpPr>
          <p:spPr>
            <a:xfrm>
              <a:off x="5183620" y="1053016"/>
              <a:ext cx="98820" cy="58572"/>
            </a:xfrm>
            <a:custGeom>
              <a:avLst/>
              <a:gdLst>
                <a:gd name="connsiteX0" fmla="*/ 6086 w 98820"/>
                <a:gd name="connsiteY0" fmla="*/ 6301 h 58572"/>
                <a:gd name="connsiteX1" fmla="*/ 12319 w 98820"/>
                <a:gd name="connsiteY1" fmla="*/ 4520 h 58572"/>
                <a:gd name="connsiteX2" fmla="*/ 38541 w 98820"/>
                <a:gd name="connsiteY2" fmla="*/ 7340 h 58572"/>
                <a:gd name="connsiteX3" fmla="*/ 47892 w 98820"/>
                <a:gd name="connsiteY3" fmla="*/ 4668 h 58572"/>
                <a:gd name="connsiteX4" fmla="*/ 60013 w 98820"/>
                <a:gd name="connsiteY4" fmla="*/ 20797 h 58572"/>
                <a:gd name="connsiteX5" fmla="*/ 94151 w 98820"/>
                <a:gd name="connsiteY5" fmla="*/ 43852 h 58572"/>
                <a:gd name="connsiteX6" fmla="*/ 90193 w 98820"/>
                <a:gd name="connsiteY6" fmla="*/ 58398 h 58572"/>
                <a:gd name="connsiteX7" fmla="*/ 46803 w 98820"/>
                <a:gd name="connsiteY7" fmla="*/ 46227 h 58572"/>
                <a:gd name="connsiteX8" fmla="*/ 0 w 98820"/>
                <a:gd name="connsiteY8" fmla="*/ 24755 h 58572"/>
                <a:gd name="connsiteX9" fmla="*/ 6086 w 98820"/>
                <a:gd name="connsiteY9" fmla="*/ 6301 h 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20" h="58572">
                  <a:moveTo>
                    <a:pt x="6086" y="6301"/>
                  </a:moveTo>
                  <a:cubicBezTo>
                    <a:pt x="7471" y="3580"/>
                    <a:pt x="9895" y="-5326"/>
                    <a:pt x="12319" y="4520"/>
                  </a:cubicBezTo>
                  <a:cubicBezTo>
                    <a:pt x="15684" y="18125"/>
                    <a:pt x="31713" y="11100"/>
                    <a:pt x="38541" y="7340"/>
                  </a:cubicBezTo>
                  <a:cubicBezTo>
                    <a:pt x="40916" y="6004"/>
                    <a:pt x="45863" y="957"/>
                    <a:pt x="47892" y="4668"/>
                  </a:cubicBezTo>
                  <a:cubicBezTo>
                    <a:pt x="51058" y="10556"/>
                    <a:pt x="57539" y="17878"/>
                    <a:pt x="60013" y="20797"/>
                  </a:cubicBezTo>
                  <a:cubicBezTo>
                    <a:pt x="73915" y="37173"/>
                    <a:pt x="87867" y="39795"/>
                    <a:pt x="94151" y="43852"/>
                  </a:cubicBezTo>
                  <a:cubicBezTo>
                    <a:pt x="100434" y="47909"/>
                    <a:pt x="101523" y="57458"/>
                    <a:pt x="90193" y="58398"/>
                  </a:cubicBezTo>
                  <a:cubicBezTo>
                    <a:pt x="78813" y="59338"/>
                    <a:pt x="55214" y="56666"/>
                    <a:pt x="46803" y="46227"/>
                  </a:cubicBezTo>
                  <a:cubicBezTo>
                    <a:pt x="33297" y="29455"/>
                    <a:pt x="-49" y="33166"/>
                    <a:pt x="0" y="24755"/>
                  </a:cubicBezTo>
                  <a:cubicBezTo>
                    <a:pt x="0" y="18571"/>
                    <a:pt x="3909" y="10556"/>
                    <a:pt x="6086" y="63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8" name="צורה חופשית: צורה 927">
              <a:extLst>
                <a:ext uri="{FF2B5EF4-FFF2-40B4-BE49-F238E27FC236}">
                  <a16:creationId xmlns:a16="http://schemas.microsoft.com/office/drawing/2014/main" id="{B067A646-68FB-E1C0-08E7-A78B733F2B02}"/>
                </a:ext>
              </a:extLst>
            </p:cNvPr>
            <p:cNvSpPr/>
            <p:nvPr/>
          </p:nvSpPr>
          <p:spPr>
            <a:xfrm>
              <a:off x="5180959" y="754217"/>
              <a:ext cx="37837" cy="43740"/>
            </a:xfrm>
            <a:custGeom>
              <a:avLst/>
              <a:gdLst>
                <a:gd name="connsiteX0" fmla="*/ 37838 w 37837"/>
                <a:gd name="connsiteY0" fmla="*/ 41795 h 43740"/>
                <a:gd name="connsiteX1" fmla="*/ 5630 w 37837"/>
                <a:gd name="connsiteY1" fmla="*/ 36154 h 43740"/>
                <a:gd name="connsiteX2" fmla="*/ 6471 w 37837"/>
                <a:gd name="connsiteY2" fmla="*/ 4293 h 43740"/>
                <a:gd name="connsiteX3" fmla="*/ 29180 w 37837"/>
                <a:gd name="connsiteY3" fmla="*/ 3650 h 43740"/>
                <a:gd name="connsiteX4" fmla="*/ 37838 w 37837"/>
                <a:gd name="connsiteY4" fmla="*/ 41745 h 4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7" h="43740">
                  <a:moveTo>
                    <a:pt x="37838" y="41795"/>
                  </a:moveTo>
                  <a:cubicBezTo>
                    <a:pt x="23539" y="48375"/>
                    <a:pt x="5630" y="36154"/>
                    <a:pt x="5630" y="36154"/>
                  </a:cubicBezTo>
                  <a:cubicBezTo>
                    <a:pt x="5630" y="36154"/>
                    <a:pt x="-7580" y="12506"/>
                    <a:pt x="6471" y="4293"/>
                  </a:cubicBezTo>
                  <a:cubicBezTo>
                    <a:pt x="16860" y="-1793"/>
                    <a:pt x="25123" y="-853"/>
                    <a:pt x="29180" y="3650"/>
                  </a:cubicBezTo>
                  <a:cubicBezTo>
                    <a:pt x="33236" y="8152"/>
                    <a:pt x="37838" y="41745"/>
                    <a:pt x="37838" y="417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9" name="צורה חופשית: צורה 928">
              <a:extLst>
                <a:ext uri="{FF2B5EF4-FFF2-40B4-BE49-F238E27FC236}">
                  <a16:creationId xmlns:a16="http://schemas.microsoft.com/office/drawing/2014/main" id="{880EEB40-50E8-83B1-1152-352FBF814F18}"/>
                </a:ext>
              </a:extLst>
            </p:cNvPr>
            <p:cNvSpPr/>
            <p:nvPr/>
          </p:nvSpPr>
          <p:spPr>
            <a:xfrm>
              <a:off x="5209806" y="790395"/>
              <a:ext cx="14191" cy="37477"/>
            </a:xfrm>
            <a:custGeom>
              <a:avLst/>
              <a:gdLst>
                <a:gd name="connsiteX0" fmla="*/ 12651 w 14191"/>
                <a:gd name="connsiteY0" fmla="*/ 37428 h 37477"/>
                <a:gd name="connsiteX1" fmla="*/ 84 w 14191"/>
                <a:gd name="connsiteY1" fmla="*/ 5616 h 37477"/>
                <a:gd name="connsiteX2" fmla="*/ 3894 w 14191"/>
                <a:gd name="connsiteY2" fmla="*/ 75 h 37477"/>
                <a:gd name="connsiteX3" fmla="*/ 3894 w 14191"/>
                <a:gd name="connsiteY3" fmla="*/ 75 h 37477"/>
                <a:gd name="connsiteX4" fmla="*/ 9287 w 14191"/>
                <a:gd name="connsiteY4" fmla="*/ 3637 h 37477"/>
                <a:gd name="connsiteX5" fmla="*/ 12651 w 14191"/>
                <a:gd name="connsiteY5" fmla="*/ 37478 h 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1" h="37477">
                  <a:moveTo>
                    <a:pt x="12651" y="37428"/>
                  </a:moveTo>
                  <a:cubicBezTo>
                    <a:pt x="6962" y="37428"/>
                    <a:pt x="2014" y="15511"/>
                    <a:pt x="84" y="5616"/>
                  </a:cubicBezTo>
                  <a:cubicBezTo>
                    <a:pt x="-410" y="2994"/>
                    <a:pt x="1321" y="520"/>
                    <a:pt x="3894" y="75"/>
                  </a:cubicBezTo>
                  <a:lnTo>
                    <a:pt x="3894" y="75"/>
                  </a:lnTo>
                  <a:cubicBezTo>
                    <a:pt x="6368" y="-370"/>
                    <a:pt x="8743" y="1213"/>
                    <a:pt x="9287" y="3637"/>
                  </a:cubicBezTo>
                  <a:cubicBezTo>
                    <a:pt x="11612" y="13631"/>
                    <a:pt x="16757" y="37478"/>
                    <a:pt x="12651" y="374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0" name="צורה חופשית: צורה 929">
              <a:extLst>
                <a:ext uri="{FF2B5EF4-FFF2-40B4-BE49-F238E27FC236}">
                  <a16:creationId xmlns:a16="http://schemas.microsoft.com/office/drawing/2014/main" id="{E6EDB609-DFF6-8465-BD61-553C38189F4A}"/>
                </a:ext>
              </a:extLst>
            </p:cNvPr>
            <p:cNvSpPr/>
            <p:nvPr/>
          </p:nvSpPr>
          <p:spPr>
            <a:xfrm>
              <a:off x="5199055" y="792449"/>
              <a:ext cx="10045" cy="42906"/>
            </a:xfrm>
            <a:custGeom>
              <a:avLst/>
              <a:gdLst>
                <a:gd name="connsiteX0" fmla="*/ 7125 w 10045"/>
                <a:gd name="connsiteY0" fmla="*/ 42895 h 42906"/>
                <a:gd name="connsiteX1" fmla="*/ 1 w 10045"/>
                <a:gd name="connsiteY1" fmla="*/ 4799 h 42906"/>
                <a:gd name="connsiteX2" fmla="*/ 4751 w 10045"/>
                <a:gd name="connsiteY2" fmla="*/ 0 h 42906"/>
                <a:gd name="connsiteX3" fmla="*/ 4751 w 10045"/>
                <a:gd name="connsiteY3" fmla="*/ 0 h 42906"/>
                <a:gd name="connsiteX4" fmla="*/ 9451 w 10045"/>
                <a:gd name="connsiteY4" fmla="*/ 4453 h 42906"/>
                <a:gd name="connsiteX5" fmla="*/ 7175 w 10045"/>
                <a:gd name="connsiteY5" fmla="*/ 42895 h 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5" h="42906">
                  <a:moveTo>
                    <a:pt x="7125" y="42895"/>
                  </a:moveTo>
                  <a:cubicBezTo>
                    <a:pt x="1535" y="41905"/>
                    <a:pt x="199" y="14892"/>
                    <a:pt x="1" y="4799"/>
                  </a:cubicBezTo>
                  <a:cubicBezTo>
                    <a:pt x="-49" y="2127"/>
                    <a:pt x="2079" y="0"/>
                    <a:pt x="4751" y="0"/>
                  </a:cubicBezTo>
                  <a:lnTo>
                    <a:pt x="4751" y="0"/>
                  </a:lnTo>
                  <a:cubicBezTo>
                    <a:pt x="7224" y="0"/>
                    <a:pt x="9302" y="1930"/>
                    <a:pt x="9451" y="4453"/>
                  </a:cubicBezTo>
                  <a:cubicBezTo>
                    <a:pt x="9995" y="14694"/>
                    <a:pt x="11182" y="43587"/>
                    <a:pt x="7175" y="428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1" name="צורה חופשית: צורה 930">
              <a:extLst>
                <a:ext uri="{FF2B5EF4-FFF2-40B4-BE49-F238E27FC236}">
                  <a16:creationId xmlns:a16="http://schemas.microsoft.com/office/drawing/2014/main" id="{2D76E0AA-6FFB-DB22-3D15-691A216961AA}"/>
                </a:ext>
              </a:extLst>
            </p:cNvPr>
            <p:cNvSpPr/>
            <p:nvPr/>
          </p:nvSpPr>
          <p:spPr>
            <a:xfrm>
              <a:off x="5186378" y="789192"/>
              <a:ext cx="11390" cy="39080"/>
            </a:xfrm>
            <a:custGeom>
              <a:avLst/>
              <a:gdLst>
                <a:gd name="connsiteX0" fmla="*/ 2436 w 11390"/>
                <a:gd name="connsiteY0" fmla="*/ 39027 h 39080"/>
                <a:gd name="connsiteX1" fmla="*/ 2832 w 11390"/>
                <a:gd name="connsiteY1" fmla="*/ 3554 h 39080"/>
                <a:gd name="connsiteX2" fmla="*/ 7928 w 11390"/>
                <a:gd name="connsiteY2" fmla="*/ 91 h 39080"/>
                <a:gd name="connsiteX3" fmla="*/ 7928 w 11390"/>
                <a:gd name="connsiteY3" fmla="*/ 91 h 39080"/>
                <a:gd name="connsiteX4" fmla="*/ 11342 w 11390"/>
                <a:gd name="connsiteY4" fmla="*/ 4939 h 39080"/>
                <a:gd name="connsiteX5" fmla="*/ 2387 w 11390"/>
                <a:gd name="connsiteY5" fmla="*/ 39027 h 3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90" h="39080">
                  <a:moveTo>
                    <a:pt x="2436" y="39027"/>
                  </a:moveTo>
                  <a:cubicBezTo>
                    <a:pt x="-2412" y="37147"/>
                    <a:pt x="1199" y="12657"/>
                    <a:pt x="2832" y="3554"/>
                  </a:cubicBezTo>
                  <a:cubicBezTo>
                    <a:pt x="3277" y="1179"/>
                    <a:pt x="5553" y="-404"/>
                    <a:pt x="7928" y="91"/>
                  </a:cubicBezTo>
                  <a:lnTo>
                    <a:pt x="7928" y="91"/>
                  </a:lnTo>
                  <a:cubicBezTo>
                    <a:pt x="10154" y="536"/>
                    <a:pt x="11688" y="2663"/>
                    <a:pt x="11342" y="4939"/>
                  </a:cubicBezTo>
                  <a:cubicBezTo>
                    <a:pt x="10006" y="14240"/>
                    <a:pt x="5899" y="40413"/>
                    <a:pt x="2387" y="390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2" name="צורה חופשית: צורה 931">
              <a:extLst>
                <a:ext uri="{FF2B5EF4-FFF2-40B4-BE49-F238E27FC236}">
                  <a16:creationId xmlns:a16="http://schemas.microsoft.com/office/drawing/2014/main" id="{42A44023-3C83-54AB-22E5-9815728CE349}"/>
                </a:ext>
              </a:extLst>
            </p:cNvPr>
            <p:cNvSpPr/>
            <p:nvPr/>
          </p:nvSpPr>
          <p:spPr>
            <a:xfrm>
              <a:off x="5175602" y="785096"/>
              <a:ext cx="13880" cy="29170"/>
            </a:xfrm>
            <a:custGeom>
              <a:avLst/>
              <a:gdLst>
                <a:gd name="connsiteX0" fmla="*/ 893 w 13880"/>
                <a:gd name="connsiteY0" fmla="*/ 29073 h 29170"/>
                <a:gd name="connsiteX1" fmla="*/ 7374 w 13880"/>
                <a:gd name="connsiteY1" fmla="*/ 2059 h 29170"/>
                <a:gd name="connsiteX2" fmla="*/ 11876 w 13880"/>
                <a:gd name="connsiteY2" fmla="*/ 278 h 29170"/>
                <a:gd name="connsiteX3" fmla="*/ 11876 w 13880"/>
                <a:gd name="connsiteY3" fmla="*/ 278 h 29170"/>
                <a:gd name="connsiteX4" fmla="*/ 13657 w 13880"/>
                <a:gd name="connsiteY4" fmla="*/ 4583 h 29170"/>
                <a:gd name="connsiteX5" fmla="*/ 893 w 13880"/>
                <a:gd name="connsiteY5" fmla="*/ 29073 h 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0" h="29170">
                  <a:moveTo>
                    <a:pt x="893" y="29073"/>
                  </a:moveTo>
                  <a:cubicBezTo>
                    <a:pt x="-2471" y="26797"/>
                    <a:pt x="4554" y="8739"/>
                    <a:pt x="7374" y="2059"/>
                  </a:cubicBezTo>
                  <a:cubicBezTo>
                    <a:pt x="8116" y="328"/>
                    <a:pt x="10145" y="-464"/>
                    <a:pt x="11876" y="278"/>
                  </a:cubicBezTo>
                  <a:lnTo>
                    <a:pt x="11876" y="278"/>
                  </a:lnTo>
                  <a:cubicBezTo>
                    <a:pt x="13509" y="1021"/>
                    <a:pt x="14301" y="2901"/>
                    <a:pt x="13657" y="4583"/>
                  </a:cubicBezTo>
                  <a:cubicBezTo>
                    <a:pt x="11035" y="11460"/>
                    <a:pt x="3317" y="30705"/>
                    <a:pt x="893" y="290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3" name="צורה חופשית: צורה 932">
              <a:extLst>
                <a:ext uri="{FF2B5EF4-FFF2-40B4-BE49-F238E27FC236}">
                  <a16:creationId xmlns:a16="http://schemas.microsoft.com/office/drawing/2014/main" id="{0A82095C-45F5-0EC6-BD96-98839B692417}"/>
                </a:ext>
              </a:extLst>
            </p:cNvPr>
            <p:cNvSpPr/>
            <p:nvPr/>
          </p:nvSpPr>
          <p:spPr>
            <a:xfrm>
              <a:off x="5193062" y="755492"/>
              <a:ext cx="43644" cy="38289"/>
            </a:xfrm>
            <a:custGeom>
              <a:avLst/>
              <a:gdLst>
                <a:gd name="connsiteX0" fmla="*/ 22271 w 43644"/>
                <a:gd name="connsiteY0" fmla="*/ 26865 h 38289"/>
                <a:gd name="connsiteX1" fmla="*/ 33848 w 43644"/>
                <a:gd name="connsiteY1" fmla="*/ 36661 h 38289"/>
                <a:gd name="connsiteX2" fmla="*/ 43645 w 43644"/>
                <a:gd name="connsiteY2" fmla="*/ 37205 h 38289"/>
                <a:gd name="connsiteX3" fmla="*/ 20787 w 43644"/>
                <a:gd name="connsiteY3" fmla="*/ 5541 h 38289"/>
                <a:gd name="connsiteX4" fmla="*/ 10298 w 43644"/>
                <a:gd name="connsiteY4" fmla="*/ 0 h 38289"/>
                <a:gd name="connsiteX5" fmla="*/ 1393 w 43644"/>
                <a:gd name="connsiteY5" fmla="*/ 5591 h 38289"/>
                <a:gd name="connsiteX6" fmla="*/ 22222 w 43644"/>
                <a:gd name="connsiteY6" fmla="*/ 26865 h 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44" h="38289">
                  <a:moveTo>
                    <a:pt x="22271" y="26865"/>
                  </a:moveTo>
                  <a:cubicBezTo>
                    <a:pt x="22271" y="26865"/>
                    <a:pt x="27813" y="33346"/>
                    <a:pt x="33848" y="36661"/>
                  </a:cubicBezTo>
                  <a:cubicBezTo>
                    <a:pt x="39884" y="39976"/>
                    <a:pt x="43645" y="37205"/>
                    <a:pt x="43645" y="37205"/>
                  </a:cubicBezTo>
                  <a:lnTo>
                    <a:pt x="20787" y="5541"/>
                  </a:lnTo>
                  <a:cubicBezTo>
                    <a:pt x="18363" y="2226"/>
                    <a:pt x="14504" y="49"/>
                    <a:pt x="10298" y="0"/>
                  </a:cubicBezTo>
                  <a:cubicBezTo>
                    <a:pt x="6934" y="0"/>
                    <a:pt x="3323" y="1138"/>
                    <a:pt x="1393" y="5591"/>
                  </a:cubicBezTo>
                  <a:cubicBezTo>
                    <a:pt x="-6572" y="23797"/>
                    <a:pt x="22222" y="26865"/>
                    <a:pt x="22222" y="268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4" name="צורה חופשית: צורה 933">
              <a:extLst>
                <a:ext uri="{FF2B5EF4-FFF2-40B4-BE49-F238E27FC236}">
                  <a16:creationId xmlns:a16="http://schemas.microsoft.com/office/drawing/2014/main" id="{D66EAD63-1B0B-3168-4802-E1819A0DC33F}"/>
                </a:ext>
              </a:extLst>
            </p:cNvPr>
            <p:cNvSpPr/>
            <p:nvPr/>
          </p:nvSpPr>
          <p:spPr>
            <a:xfrm>
              <a:off x="5180959" y="758510"/>
              <a:ext cx="6470" cy="31861"/>
            </a:xfrm>
            <a:custGeom>
              <a:avLst/>
              <a:gdLst>
                <a:gd name="connsiteX0" fmla="*/ 5630 w 6470"/>
                <a:gd name="connsiteY0" fmla="*/ 31862 h 31861"/>
                <a:gd name="connsiteX1" fmla="*/ 6471 w 6470"/>
                <a:gd name="connsiteY1" fmla="*/ 0 h 31861"/>
                <a:gd name="connsiteX2" fmla="*/ 5630 w 6470"/>
                <a:gd name="connsiteY2" fmla="*/ 31862 h 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0" h="31861">
                  <a:moveTo>
                    <a:pt x="5630" y="31862"/>
                  </a:moveTo>
                  <a:cubicBezTo>
                    <a:pt x="5630" y="31862"/>
                    <a:pt x="-7580" y="8213"/>
                    <a:pt x="6471" y="0"/>
                  </a:cubicBezTo>
                  <a:cubicBezTo>
                    <a:pt x="830" y="9845"/>
                    <a:pt x="5630" y="31862"/>
                    <a:pt x="5630" y="318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5" name="צורה חופשית: צורה 934">
              <a:extLst>
                <a:ext uri="{FF2B5EF4-FFF2-40B4-BE49-F238E27FC236}">
                  <a16:creationId xmlns:a16="http://schemas.microsoft.com/office/drawing/2014/main" id="{19882FDE-24FB-3944-A874-46C8D614C40D}"/>
                </a:ext>
              </a:extLst>
            </p:cNvPr>
            <p:cNvSpPr/>
            <p:nvPr/>
          </p:nvSpPr>
          <p:spPr>
            <a:xfrm>
              <a:off x="5182185" y="734218"/>
              <a:ext cx="25479" cy="43770"/>
            </a:xfrm>
            <a:custGeom>
              <a:avLst/>
              <a:gdLst>
                <a:gd name="connsiteX0" fmla="*/ 25480 w 25479"/>
                <a:gd name="connsiteY0" fmla="*/ 0 h 43770"/>
                <a:gd name="connsiteX1" fmla="*/ 24639 w 25479"/>
                <a:gd name="connsiteY1" fmla="*/ 26519 h 43770"/>
                <a:gd name="connsiteX2" fmla="*/ 16426 w 25479"/>
                <a:gd name="connsiteY2" fmla="*/ 43736 h 43770"/>
                <a:gd name="connsiteX3" fmla="*/ 6333 w 25479"/>
                <a:gd name="connsiteY3" fmla="*/ 26271 h 43770"/>
                <a:gd name="connsiteX4" fmla="*/ 0 w 25479"/>
                <a:gd name="connsiteY4" fmla="*/ 0 h 43770"/>
                <a:gd name="connsiteX5" fmla="*/ 25480 w 25479"/>
                <a:gd name="connsiteY5" fmla="*/ 0 h 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9" h="43770">
                  <a:moveTo>
                    <a:pt x="25480" y="0"/>
                  </a:moveTo>
                  <a:cubicBezTo>
                    <a:pt x="24193" y="11973"/>
                    <a:pt x="23550" y="22066"/>
                    <a:pt x="24639" y="26519"/>
                  </a:cubicBezTo>
                  <a:cubicBezTo>
                    <a:pt x="27112" y="36760"/>
                    <a:pt x="23550" y="42499"/>
                    <a:pt x="16426" y="43736"/>
                  </a:cubicBezTo>
                  <a:cubicBezTo>
                    <a:pt x="13061" y="44329"/>
                    <a:pt x="9648" y="37255"/>
                    <a:pt x="6333" y="26271"/>
                  </a:cubicBezTo>
                  <a:cubicBezTo>
                    <a:pt x="4156" y="18899"/>
                    <a:pt x="1979" y="9796"/>
                    <a:pt x="0" y="0"/>
                  </a:cubicBezTo>
                  <a:lnTo>
                    <a:pt x="2548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6" name="צורה חופשית: צורה 935">
              <a:extLst>
                <a:ext uri="{FF2B5EF4-FFF2-40B4-BE49-F238E27FC236}">
                  <a16:creationId xmlns:a16="http://schemas.microsoft.com/office/drawing/2014/main" id="{9CD4A640-0115-051F-EAEB-2BF90A619415}"/>
                </a:ext>
              </a:extLst>
            </p:cNvPr>
            <p:cNvSpPr/>
            <p:nvPr/>
          </p:nvSpPr>
          <p:spPr>
            <a:xfrm>
              <a:off x="5182185" y="734168"/>
              <a:ext cx="8262" cy="26271"/>
            </a:xfrm>
            <a:custGeom>
              <a:avLst/>
              <a:gdLst>
                <a:gd name="connsiteX0" fmla="*/ 4898 w 8262"/>
                <a:gd name="connsiteY0" fmla="*/ 49 h 26271"/>
                <a:gd name="connsiteX1" fmla="*/ 8262 w 8262"/>
                <a:gd name="connsiteY1" fmla="*/ 25430 h 26271"/>
                <a:gd name="connsiteX2" fmla="*/ 6333 w 8262"/>
                <a:gd name="connsiteY2" fmla="*/ 26271 h 26271"/>
                <a:gd name="connsiteX3" fmla="*/ 0 w 8262"/>
                <a:gd name="connsiteY3" fmla="*/ 0 h 26271"/>
                <a:gd name="connsiteX4" fmla="*/ 4898 w 8262"/>
                <a:gd name="connsiteY4" fmla="*/ 0 h 2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2" h="26271">
                  <a:moveTo>
                    <a:pt x="4898" y="49"/>
                  </a:moveTo>
                  <a:cubicBezTo>
                    <a:pt x="6729" y="14496"/>
                    <a:pt x="8262" y="25430"/>
                    <a:pt x="8262" y="25430"/>
                  </a:cubicBezTo>
                  <a:lnTo>
                    <a:pt x="6333" y="26271"/>
                  </a:lnTo>
                  <a:cubicBezTo>
                    <a:pt x="4156" y="18899"/>
                    <a:pt x="1979" y="9796"/>
                    <a:pt x="0" y="0"/>
                  </a:cubicBezTo>
                  <a:lnTo>
                    <a:pt x="4898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7" name="צורה חופשית: צורה 936">
              <a:extLst>
                <a:ext uri="{FF2B5EF4-FFF2-40B4-BE49-F238E27FC236}">
                  <a16:creationId xmlns:a16="http://schemas.microsoft.com/office/drawing/2014/main" id="{0A9A294E-4136-22A2-0E6A-B6D7016CDA36}"/>
                </a:ext>
              </a:extLst>
            </p:cNvPr>
            <p:cNvSpPr/>
            <p:nvPr/>
          </p:nvSpPr>
          <p:spPr>
            <a:xfrm>
              <a:off x="5179229" y="516101"/>
              <a:ext cx="65966" cy="159995"/>
            </a:xfrm>
            <a:custGeom>
              <a:avLst/>
              <a:gdLst>
                <a:gd name="connsiteX0" fmla="*/ 44762 w 65966"/>
                <a:gd name="connsiteY0" fmla="*/ 180 h 159995"/>
                <a:gd name="connsiteX1" fmla="*/ 62326 w 65966"/>
                <a:gd name="connsiteY1" fmla="*/ 70236 h 159995"/>
                <a:gd name="connsiteX2" fmla="*/ 13890 w 65966"/>
                <a:gd name="connsiteY2" fmla="*/ 159390 h 159995"/>
                <a:gd name="connsiteX3" fmla="*/ 4984 w 65966"/>
                <a:gd name="connsiteY3" fmla="*/ 105660 h 159995"/>
                <a:gd name="connsiteX4" fmla="*/ 44762 w 65966"/>
                <a:gd name="connsiteY4" fmla="*/ 130 h 1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6" h="159995">
                  <a:moveTo>
                    <a:pt x="44762" y="180"/>
                  </a:moveTo>
                  <a:cubicBezTo>
                    <a:pt x="63711" y="2554"/>
                    <a:pt x="71033" y="41392"/>
                    <a:pt x="62326" y="70236"/>
                  </a:cubicBezTo>
                  <a:cubicBezTo>
                    <a:pt x="53569" y="99080"/>
                    <a:pt x="36797" y="167108"/>
                    <a:pt x="13890" y="159390"/>
                  </a:cubicBezTo>
                  <a:cubicBezTo>
                    <a:pt x="-9017" y="151672"/>
                    <a:pt x="2808" y="125202"/>
                    <a:pt x="4984" y="105660"/>
                  </a:cubicBezTo>
                  <a:cubicBezTo>
                    <a:pt x="8893" y="70978"/>
                    <a:pt x="15473" y="-3531"/>
                    <a:pt x="44762" y="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8" name="צורה חופשית: צורה 937">
              <a:extLst>
                <a:ext uri="{FF2B5EF4-FFF2-40B4-BE49-F238E27FC236}">
                  <a16:creationId xmlns:a16="http://schemas.microsoft.com/office/drawing/2014/main" id="{C7840AB3-58DF-36EA-3CF7-FA41903D640E}"/>
                </a:ext>
              </a:extLst>
            </p:cNvPr>
            <p:cNvSpPr/>
            <p:nvPr/>
          </p:nvSpPr>
          <p:spPr>
            <a:xfrm>
              <a:off x="5183372" y="738918"/>
              <a:ext cx="30525" cy="27082"/>
            </a:xfrm>
            <a:custGeom>
              <a:avLst/>
              <a:gdLst>
                <a:gd name="connsiteX0" fmla="*/ 0 w 30525"/>
                <a:gd name="connsiteY0" fmla="*/ 4403 h 27082"/>
                <a:gd name="connsiteX1" fmla="*/ 841 w 30525"/>
                <a:gd name="connsiteY1" fmla="*/ 22264 h 27082"/>
                <a:gd name="connsiteX2" fmla="*/ 14447 w 30525"/>
                <a:gd name="connsiteY2" fmla="*/ 26914 h 27082"/>
                <a:gd name="connsiteX3" fmla="*/ 30526 w 30525"/>
                <a:gd name="connsiteY3" fmla="*/ 22165 h 27082"/>
                <a:gd name="connsiteX4" fmla="*/ 29586 w 30525"/>
                <a:gd name="connsiteY4" fmla="*/ 0 h 27082"/>
                <a:gd name="connsiteX5" fmla="*/ 0 w 30525"/>
                <a:gd name="connsiteY5" fmla="*/ 4453 h 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5" h="27082">
                  <a:moveTo>
                    <a:pt x="0" y="4403"/>
                  </a:moveTo>
                  <a:cubicBezTo>
                    <a:pt x="396" y="17168"/>
                    <a:pt x="841" y="22264"/>
                    <a:pt x="841" y="22264"/>
                  </a:cubicBezTo>
                  <a:cubicBezTo>
                    <a:pt x="841" y="22264"/>
                    <a:pt x="4651" y="25974"/>
                    <a:pt x="14447" y="26914"/>
                  </a:cubicBezTo>
                  <a:cubicBezTo>
                    <a:pt x="27310" y="28151"/>
                    <a:pt x="30526" y="22165"/>
                    <a:pt x="30526" y="22165"/>
                  </a:cubicBezTo>
                  <a:lnTo>
                    <a:pt x="29586" y="0"/>
                  </a:lnTo>
                  <a:lnTo>
                    <a:pt x="0" y="445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9" name="צורה חופשית: צורה 938">
              <a:extLst>
                <a:ext uri="{FF2B5EF4-FFF2-40B4-BE49-F238E27FC236}">
                  <a16:creationId xmlns:a16="http://schemas.microsoft.com/office/drawing/2014/main" id="{C6D02097-A5A4-C628-B28D-39C159DE938C}"/>
                </a:ext>
              </a:extLst>
            </p:cNvPr>
            <p:cNvSpPr/>
            <p:nvPr/>
          </p:nvSpPr>
          <p:spPr>
            <a:xfrm>
              <a:off x="5178326" y="639567"/>
              <a:ext cx="38806" cy="122651"/>
            </a:xfrm>
            <a:custGeom>
              <a:avLst/>
              <a:gdLst>
                <a:gd name="connsiteX0" fmla="*/ 0 w 38806"/>
                <a:gd name="connsiteY0" fmla="*/ 15936 h 122651"/>
                <a:gd name="connsiteX1" fmla="*/ 1435 w 38806"/>
                <a:gd name="connsiteY1" fmla="*/ 114688 h 122651"/>
                <a:gd name="connsiteX2" fmla="*/ 37354 w 38806"/>
                <a:gd name="connsiteY2" fmla="*/ 115925 h 122651"/>
                <a:gd name="connsiteX3" fmla="*/ 37898 w 38806"/>
                <a:gd name="connsiteY3" fmla="*/ 19499 h 122651"/>
                <a:gd name="connsiteX4" fmla="*/ 50 w 38806"/>
                <a:gd name="connsiteY4" fmla="*/ 15887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" h="122651">
                  <a:moveTo>
                    <a:pt x="0" y="15936"/>
                  </a:moveTo>
                  <a:cubicBezTo>
                    <a:pt x="396" y="72783"/>
                    <a:pt x="940" y="89011"/>
                    <a:pt x="1435" y="114688"/>
                  </a:cubicBezTo>
                  <a:cubicBezTo>
                    <a:pt x="5294" y="122753"/>
                    <a:pt x="30625" y="127057"/>
                    <a:pt x="37354" y="115925"/>
                  </a:cubicBezTo>
                  <a:cubicBezTo>
                    <a:pt x="37354" y="99994"/>
                    <a:pt x="40223" y="33352"/>
                    <a:pt x="37898" y="19499"/>
                  </a:cubicBezTo>
                  <a:cubicBezTo>
                    <a:pt x="35572" y="5646"/>
                    <a:pt x="-148" y="-14540"/>
                    <a:pt x="50" y="158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0" name="צורה חופשית: צורה 939">
              <a:extLst>
                <a:ext uri="{FF2B5EF4-FFF2-40B4-BE49-F238E27FC236}">
                  <a16:creationId xmlns:a16="http://schemas.microsoft.com/office/drawing/2014/main" id="{4DF07D27-8FA4-2DDD-6BEA-ADD79CF383DA}"/>
                </a:ext>
              </a:extLst>
            </p:cNvPr>
            <p:cNvSpPr/>
            <p:nvPr/>
          </p:nvSpPr>
          <p:spPr>
            <a:xfrm>
              <a:off x="5188221" y="877059"/>
              <a:ext cx="56843" cy="196301"/>
            </a:xfrm>
            <a:custGeom>
              <a:avLst/>
              <a:gdLst>
                <a:gd name="connsiteX0" fmla="*/ 37403 w 56843"/>
                <a:gd name="connsiteY0" fmla="*/ 338 h 196301"/>
                <a:gd name="connsiteX1" fmla="*/ 1088 w 56843"/>
                <a:gd name="connsiteY1" fmla="*/ 58323 h 196301"/>
                <a:gd name="connsiteX2" fmla="*/ 0 w 56843"/>
                <a:gd name="connsiteY2" fmla="*/ 185374 h 196301"/>
                <a:gd name="connsiteX3" fmla="*/ 47298 w 56843"/>
                <a:gd name="connsiteY3" fmla="*/ 187403 h 196301"/>
                <a:gd name="connsiteX4" fmla="*/ 56748 w 56843"/>
                <a:gd name="connsiteY4" fmla="*/ 21068 h 196301"/>
                <a:gd name="connsiteX5" fmla="*/ 37452 w 56843"/>
                <a:gd name="connsiteY5" fmla="*/ 388 h 1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3" h="196301">
                  <a:moveTo>
                    <a:pt x="37403" y="338"/>
                  </a:moveTo>
                  <a:cubicBezTo>
                    <a:pt x="16525" y="-4065"/>
                    <a:pt x="1286" y="35564"/>
                    <a:pt x="1088" y="58323"/>
                  </a:cubicBezTo>
                  <a:cubicBezTo>
                    <a:pt x="841" y="81032"/>
                    <a:pt x="0" y="185374"/>
                    <a:pt x="0" y="185374"/>
                  </a:cubicBezTo>
                  <a:cubicBezTo>
                    <a:pt x="148" y="187304"/>
                    <a:pt x="34336" y="207638"/>
                    <a:pt x="47298" y="187403"/>
                  </a:cubicBezTo>
                  <a:cubicBezTo>
                    <a:pt x="46952" y="175133"/>
                    <a:pt x="54818" y="38236"/>
                    <a:pt x="56748" y="21068"/>
                  </a:cubicBezTo>
                  <a:cubicBezTo>
                    <a:pt x="58430" y="6077"/>
                    <a:pt x="37452" y="388"/>
                    <a:pt x="37452" y="3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1" name="צורה חופשית: צורה 940">
              <a:extLst>
                <a:ext uri="{FF2B5EF4-FFF2-40B4-BE49-F238E27FC236}">
                  <a16:creationId xmlns:a16="http://schemas.microsoft.com/office/drawing/2014/main" id="{9CF71D56-E54E-3F01-BDB5-7A2B6D2C4065}"/>
                </a:ext>
              </a:extLst>
            </p:cNvPr>
            <p:cNvSpPr/>
            <p:nvPr/>
          </p:nvSpPr>
          <p:spPr>
            <a:xfrm>
              <a:off x="5188171" y="880416"/>
              <a:ext cx="26221" cy="190181"/>
            </a:xfrm>
            <a:custGeom>
              <a:avLst/>
              <a:gdLst>
                <a:gd name="connsiteX0" fmla="*/ 15881 w 26221"/>
                <a:gd name="connsiteY0" fmla="*/ 120620 h 190181"/>
                <a:gd name="connsiteX1" fmla="*/ 26222 w 26221"/>
                <a:gd name="connsiteY1" fmla="*/ 30427 h 190181"/>
                <a:gd name="connsiteX2" fmla="*/ 24292 w 26221"/>
                <a:gd name="connsiteY2" fmla="*/ 0 h 190181"/>
                <a:gd name="connsiteX3" fmla="*/ 1088 w 26221"/>
                <a:gd name="connsiteY3" fmla="*/ 54917 h 190181"/>
                <a:gd name="connsiteX4" fmla="*/ 0 w 26221"/>
                <a:gd name="connsiteY4" fmla="*/ 181968 h 190181"/>
                <a:gd name="connsiteX5" fmla="*/ 15337 w 26221"/>
                <a:gd name="connsiteY5" fmla="*/ 190181 h 190181"/>
                <a:gd name="connsiteX6" fmla="*/ 15881 w 26221"/>
                <a:gd name="connsiteY6" fmla="*/ 120620 h 19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21" h="190181">
                  <a:moveTo>
                    <a:pt x="15881" y="120620"/>
                  </a:moveTo>
                  <a:cubicBezTo>
                    <a:pt x="19542" y="37551"/>
                    <a:pt x="26222" y="30427"/>
                    <a:pt x="26222" y="30427"/>
                  </a:cubicBezTo>
                  <a:cubicBezTo>
                    <a:pt x="26222" y="30427"/>
                    <a:pt x="25381" y="19097"/>
                    <a:pt x="24292" y="0"/>
                  </a:cubicBezTo>
                  <a:cubicBezTo>
                    <a:pt x="10439" y="9549"/>
                    <a:pt x="1237" y="37304"/>
                    <a:pt x="1088" y="54917"/>
                  </a:cubicBezTo>
                  <a:cubicBezTo>
                    <a:pt x="841" y="77626"/>
                    <a:pt x="0" y="181968"/>
                    <a:pt x="0" y="181968"/>
                  </a:cubicBezTo>
                  <a:cubicBezTo>
                    <a:pt x="99" y="182809"/>
                    <a:pt x="6778" y="187262"/>
                    <a:pt x="15337" y="190181"/>
                  </a:cubicBezTo>
                  <a:cubicBezTo>
                    <a:pt x="14793" y="168858"/>
                    <a:pt x="14793" y="145110"/>
                    <a:pt x="15881" y="120620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2" name="צורה חופשית: צורה 941">
              <a:extLst>
                <a:ext uri="{FF2B5EF4-FFF2-40B4-BE49-F238E27FC236}">
                  <a16:creationId xmlns:a16="http://schemas.microsoft.com/office/drawing/2014/main" id="{02F8B0F6-9AE1-7322-AC2D-1ED9F074E4E3}"/>
                </a:ext>
              </a:extLst>
            </p:cNvPr>
            <p:cNvSpPr/>
            <p:nvPr/>
          </p:nvSpPr>
          <p:spPr>
            <a:xfrm>
              <a:off x="5168224" y="675730"/>
              <a:ext cx="80956" cy="242622"/>
            </a:xfrm>
            <a:custGeom>
              <a:avLst/>
              <a:gdLst>
                <a:gd name="connsiteX0" fmla="*/ 78476 w 80956"/>
                <a:gd name="connsiteY0" fmla="*/ 24696 h 242622"/>
                <a:gd name="connsiteX1" fmla="*/ 77140 w 80956"/>
                <a:gd name="connsiteY1" fmla="*/ 220616 h 242622"/>
                <a:gd name="connsiteX2" fmla="*/ 30387 w 80956"/>
                <a:gd name="connsiteY2" fmla="*/ 228978 h 242622"/>
                <a:gd name="connsiteX3" fmla="*/ 405 w 80956"/>
                <a:gd name="connsiteY3" fmla="*/ 48444 h 242622"/>
                <a:gd name="connsiteX4" fmla="*/ 38154 w 80956"/>
                <a:gd name="connsiteY4" fmla="*/ 206 h 242622"/>
                <a:gd name="connsiteX5" fmla="*/ 78427 w 80956"/>
                <a:gd name="connsiteY5" fmla="*/ 24647 h 24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56" h="242622">
                  <a:moveTo>
                    <a:pt x="78476" y="24696"/>
                  </a:moveTo>
                  <a:cubicBezTo>
                    <a:pt x="84710" y="114641"/>
                    <a:pt x="77239" y="193851"/>
                    <a:pt x="77140" y="220616"/>
                  </a:cubicBezTo>
                  <a:cubicBezTo>
                    <a:pt x="77091" y="244364"/>
                    <a:pt x="35433" y="251489"/>
                    <a:pt x="30387" y="228978"/>
                  </a:cubicBezTo>
                  <a:cubicBezTo>
                    <a:pt x="25340" y="206516"/>
                    <a:pt x="-3751" y="71846"/>
                    <a:pt x="405" y="48444"/>
                  </a:cubicBezTo>
                  <a:cubicBezTo>
                    <a:pt x="4610" y="25043"/>
                    <a:pt x="9508" y="1938"/>
                    <a:pt x="38154" y="206"/>
                  </a:cubicBezTo>
                  <a:cubicBezTo>
                    <a:pt x="66800" y="-1575"/>
                    <a:pt x="77289" y="8320"/>
                    <a:pt x="78427" y="246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3" name="צורה חופשית: צורה 942">
              <a:extLst>
                <a:ext uri="{FF2B5EF4-FFF2-40B4-BE49-F238E27FC236}">
                  <a16:creationId xmlns:a16="http://schemas.microsoft.com/office/drawing/2014/main" id="{ABA2F67C-7846-5E6F-BF57-11E663C12996}"/>
                </a:ext>
              </a:extLst>
            </p:cNvPr>
            <p:cNvSpPr/>
            <p:nvPr/>
          </p:nvSpPr>
          <p:spPr>
            <a:xfrm>
              <a:off x="5168264" y="675887"/>
              <a:ext cx="46227" cy="241585"/>
            </a:xfrm>
            <a:custGeom>
              <a:avLst/>
              <a:gdLst>
                <a:gd name="connsiteX0" fmla="*/ 39747 w 46227"/>
                <a:gd name="connsiteY0" fmla="*/ 0 h 241585"/>
                <a:gd name="connsiteX1" fmla="*/ 38163 w 46227"/>
                <a:gd name="connsiteY1" fmla="*/ 49 h 241585"/>
                <a:gd name="connsiteX2" fmla="*/ 414 w 46227"/>
                <a:gd name="connsiteY2" fmla="*/ 48287 h 241585"/>
                <a:gd name="connsiteX3" fmla="*/ 30396 w 46227"/>
                <a:gd name="connsiteY3" fmla="*/ 228821 h 241585"/>
                <a:gd name="connsiteX4" fmla="*/ 43903 w 46227"/>
                <a:gd name="connsiteY4" fmla="*/ 241586 h 241585"/>
                <a:gd name="connsiteX5" fmla="*/ 46228 w 46227"/>
                <a:gd name="connsiteY5" fmla="*/ 234956 h 241585"/>
                <a:gd name="connsiteX6" fmla="*/ 39846 w 46227"/>
                <a:gd name="connsiteY6" fmla="*/ 0 h 24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27" h="241585">
                  <a:moveTo>
                    <a:pt x="39747" y="0"/>
                  </a:moveTo>
                  <a:cubicBezTo>
                    <a:pt x="39202" y="0"/>
                    <a:pt x="38708" y="0"/>
                    <a:pt x="38163" y="49"/>
                  </a:cubicBezTo>
                  <a:cubicBezTo>
                    <a:pt x="9517" y="1831"/>
                    <a:pt x="4620" y="24886"/>
                    <a:pt x="414" y="48287"/>
                  </a:cubicBezTo>
                  <a:cubicBezTo>
                    <a:pt x="-3791" y="71738"/>
                    <a:pt x="25300" y="206359"/>
                    <a:pt x="30396" y="228821"/>
                  </a:cubicBezTo>
                  <a:cubicBezTo>
                    <a:pt x="32325" y="237430"/>
                    <a:pt x="37570" y="241289"/>
                    <a:pt x="43903" y="241586"/>
                  </a:cubicBezTo>
                  <a:cubicBezTo>
                    <a:pt x="45288" y="235945"/>
                    <a:pt x="46228" y="234956"/>
                    <a:pt x="46228" y="234956"/>
                  </a:cubicBezTo>
                  <a:cubicBezTo>
                    <a:pt x="46228" y="234956"/>
                    <a:pt x="37520" y="117107"/>
                    <a:pt x="39846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4" name="צורה חופשית: צורה 943">
              <a:extLst>
                <a:ext uri="{FF2B5EF4-FFF2-40B4-BE49-F238E27FC236}">
                  <a16:creationId xmlns:a16="http://schemas.microsoft.com/office/drawing/2014/main" id="{DBAEA805-A0DE-C9AB-7688-266CCB55BB8C}"/>
                </a:ext>
              </a:extLst>
            </p:cNvPr>
            <p:cNvSpPr/>
            <p:nvPr/>
          </p:nvSpPr>
          <p:spPr>
            <a:xfrm>
              <a:off x="5183916" y="1081927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50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5" name="צורה חופשית: צורה 944">
              <a:extLst>
                <a:ext uri="{FF2B5EF4-FFF2-40B4-BE49-F238E27FC236}">
                  <a16:creationId xmlns:a16="http://schemas.microsoft.com/office/drawing/2014/main" id="{F9F7B52B-2200-3A16-CB18-8AB20A2CF2ED}"/>
                </a:ext>
              </a:extLst>
            </p:cNvPr>
            <p:cNvSpPr/>
            <p:nvPr/>
          </p:nvSpPr>
          <p:spPr>
            <a:xfrm>
              <a:off x="5123887" y="1073892"/>
              <a:ext cx="51768" cy="113417"/>
            </a:xfrm>
            <a:custGeom>
              <a:avLst/>
              <a:gdLst>
                <a:gd name="connsiteX0" fmla="*/ 29157 w 51768"/>
                <a:gd name="connsiteY0" fmla="*/ 13130 h 113417"/>
                <a:gd name="connsiteX1" fmla="*/ 39597 w 51768"/>
                <a:gd name="connsiteY1" fmla="*/ 65029 h 113417"/>
                <a:gd name="connsiteX2" fmla="*/ 51768 w 51768"/>
                <a:gd name="connsiteY2" fmla="*/ 104708 h 113417"/>
                <a:gd name="connsiteX3" fmla="*/ 49096 w 51768"/>
                <a:gd name="connsiteY3" fmla="*/ 113366 h 113417"/>
                <a:gd name="connsiteX4" fmla="*/ 42615 w 51768"/>
                <a:gd name="connsiteY4" fmla="*/ 112525 h 113417"/>
                <a:gd name="connsiteX5" fmla="*/ 10852 w 51768"/>
                <a:gd name="connsiteY5" fmla="*/ 96446 h 113417"/>
                <a:gd name="connsiteX6" fmla="*/ 6449 w 51768"/>
                <a:gd name="connsiteY6" fmla="*/ 58598 h 113417"/>
                <a:gd name="connsiteX7" fmla="*/ 17 w 51768"/>
                <a:gd name="connsiteY7" fmla="*/ 33069 h 113417"/>
                <a:gd name="connsiteX8" fmla="*/ 3233 w 51768"/>
                <a:gd name="connsiteY8" fmla="*/ 23817 h 113417"/>
                <a:gd name="connsiteX9" fmla="*/ 4618 w 51768"/>
                <a:gd name="connsiteY9" fmla="*/ 7391 h 113417"/>
                <a:gd name="connsiteX10" fmla="*/ 29108 w 51768"/>
                <a:gd name="connsiteY10" fmla="*/ 13130 h 11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68" h="113417">
                  <a:moveTo>
                    <a:pt x="29157" y="13130"/>
                  </a:moveTo>
                  <a:cubicBezTo>
                    <a:pt x="30790" y="34949"/>
                    <a:pt x="35441" y="40886"/>
                    <a:pt x="39597" y="65029"/>
                  </a:cubicBezTo>
                  <a:cubicBezTo>
                    <a:pt x="39696" y="65475"/>
                    <a:pt x="51916" y="97831"/>
                    <a:pt x="51768" y="104708"/>
                  </a:cubicBezTo>
                  <a:cubicBezTo>
                    <a:pt x="51619" y="111486"/>
                    <a:pt x="51965" y="112872"/>
                    <a:pt x="49096" y="113366"/>
                  </a:cubicBezTo>
                  <a:cubicBezTo>
                    <a:pt x="47364" y="113663"/>
                    <a:pt x="44544" y="112575"/>
                    <a:pt x="42615" y="112525"/>
                  </a:cubicBezTo>
                  <a:cubicBezTo>
                    <a:pt x="37370" y="112377"/>
                    <a:pt x="13721" y="112179"/>
                    <a:pt x="10852" y="96446"/>
                  </a:cubicBezTo>
                  <a:cubicBezTo>
                    <a:pt x="7982" y="80713"/>
                    <a:pt x="9516" y="62853"/>
                    <a:pt x="6449" y="58598"/>
                  </a:cubicBezTo>
                  <a:cubicBezTo>
                    <a:pt x="3431" y="54293"/>
                    <a:pt x="-280" y="37175"/>
                    <a:pt x="17" y="33069"/>
                  </a:cubicBezTo>
                  <a:cubicBezTo>
                    <a:pt x="1155" y="29358"/>
                    <a:pt x="2985" y="24559"/>
                    <a:pt x="3233" y="23817"/>
                  </a:cubicBezTo>
                  <a:cubicBezTo>
                    <a:pt x="4074" y="18672"/>
                    <a:pt x="4865" y="15604"/>
                    <a:pt x="4618" y="7391"/>
                  </a:cubicBezTo>
                  <a:cubicBezTo>
                    <a:pt x="4420" y="-821"/>
                    <a:pt x="26882" y="-6016"/>
                    <a:pt x="29108" y="13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6" name="צורה חופשית: צורה 945">
              <a:extLst>
                <a:ext uri="{FF2B5EF4-FFF2-40B4-BE49-F238E27FC236}">
                  <a16:creationId xmlns:a16="http://schemas.microsoft.com/office/drawing/2014/main" id="{44F6FC78-BA6A-98F2-3479-848FB2EC612F}"/>
                </a:ext>
              </a:extLst>
            </p:cNvPr>
            <p:cNvSpPr/>
            <p:nvPr/>
          </p:nvSpPr>
          <p:spPr>
            <a:xfrm>
              <a:off x="5123408" y="1099038"/>
              <a:ext cx="56762" cy="98501"/>
            </a:xfrm>
            <a:custGeom>
              <a:avLst/>
              <a:gdLst>
                <a:gd name="connsiteX0" fmla="*/ 30576 w 56762"/>
                <a:gd name="connsiteY0" fmla="*/ 28257 h 98501"/>
                <a:gd name="connsiteX1" fmla="*/ 11974 w 56762"/>
                <a:gd name="connsiteY1" fmla="*/ 27960 h 98501"/>
                <a:gd name="connsiteX2" fmla="*/ 545 w 56762"/>
                <a:gd name="connsiteY2" fmla="*/ 1243 h 98501"/>
                <a:gd name="connsiteX3" fmla="*/ 5344 w 56762"/>
                <a:gd name="connsiteY3" fmla="*/ 38646 h 98501"/>
                <a:gd name="connsiteX4" fmla="*/ 8214 w 56762"/>
                <a:gd name="connsiteY4" fmla="*/ 68826 h 98501"/>
                <a:gd name="connsiteX5" fmla="*/ 32407 w 56762"/>
                <a:gd name="connsiteY5" fmla="*/ 95048 h 98501"/>
                <a:gd name="connsiteX6" fmla="*/ 56650 w 56762"/>
                <a:gd name="connsiteY6" fmla="*/ 85301 h 98501"/>
                <a:gd name="connsiteX7" fmla="*/ 43242 w 56762"/>
                <a:gd name="connsiteY7" fmla="*/ 47948 h 98501"/>
                <a:gd name="connsiteX8" fmla="*/ 30576 w 56762"/>
                <a:gd name="connsiteY8" fmla="*/ 28257 h 9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62" h="98501">
                  <a:moveTo>
                    <a:pt x="30576" y="28257"/>
                  </a:moveTo>
                  <a:cubicBezTo>
                    <a:pt x="23205" y="28949"/>
                    <a:pt x="14448" y="30978"/>
                    <a:pt x="11974" y="27960"/>
                  </a:cubicBezTo>
                  <a:cubicBezTo>
                    <a:pt x="6235" y="21033"/>
                    <a:pt x="1337" y="-6079"/>
                    <a:pt x="545" y="1243"/>
                  </a:cubicBezTo>
                  <a:cubicBezTo>
                    <a:pt x="-1533" y="20044"/>
                    <a:pt x="2821" y="32215"/>
                    <a:pt x="5344" y="38646"/>
                  </a:cubicBezTo>
                  <a:cubicBezTo>
                    <a:pt x="7868" y="45128"/>
                    <a:pt x="7521" y="61850"/>
                    <a:pt x="8214" y="68826"/>
                  </a:cubicBezTo>
                  <a:cubicBezTo>
                    <a:pt x="8906" y="75802"/>
                    <a:pt x="15338" y="87528"/>
                    <a:pt x="32407" y="95048"/>
                  </a:cubicBezTo>
                  <a:cubicBezTo>
                    <a:pt x="51059" y="103261"/>
                    <a:pt x="57738" y="95542"/>
                    <a:pt x="56650" y="85301"/>
                  </a:cubicBezTo>
                  <a:cubicBezTo>
                    <a:pt x="55858" y="77534"/>
                    <a:pt x="45369" y="55913"/>
                    <a:pt x="43242" y="47948"/>
                  </a:cubicBezTo>
                  <a:cubicBezTo>
                    <a:pt x="41115" y="39982"/>
                    <a:pt x="36316" y="27712"/>
                    <a:pt x="30576" y="2825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7" name="צורה חופשית: צורה 946">
              <a:extLst>
                <a:ext uri="{FF2B5EF4-FFF2-40B4-BE49-F238E27FC236}">
                  <a16:creationId xmlns:a16="http://schemas.microsoft.com/office/drawing/2014/main" id="{FD6DF4C9-F147-D955-960D-9A3A7AF8D658}"/>
                </a:ext>
              </a:extLst>
            </p:cNvPr>
            <p:cNvSpPr/>
            <p:nvPr/>
          </p:nvSpPr>
          <p:spPr>
            <a:xfrm>
              <a:off x="5123519" y="1089929"/>
              <a:ext cx="56934" cy="104164"/>
            </a:xfrm>
            <a:custGeom>
              <a:avLst/>
              <a:gdLst>
                <a:gd name="connsiteX0" fmla="*/ 187 w 56934"/>
                <a:gd name="connsiteY0" fmla="*/ 18318 h 104164"/>
                <a:gd name="connsiteX1" fmla="*/ 3155 w 56934"/>
                <a:gd name="connsiteY1" fmla="*/ 1497 h 104164"/>
                <a:gd name="connsiteX2" fmla="*/ 4640 w 56934"/>
                <a:gd name="connsiteY2" fmla="*/ 7681 h 104164"/>
                <a:gd name="connsiteX3" fmla="*/ 14238 w 56934"/>
                <a:gd name="connsiteY3" fmla="*/ 26432 h 104164"/>
                <a:gd name="connsiteX4" fmla="*/ 16365 w 56934"/>
                <a:gd name="connsiteY4" fmla="*/ 30341 h 104164"/>
                <a:gd name="connsiteX5" fmla="*/ 32692 w 56934"/>
                <a:gd name="connsiteY5" fmla="*/ 28461 h 104164"/>
                <a:gd name="connsiteX6" fmla="*/ 30663 w 56934"/>
                <a:gd name="connsiteY6" fmla="*/ 7384 h 104164"/>
                <a:gd name="connsiteX7" fmla="*/ 41399 w 56934"/>
                <a:gd name="connsiteY7" fmla="*/ 44342 h 104164"/>
                <a:gd name="connsiteX8" fmla="*/ 56786 w 56934"/>
                <a:gd name="connsiteY8" fmla="*/ 93619 h 104164"/>
                <a:gd name="connsiteX9" fmla="*/ 30268 w 56934"/>
                <a:gd name="connsiteY9" fmla="*/ 100199 h 104164"/>
                <a:gd name="connsiteX10" fmla="*/ 9389 w 56934"/>
                <a:gd name="connsiteY10" fmla="*/ 70217 h 104164"/>
                <a:gd name="connsiteX11" fmla="*/ 4936 w 56934"/>
                <a:gd name="connsiteY11" fmla="*/ 41324 h 104164"/>
                <a:gd name="connsiteX12" fmla="*/ 187 w 56934"/>
                <a:gd name="connsiteY12" fmla="*/ 18318 h 1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34" h="104164">
                  <a:moveTo>
                    <a:pt x="187" y="18318"/>
                  </a:moveTo>
                  <a:cubicBezTo>
                    <a:pt x="-654" y="10996"/>
                    <a:pt x="1523" y="5653"/>
                    <a:pt x="3155" y="1497"/>
                  </a:cubicBezTo>
                  <a:cubicBezTo>
                    <a:pt x="4788" y="-2659"/>
                    <a:pt x="5035" y="2635"/>
                    <a:pt x="4640" y="7681"/>
                  </a:cubicBezTo>
                  <a:cubicBezTo>
                    <a:pt x="4293" y="12381"/>
                    <a:pt x="6717" y="21138"/>
                    <a:pt x="14238" y="26432"/>
                  </a:cubicBezTo>
                  <a:cubicBezTo>
                    <a:pt x="15425" y="27273"/>
                    <a:pt x="16019" y="28263"/>
                    <a:pt x="16365" y="30341"/>
                  </a:cubicBezTo>
                  <a:cubicBezTo>
                    <a:pt x="16563" y="23662"/>
                    <a:pt x="30960" y="21237"/>
                    <a:pt x="32692" y="28461"/>
                  </a:cubicBezTo>
                  <a:cubicBezTo>
                    <a:pt x="29971" y="21089"/>
                    <a:pt x="33137" y="17675"/>
                    <a:pt x="30663" y="7384"/>
                  </a:cubicBezTo>
                  <a:cubicBezTo>
                    <a:pt x="37392" y="15844"/>
                    <a:pt x="39272" y="36377"/>
                    <a:pt x="41399" y="44342"/>
                  </a:cubicBezTo>
                  <a:cubicBezTo>
                    <a:pt x="43527" y="52307"/>
                    <a:pt x="52333" y="70415"/>
                    <a:pt x="56786" y="93619"/>
                  </a:cubicBezTo>
                  <a:cubicBezTo>
                    <a:pt x="58270" y="101287"/>
                    <a:pt x="48573" y="109104"/>
                    <a:pt x="30268" y="100199"/>
                  </a:cubicBezTo>
                  <a:cubicBezTo>
                    <a:pt x="10478" y="90551"/>
                    <a:pt x="8350" y="82190"/>
                    <a:pt x="9389" y="70217"/>
                  </a:cubicBezTo>
                  <a:cubicBezTo>
                    <a:pt x="10032" y="63241"/>
                    <a:pt x="7509" y="47805"/>
                    <a:pt x="4936" y="41324"/>
                  </a:cubicBezTo>
                  <a:cubicBezTo>
                    <a:pt x="2413" y="34843"/>
                    <a:pt x="1028" y="25640"/>
                    <a:pt x="187" y="1831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8" name="צורה חופשית: צורה 947">
              <a:extLst>
                <a:ext uri="{FF2B5EF4-FFF2-40B4-BE49-F238E27FC236}">
                  <a16:creationId xmlns:a16="http://schemas.microsoft.com/office/drawing/2014/main" id="{226E2265-4D94-4276-A2F1-AA6DC4877227}"/>
                </a:ext>
              </a:extLst>
            </p:cNvPr>
            <p:cNvSpPr/>
            <p:nvPr/>
          </p:nvSpPr>
          <p:spPr>
            <a:xfrm>
              <a:off x="5113491" y="724619"/>
              <a:ext cx="82299" cy="242254"/>
            </a:xfrm>
            <a:custGeom>
              <a:avLst/>
              <a:gdLst>
                <a:gd name="connsiteX0" fmla="*/ 82250 w 82299"/>
                <a:gd name="connsiteY0" fmla="*/ 26865 h 242254"/>
                <a:gd name="connsiteX1" fmla="*/ 65577 w 82299"/>
                <a:gd name="connsiteY1" fmla="*/ 221944 h 242254"/>
                <a:gd name="connsiteX2" fmla="*/ 21742 w 82299"/>
                <a:gd name="connsiteY2" fmla="*/ 227832 h 242254"/>
                <a:gd name="connsiteX3" fmla="*/ 2942 w 82299"/>
                <a:gd name="connsiteY3" fmla="*/ 45814 h 242254"/>
                <a:gd name="connsiteX4" fmla="*/ 43610 w 82299"/>
                <a:gd name="connsiteY4" fmla="*/ 0 h 242254"/>
                <a:gd name="connsiteX5" fmla="*/ 82299 w 82299"/>
                <a:gd name="connsiteY5" fmla="*/ 26914 h 24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99" h="242254">
                  <a:moveTo>
                    <a:pt x="82250" y="26865"/>
                  </a:moveTo>
                  <a:cubicBezTo>
                    <a:pt x="82943" y="117008"/>
                    <a:pt x="72454" y="197998"/>
                    <a:pt x="65577" y="221944"/>
                  </a:cubicBezTo>
                  <a:cubicBezTo>
                    <a:pt x="59046" y="244752"/>
                    <a:pt x="25403" y="250590"/>
                    <a:pt x="21742" y="227832"/>
                  </a:cubicBezTo>
                  <a:cubicBezTo>
                    <a:pt x="18081" y="205073"/>
                    <a:pt x="-8784" y="66494"/>
                    <a:pt x="2942" y="45814"/>
                  </a:cubicBezTo>
                  <a:cubicBezTo>
                    <a:pt x="14469" y="25430"/>
                    <a:pt x="14915" y="0"/>
                    <a:pt x="43610" y="0"/>
                  </a:cubicBezTo>
                  <a:cubicBezTo>
                    <a:pt x="72306" y="0"/>
                    <a:pt x="82151" y="10489"/>
                    <a:pt x="82299" y="269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49" name="צורה חופשית: צורה 948">
              <a:extLst>
                <a:ext uri="{FF2B5EF4-FFF2-40B4-BE49-F238E27FC236}">
                  <a16:creationId xmlns:a16="http://schemas.microsoft.com/office/drawing/2014/main" id="{018DEB68-4D8F-5C28-4C9B-BA17B04C28F5}"/>
                </a:ext>
              </a:extLst>
            </p:cNvPr>
            <p:cNvSpPr/>
            <p:nvPr/>
          </p:nvSpPr>
          <p:spPr>
            <a:xfrm>
              <a:off x="5113491" y="724570"/>
              <a:ext cx="50239" cy="241189"/>
            </a:xfrm>
            <a:custGeom>
              <a:avLst/>
              <a:gdLst>
                <a:gd name="connsiteX0" fmla="*/ 50240 w 50239"/>
                <a:gd name="connsiteY0" fmla="*/ 247 h 241189"/>
                <a:gd name="connsiteX1" fmla="*/ 43610 w 50239"/>
                <a:gd name="connsiteY1" fmla="*/ 0 h 241189"/>
                <a:gd name="connsiteX2" fmla="*/ 2942 w 50239"/>
                <a:gd name="connsiteY2" fmla="*/ 45814 h 241189"/>
                <a:gd name="connsiteX3" fmla="*/ 21742 w 50239"/>
                <a:gd name="connsiteY3" fmla="*/ 227832 h 241189"/>
                <a:gd name="connsiteX4" fmla="*/ 33221 w 50239"/>
                <a:gd name="connsiteY4" fmla="*/ 241190 h 241189"/>
                <a:gd name="connsiteX5" fmla="*/ 38267 w 50239"/>
                <a:gd name="connsiteY5" fmla="*/ 227782 h 241189"/>
                <a:gd name="connsiteX6" fmla="*/ 50190 w 50239"/>
                <a:gd name="connsiteY6" fmla="*/ 198 h 24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39" h="241189">
                  <a:moveTo>
                    <a:pt x="50240" y="247"/>
                  </a:moveTo>
                  <a:cubicBezTo>
                    <a:pt x="48112" y="99"/>
                    <a:pt x="45936" y="0"/>
                    <a:pt x="43610" y="0"/>
                  </a:cubicBezTo>
                  <a:cubicBezTo>
                    <a:pt x="14915" y="0"/>
                    <a:pt x="14469" y="25480"/>
                    <a:pt x="2942" y="45814"/>
                  </a:cubicBezTo>
                  <a:cubicBezTo>
                    <a:pt x="-8784" y="66544"/>
                    <a:pt x="18081" y="205123"/>
                    <a:pt x="21742" y="227832"/>
                  </a:cubicBezTo>
                  <a:cubicBezTo>
                    <a:pt x="23078" y="235995"/>
                    <a:pt x="27531" y="240151"/>
                    <a:pt x="33221" y="241190"/>
                  </a:cubicBezTo>
                  <a:cubicBezTo>
                    <a:pt x="36041" y="230107"/>
                    <a:pt x="38267" y="227782"/>
                    <a:pt x="38267" y="227782"/>
                  </a:cubicBezTo>
                  <a:cubicBezTo>
                    <a:pt x="38267" y="227782"/>
                    <a:pt x="16152" y="119630"/>
                    <a:pt x="50190" y="19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0" name="צורה חופשית: צורה 949">
              <a:extLst>
                <a:ext uri="{FF2B5EF4-FFF2-40B4-BE49-F238E27FC236}">
                  <a16:creationId xmlns:a16="http://schemas.microsoft.com/office/drawing/2014/main" id="{AC995E01-F761-0A24-F27B-C5C3B7B9F588}"/>
                </a:ext>
              </a:extLst>
            </p:cNvPr>
            <p:cNvSpPr/>
            <p:nvPr/>
          </p:nvSpPr>
          <p:spPr>
            <a:xfrm>
              <a:off x="5121628" y="928536"/>
              <a:ext cx="57485" cy="213502"/>
            </a:xfrm>
            <a:custGeom>
              <a:avLst/>
              <a:gdLst>
                <a:gd name="connsiteX0" fmla="*/ 41064 w 57485"/>
                <a:gd name="connsiteY0" fmla="*/ 464 h 213502"/>
                <a:gd name="connsiteX1" fmla="*/ 2276 w 57485"/>
                <a:gd name="connsiteY1" fmla="*/ 46575 h 213502"/>
                <a:gd name="connsiteX2" fmla="*/ 0 w 57485"/>
                <a:gd name="connsiteY2" fmla="*/ 167640 h 213502"/>
                <a:gd name="connsiteX3" fmla="*/ 40273 w 57485"/>
                <a:gd name="connsiteY3" fmla="*/ 213503 h 213502"/>
                <a:gd name="connsiteX4" fmla="*/ 44973 w 57485"/>
                <a:gd name="connsiteY4" fmla="*/ 199205 h 213502"/>
                <a:gd name="connsiteX5" fmla="*/ 57440 w 57485"/>
                <a:gd name="connsiteY5" fmla="*/ 18028 h 213502"/>
                <a:gd name="connsiteX6" fmla="*/ 41064 w 57485"/>
                <a:gd name="connsiteY6" fmla="*/ 415 h 21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85" h="213502">
                  <a:moveTo>
                    <a:pt x="41064" y="464"/>
                  </a:moveTo>
                  <a:cubicBezTo>
                    <a:pt x="20186" y="-3939"/>
                    <a:pt x="2474" y="23866"/>
                    <a:pt x="2276" y="46575"/>
                  </a:cubicBezTo>
                  <a:cubicBezTo>
                    <a:pt x="2028" y="69284"/>
                    <a:pt x="0" y="167640"/>
                    <a:pt x="0" y="167640"/>
                  </a:cubicBezTo>
                  <a:cubicBezTo>
                    <a:pt x="0" y="167640"/>
                    <a:pt x="10043" y="204399"/>
                    <a:pt x="40273" y="213503"/>
                  </a:cubicBezTo>
                  <a:cubicBezTo>
                    <a:pt x="46012" y="208258"/>
                    <a:pt x="44973" y="199205"/>
                    <a:pt x="44973" y="199205"/>
                  </a:cubicBezTo>
                  <a:cubicBezTo>
                    <a:pt x="44973" y="199205"/>
                    <a:pt x="56401" y="33860"/>
                    <a:pt x="57440" y="18028"/>
                  </a:cubicBezTo>
                  <a:cubicBezTo>
                    <a:pt x="58479" y="2987"/>
                    <a:pt x="41064" y="415"/>
                    <a:pt x="41064" y="4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1" name="צורה חופשית: צורה 950">
              <a:extLst>
                <a:ext uri="{FF2B5EF4-FFF2-40B4-BE49-F238E27FC236}">
                  <a16:creationId xmlns:a16="http://schemas.microsoft.com/office/drawing/2014/main" id="{8D99A63D-446F-66F8-171A-29709487FB3B}"/>
                </a:ext>
              </a:extLst>
            </p:cNvPr>
            <p:cNvSpPr/>
            <p:nvPr/>
          </p:nvSpPr>
          <p:spPr>
            <a:xfrm>
              <a:off x="5121578" y="931177"/>
              <a:ext cx="30179" cy="190873"/>
            </a:xfrm>
            <a:custGeom>
              <a:avLst/>
              <a:gdLst>
                <a:gd name="connsiteX0" fmla="*/ 26172 w 30179"/>
                <a:gd name="connsiteY0" fmla="*/ 0 h 190873"/>
                <a:gd name="connsiteX1" fmla="*/ 2276 w 30179"/>
                <a:gd name="connsiteY1" fmla="*/ 43934 h 190873"/>
                <a:gd name="connsiteX2" fmla="*/ 0 w 30179"/>
                <a:gd name="connsiteY2" fmla="*/ 164999 h 190873"/>
                <a:gd name="connsiteX3" fmla="*/ 13111 w 30179"/>
                <a:gd name="connsiteY3" fmla="*/ 190874 h 190873"/>
                <a:gd name="connsiteX4" fmla="*/ 30180 w 30179"/>
                <a:gd name="connsiteY4" fmla="*/ 21274 h 190873"/>
                <a:gd name="connsiteX5" fmla="*/ 26172 w 30179"/>
                <a:gd name="connsiteY5" fmla="*/ 49 h 1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79" h="190873">
                  <a:moveTo>
                    <a:pt x="26172" y="0"/>
                  </a:moveTo>
                  <a:cubicBezTo>
                    <a:pt x="12418" y="7075"/>
                    <a:pt x="2474" y="26914"/>
                    <a:pt x="2276" y="43934"/>
                  </a:cubicBezTo>
                  <a:cubicBezTo>
                    <a:pt x="2028" y="66643"/>
                    <a:pt x="0" y="164999"/>
                    <a:pt x="0" y="164999"/>
                  </a:cubicBezTo>
                  <a:cubicBezTo>
                    <a:pt x="0" y="164999"/>
                    <a:pt x="3612" y="178307"/>
                    <a:pt x="13111" y="190874"/>
                  </a:cubicBezTo>
                  <a:cubicBezTo>
                    <a:pt x="14546" y="37848"/>
                    <a:pt x="30180" y="21274"/>
                    <a:pt x="30180" y="21274"/>
                  </a:cubicBezTo>
                  <a:cubicBezTo>
                    <a:pt x="30180" y="21274"/>
                    <a:pt x="28201" y="13655"/>
                    <a:pt x="26172" y="4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2" name="צורה חופשית: צורה 951">
              <a:extLst>
                <a:ext uri="{FF2B5EF4-FFF2-40B4-BE49-F238E27FC236}">
                  <a16:creationId xmlns:a16="http://schemas.microsoft.com/office/drawing/2014/main" id="{A28F5E6C-7B59-5595-525C-8B2150B3A52B}"/>
                </a:ext>
              </a:extLst>
            </p:cNvPr>
            <p:cNvSpPr/>
            <p:nvPr/>
          </p:nvSpPr>
          <p:spPr>
            <a:xfrm>
              <a:off x="5116648" y="704928"/>
              <a:ext cx="133076" cy="78553"/>
            </a:xfrm>
            <a:custGeom>
              <a:avLst/>
              <a:gdLst>
                <a:gd name="connsiteX0" fmla="*/ 132823 w 133076"/>
                <a:gd name="connsiteY0" fmla="*/ 46754 h 78553"/>
                <a:gd name="connsiteX1" fmla="*/ 117040 w 133076"/>
                <a:gd name="connsiteY1" fmla="*/ 57044 h 78553"/>
                <a:gd name="connsiteX2" fmla="*/ 59699 w 133076"/>
                <a:gd name="connsiteY2" fmla="*/ 77774 h 78553"/>
                <a:gd name="connsiteX3" fmla="*/ 131 w 133076"/>
                <a:gd name="connsiteY3" fmla="*/ 64218 h 78553"/>
                <a:gd name="connsiteX4" fmla="*/ 17695 w 133076"/>
                <a:gd name="connsiteY4" fmla="*/ 11181 h 78553"/>
                <a:gd name="connsiteX5" fmla="*/ 19525 w 133076"/>
                <a:gd name="connsiteY5" fmla="*/ 13705 h 78553"/>
                <a:gd name="connsiteX6" fmla="*/ 79835 w 133076"/>
                <a:gd name="connsiteY6" fmla="*/ 23451 h 78553"/>
                <a:gd name="connsiteX7" fmla="*/ 127083 w 133076"/>
                <a:gd name="connsiteY7" fmla="*/ 2177 h 78553"/>
                <a:gd name="connsiteX8" fmla="*/ 127083 w 133076"/>
                <a:gd name="connsiteY8" fmla="*/ 2177 h 78553"/>
                <a:gd name="connsiteX9" fmla="*/ 128815 w 133076"/>
                <a:gd name="connsiteY9" fmla="*/ 0 h 78553"/>
                <a:gd name="connsiteX10" fmla="*/ 132823 w 133076"/>
                <a:gd name="connsiteY10" fmla="*/ 46754 h 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076" h="78553">
                  <a:moveTo>
                    <a:pt x="132823" y="46754"/>
                  </a:moveTo>
                  <a:cubicBezTo>
                    <a:pt x="132377" y="50712"/>
                    <a:pt x="126341" y="54125"/>
                    <a:pt x="117040" y="57044"/>
                  </a:cubicBezTo>
                  <a:cubicBezTo>
                    <a:pt x="106353" y="60359"/>
                    <a:pt x="75382" y="75993"/>
                    <a:pt x="59699" y="77774"/>
                  </a:cubicBezTo>
                  <a:cubicBezTo>
                    <a:pt x="24324" y="81881"/>
                    <a:pt x="-2095" y="68622"/>
                    <a:pt x="131" y="64218"/>
                  </a:cubicBezTo>
                  <a:cubicBezTo>
                    <a:pt x="10719" y="42994"/>
                    <a:pt x="16804" y="29883"/>
                    <a:pt x="17695" y="11181"/>
                  </a:cubicBezTo>
                  <a:cubicBezTo>
                    <a:pt x="18288" y="12072"/>
                    <a:pt x="18931" y="12913"/>
                    <a:pt x="19525" y="13705"/>
                  </a:cubicBezTo>
                  <a:cubicBezTo>
                    <a:pt x="34368" y="32752"/>
                    <a:pt x="55741" y="31367"/>
                    <a:pt x="79835" y="23451"/>
                  </a:cubicBezTo>
                  <a:cubicBezTo>
                    <a:pt x="99378" y="17019"/>
                    <a:pt x="120009" y="9153"/>
                    <a:pt x="127083" y="2177"/>
                  </a:cubicBezTo>
                  <a:lnTo>
                    <a:pt x="127083" y="2177"/>
                  </a:lnTo>
                  <a:cubicBezTo>
                    <a:pt x="127826" y="1435"/>
                    <a:pt x="128370" y="742"/>
                    <a:pt x="128815" y="0"/>
                  </a:cubicBezTo>
                  <a:cubicBezTo>
                    <a:pt x="129161" y="9747"/>
                    <a:pt x="134257" y="33643"/>
                    <a:pt x="132823" y="4675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3" name="צורה חופשית: צורה 952">
              <a:extLst>
                <a:ext uri="{FF2B5EF4-FFF2-40B4-BE49-F238E27FC236}">
                  <a16:creationId xmlns:a16="http://schemas.microsoft.com/office/drawing/2014/main" id="{1138AD57-0137-D248-6A6F-84F637C8AA32}"/>
                </a:ext>
              </a:extLst>
            </p:cNvPr>
            <p:cNvSpPr/>
            <p:nvPr/>
          </p:nvSpPr>
          <p:spPr>
            <a:xfrm>
              <a:off x="5103307" y="517783"/>
              <a:ext cx="145908" cy="216070"/>
            </a:xfrm>
            <a:custGeom>
              <a:avLst/>
              <a:gdLst>
                <a:gd name="connsiteX0" fmla="*/ 137357 w 145908"/>
                <a:gd name="connsiteY0" fmla="*/ 107194 h 216070"/>
                <a:gd name="connsiteX1" fmla="*/ 137010 w 145908"/>
                <a:gd name="connsiteY1" fmla="*/ 107441 h 216070"/>
                <a:gd name="connsiteX2" fmla="*/ 139385 w 145908"/>
                <a:gd name="connsiteY2" fmla="*/ 115753 h 216070"/>
                <a:gd name="connsiteX3" fmla="*/ 143689 w 145908"/>
                <a:gd name="connsiteY3" fmla="*/ 158796 h 216070"/>
                <a:gd name="connsiteX4" fmla="*/ 140375 w 145908"/>
                <a:gd name="connsiteY4" fmla="*/ 189272 h 216070"/>
                <a:gd name="connsiteX5" fmla="*/ 140375 w 145908"/>
                <a:gd name="connsiteY5" fmla="*/ 189272 h 216070"/>
                <a:gd name="connsiteX6" fmla="*/ 93126 w 145908"/>
                <a:gd name="connsiteY6" fmla="*/ 210547 h 216070"/>
                <a:gd name="connsiteX7" fmla="*/ 32816 w 145908"/>
                <a:gd name="connsiteY7" fmla="*/ 200800 h 216070"/>
                <a:gd name="connsiteX8" fmla="*/ 35092 w 145908"/>
                <a:gd name="connsiteY8" fmla="*/ 158301 h 216070"/>
                <a:gd name="connsiteX9" fmla="*/ 15 w 145908"/>
                <a:gd name="connsiteY9" fmla="*/ 64843 h 216070"/>
                <a:gd name="connsiteX10" fmla="*/ 23119 w 145908"/>
                <a:gd name="connsiteY10" fmla="*/ 19227 h 216070"/>
                <a:gd name="connsiteX11" fmla="*/ 126126 w 145908"/>
                <a:gd name="connsiteY11" fmla="*/ 12499 h 216070"/>
                <a:gd name="connsiteX12" fmla="*/ 145866 w 145908"/>
                <a:gd name="connsiteY12" fmla="*/ 80626 h 216070"/>
                <a:gd name="connsiteX13" fmla="*/ 140424 w 145908"/>
                <a:gd name="connsiteY13" fmla="*/ 103335 h 216070"/>
                <a:gd name="connsiteX14" fmla="*/ 137258 w 145908"/>
                <a:gd name="connsiteY14" fmla="*/ 107194 h 2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908" h="216070">
                  <a:moveTo>
                    <a:pt x="137357" y="107194"/>
                  </a:moveTo>
                  <a:cubicBezTo>
                    <a:pt x="137357" y="107194"/>
                    <a:pt x="137010" y="107441"/>
                    <a:pt x="137010" y="107441"/>
                  </a:cubicBezTo>
                  <a:cubicBezTo>
                    <a:pt x="137010" y="107441"/>
                    <a:pt x="138099" y="110410"/>
                    <a:pt x="139385" y="115753"/>
                  </a:cubicBezTo>
                  <a:cubicBezTo>
                    <a:pt x="141612" y="124609"/>
                    <a:pt x="144382" y="139946"/>
                    <a:pt x="143689" y="158796"/>
                  </a:cubicBezTo>
                  <a:cubicBezTo>
                    <a:pt x="143294" y="169928"/>
                    <a:pt x="141908" y="180416"/>
                    <a:pt x="140375" y="189272"/>
                  </a:cubicBezTo>
                  <a:lnTo>
                    <a:pt x="140375" y="189272"/>
                  </a:lnTo>
                  <a:cubicBezTo>
                    <a:pt x="133300" y="196298"/>
                    <a:pt x="112669" y="204115"/>
                    <a:pt x="93126" y="210547"/>
                  </a:cubicBezTo>
                  <a:cubicBezTo>
                    <a:pt x="69032" y="218512"/>
                    <a:pt x="47659" y="219897"/>
                    <a:pt x="32816" y="200800"/>
                  </a:cubicBezTo>
                  <a:lnTo>
                    <a:pt x="35092" y="158301"/>
                  </a:lnTo>
                  <a:cubicBezTo>
                    <a:pt x="35092" y="158301"/>
                    <a:pt x="-827" y="87849"/>
                    <a:pt x="15" y="64843"/>
                  </a:cubicBezTo>
                  <a:cubicBezTo>
                    <a:pt x="1152" y="34713"/>
                    <a:pt x="806" y="27044"/>
                    <a:pt x="23119" y="19227"/>
                  </a:cubicBezTo>
                  <a:cubicBezTo>
                    <a:pt x="84023" y="-2096"/>
                    <a:pt x="108265" y="-7588"/>
                    <a:pt x="126126" y="12499"/>
                  </a:cubicBezTo>
                  <a:cubicBezTo>
                    <a:pt x="126670" y="13093"/>
                    <a:pt x="146955" y="58956"/>
                    <a:pt x="145866" y="80626"/>
                  </a:cubicBezTo>
                  <a:cubicBezTo>
                    <a:pt x="145273" y="92747"/>
                    <a:pt x="142700" y="99624"/>
                    <a:pt x="140424" y="103335"/>
                  </a:cubicBezTo>
                  <a:cubicBezTo>
                    <a:pt x="139039" y="105611"/>
                    <a:pt x="137851" y="106748"/>
                    <a:pt x="137258" y="1071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4" name="צורה חופשית: צורה 953">
              <a:extLst>
                <a:ext uri="{FF2B5EF4-FFF2-40B4-BE49-F238E27FC236}">
                  <a16:creationId xmlns:a16="http://schemas.microsoft.com/office/drawing/2014/main" id="{2F2B4696-1088-038B-3963-F0F1FA3DED41}"/>
                </a:ext>
              </a:extLst>
            </p:cNvPr>
            <p:cNvSpPr/>
            <p:nvPr/>
          </p:nvSpPr>
          <p:spPr>
            <a:xfrm>
              <a:off x="5191585" y="551458"/>
              <a:ext cx="33768" cy="186618"/>
            </a:xfrm>
            <a:custGeom>
              <a:avLst/>
              <a:gdLst>
                <a:gd name="connsiteX0" fmla="*/ 7718 w 33768"/>
                <a:gd name="connsiteY0" fmla="*/ 0 h 186618"/>
                <a:gd name="connsiteX1" fmla="*/ 33692 w 33768"/>
                <a:gd name="connsiteY1" fmla="*/ 162178 h 186618"/>
                <a:gd name="connsiteX2" fmla="*/ 23055 w 33768"/>
                <a:gd name="connsiteY2" fmla="*/ 186619 h 186618"/>
                <a:gd name="connsiteX3" fmla="*/ 2771 w 33768"/>
                <a:gd name="connsiteY3" fmla="*/ 170589 h 186618"/>
                <a:gd name="connsiteX4" fmla="*/ 2226 w 33768"/>
                <a:gd name="connsiteY4" fmla="*/ 80100 h 186618"/>
                <a:gd name="connsiteX5" fmla="*/ 0 w 33768"/>
                <a:gd name="connsiteY5" fmla="*/ 1286 h 186618"/>
                <a:gd name="connsiteX6" fmla="*/ 7718 w 33768"/>
                <a:gd name="connsiteY6" fmla="*/ 49 h 18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68" h="186618">
                  <a:moveTo>
                    <a:pt x="7718" y="0"/>
                  </a:moveTo>
                  <a:cubicBezTo>
                    <a:pt x="36512" y="39085"/>
                    <a:pt x="33692" y="162178"/>
                    <a:pt x="33692" y="162178"/>
                  </a:cubicBezTo>
                  <a:lnTo>
                    <a:pt x="23055" y="186619"/>
                  </a:lnTo>
                  <a:lnTo>
                    <a:pt x="2771" y="170589"/>
                  </a:lnTo>
                  <a:cubicBezTo>
                    <a:pt x="2771" y="170589"/>
                    <a:pt x="3117" y="101770"/>
                    <a:pt x="2226" y="80100"/>
                  </a:cubicBezTo>
                  <a:cubicBezTo>
                    <a:pt x="1336" y="58430"/>
                    <a:pt x="0" y="1286"/>
                    <a:pt x="0" y="1286"/>
                  </a:cubicBezTo>
                  <a:lnTo>
                    <a:pt x="7718" y="4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5" name="צורה חופשית: צורה 954">
              <a:extLst>
                <a:ext uri="{FF2B5EF4-FFF2-40B4-BE49-F238E27FC236}">
                  <a16:creationId xmlns:a16="http://schemas.microsoft.com/office/drawing/2014/main" id="{E3E25144-5B8F-0FC5-0728-4D2234EC1DED}"/>
                </a:ext>
              </a:extLst>
            </p:cNvPr>
            <p:cNvSpPr/>
            <p:nvPr/>
          </p:nvSpPr>
          <p:spPr>
            <a:xfrm>
              <a:off x="5175555" y="512682"/>
              <a:ext cx="77032" cy="314597"/>
            </a:xfrm>
            <a:custGeom>
              <a:avLst/>
              <a:gdLst>
                <a:gd name="connsiteX0" fmla="*/ 50 w 77032"/>
                <a:gd name="connsiteY0" fmla="*/ 6469 h 314597"/>
                <a:gd name="connsiteX1" fmla="*/ 41559 w 77032"/>
                <a:gd name="connsiteY1" fmla="*/ 63365 h 314597"/>
                <a:gd name="connsiteX2" fmla="*/ 35721 w 77032"/>
                <a:gd name="connsiteY2" fmla="*/ 111553 h 314597"/>
                <a:gd name="connsiteX3" fmla="*/ 32109 w 77032"/>
                <a:gd name="connsiteY3" fmla="*/ 213323 h 314597"/>
                <a:gd name="connsiteX4" fmla="*/ 39234 w 77032"/>
                <a:gd name="connsiteY4" fmla="*/ 314598 h 314597"/>
                <a:gd name="connsiteX5" fmla="*/ 77032 w 77032"/>
                <a:gd name="connsiteY5" fmla="*/ 284369 h 314597"/>
                <a:gd name="connsiteX6" fmla="*/ 75301 w 77032"/>
                <a:gd name="connsiteY6" fmla="*/ 141782 h 314597"/>
                <a:gd name="connsiteX7" fmla="*/ 74361 w 77032"/>
                <a:gd name="connsiteY7" fmla="*/ 58961 h 314597"/>
                <a:gd name="connsiteX8" fmla="*/ 41509 w 77032"/>
                <a:gd name="connsiteY8" fmla="*/ 482 h 314597"/>
                <a:gd name="connsiteX9" fmla="*/ 0 w 77032"/>
                <a:gd name="connsiteY9" fmla="*/ 6469 h 31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32" h="314597">
                  <a:moveTo>
                    <a:pt x="50" y="6469"/>
                  </a:moveTo>
                  <a:cubicBezTo>
                    <a:pt x="34484" y="-7434"/>
                    <a:pt x="40520" y="35510"/>
                    <a:pt x="41559" y="63365"/>
                  </a:cubicBezTo>
                  <a:cubicBezTo>
                    <a:pt x="41806" y="70044"/>
                    <a:pt x="37749" y="87805"/>
                    <a:pt x="35721" y="111553"/>
                  </a:cubicBezTo>
                  <a:cubicBezTo>
                    <a:pt x="33049" y="143316"/>
                    <a:pt x="32109" y="184677"/>
                    <a:pt x="32109" y="213323"/>
                  </a:cubicBezTo>
                  <a:cubicBezTo>
                    <a:pt x="32109" y="237269"/>
                    <a:pt x="32703" y="305099"/>
                    <a:pt x="39234" y="314598"/>
                  </a:cubicBezTo>
                  <a:cubicBezTo>
                    <a:pt x="39234" y="314598"/>
                    <a:pt x="77131" y="306286"/>
                    <a:pt x="77032" y="284369"/>
                  </a:cubicBezTo>
                  <a:cubicBezTo>
                    <a:pt x="76983" y="273633"/>
                    <a:pt x="75350" y="197244"/>
                    <a:pt x="75301" y="141782"/>
                  </a:cubicBezTo>
                  <a:cubicBezTo>
                    <a:pt x="75301" y="102697"/>
                    <a:pt x="75400" y="68114"/>
                    <a:pt x="74361" y="58961"/>
                  </a:cubicBezTo>
                  <a:cubicBezTo>
                    <a:pt x="71541" y="34620"/>
                    <a:pt x="72382" y="3599"/>
                    <a:pt x="41509" y="482"/>
                  </a:cubicBezTo>
                  <a:cubicBezTo>
                    <a:pt x="16030" y="-2090"/>
                    <a:pt x="0" y="6469"/>
                    <a:pt x="0" y="64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6" name="צורה חופשית: צורה 955">
              <a:extLst>
                <a:ext uri="{FF2B5EF4-FFF2-40B4-BE49-F238E27FC236}">
                  <a16:creationId xmlns:a16="http://schemas.microsoft.com/office/drawing/2014/main" id="{FBE8DB48-8C43-A1F5-3A1E-6E05845DE3EF}"/>
                </a:ext>
              </a:extLst>
            </p:cNvPr>
            <p:cNvSpPr/>
            <p:nvPr/>
          </p:nvSpPr>
          <p:spPr>
            <a:xfrm>
              <a:off x="5189606" y="513064"/>
              <a:ext cx="42993" cy="146545"/>
            </a:xfrm>
            <a:custGeom>
              <a:avLst/>
              <a:gdLst>
                <a:gd name="connsiteX0" fmla="*/ 0 w 42993"/>
                <a:gd name="connsiteY0" fmla="*/ 100 h 146545"/>
                <a:gd name="connsiteX1" fmla="*/ 40619 w 42993"/>
                <a:gd name="connsiteY1" fmla="*/ 43588 h 146545"/>
                <a:gd name="connsiteX2" fmla="*/ 31219 w 42993"/>
                <a:gd name="connsiteY2" fmla="*/ 47942 h 146545"/>
                <a:gd name="connsiteX3" fmla="*/ 42994 w 42993"/>
                <a:gd name="connsiteY3" fmla="*/ 53780 h 146545"/>
                <a:gd name="connsiteX4" fmla="*/ 15139 w 42993"/>
                <a:gd name="connsiteY4" fmla="*/ 146546 h 146545"/>
                <a:gd name="connsiteX5" fmla="*/ 24836 w 42993"/>
                <a:gd name="connsiteY5" fmla="*/ 48140 h 146545"/>
                <a:gd name="connsiteX6" fmla="*/ 8955 w 42993"/>
                <a:gd name="connsiteY6" fmla="*/ 6334 h 146545"/>
                <a:gd name="connsiteX7" fmla="*/ 0 w 42993"/>
                <a:gd name="connsiteY7" fmla="*/ 51 h 1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93" h="146545">
                  <a:moveTo>
                    <a:pt x="0" y="100"/>
                  </a:moveTo>
                  <a:cubicBezTo>
                    <a:pt x="29042" y="-2423"/>
                    <a:pt x="40619" y="43588"/>
                    <a:pt x="40619" y="43588"/>
                  </a:cubicBezTo>
                  <a:lnTo>
                    <a:pt x="31219" y="47942"/>
                  </a:lnTo>
                  <a:lnTo>
                    <a:pt x="42994" y="53780"/>
                  </a:lnTo>
                  <a:cubicBezTo>
                    <a:pt x="42994" y="53780"/>
                    <a:pt x="20928" y="119681"/>
                    <a:pt x="15139" y="146546"/>
                  </a:cubicBezTo>
                  <a:cubicBezTo>
                    <a:pt x="15139" y="146546"/>
                    <a:pt x="30229" y="75648"/>
                    <a:pt x="24836" y="48140"/>
                  </a:cubicBezTo>
                  <a:cubicBezTo>
                    <a:pt x="19444" y="20632"/>
                    <a:pt x="17910" y="12667"/>
                    <a:pt x="8955" y="6334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7" name="צורה חופשית: צורה 956">
              <a:extLst>
                <a:ext uri="{FF2B5EF4-FFF2-40B4-BE49-F238E27FC236}">
                  <a16:creationId xmlns:a16="http://schemas.microsoft.com/office/drawing/2014/main" id="{70043239-DC8A-E0B0-BA73-AFD0F24DE074}"/>
                </a:ext>
              </a:extLst>
            </p:cNvPr>
            <p:cNvSpPr/>
            <p:nvPr/>
          </p:nvSpPr>
          <p:spPr>
            <a:xfrm>
              <a:off x="5182878" y="539156"/>
              <a:ext cx="20383" cy="22078"/>
            </a:xfrm>
            <a:custGeom>
              <a:avLst/>
              <a:gdLst>
                <a:gd name="connsiteX0" fmla="*/ 0 w 20383"/>
                <a:gd name="connsiteY0" fmla="*/ 4979 h 22078"/>
                <a:gd name="connsiteX1" fmla="*/ 20384 w 20383"/>
                <a:gd name="connsiteY1" fmla="*/ 922 h 22078"/>
                <a:gd name="connsiteX2" fmla="*/ 19642 w 20383"/>
                <a:gd name="connsiteY2" fmla="*/ 17100 h 22078"/>
                <a:gd name="connsiteX3" fmla="*/ 16871 w 20383"/>
                <a:gd name="connsiteY3" fmla="*/ 20910 h 22078"/>
                <a:gd name="connsiteX4" fmla="*/ 8905 w 20383"/>
                <a:gd name="connsiteY4" fmla="*/ 21306 h 22078"/>
                <a:gd name="connsiteX5" fmla="*/ 0 w 20383"/>
                <a:gd name="connsiteY5" fmla="*/ 4979 h 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3" h="22078">
                  <a:moveTo>
                    <a:pt x="0" y="4979"/>
                  </a:moveTo>
                  <a:cubicBezTo>
                    <a:pt x="9648" y="-2887"/>
                    <a:pt x="20384" y="922"/>
                    <a:pt x="20384" y="922"/>
                  </a:cubicBezTo>
                  <a:lnTo>
                    <a:pt x="19642" y="17100"/>
                  </a:lnTo>
                  <a:cubicBezTo>
                    <a:pt x="19642" y="17100"/>
                    <a:pt x="18751" y="19822"/>
                    <a:pt x="16871" y="20910"/>
                  </a:cubicBezTo>
                  <a:cubicBezTo>
                    <a:pt x="12715" y="23285"/>
                    <a:pt x="8905" y="21306"/>
                    <a:pt x="8905" y="21306"/>
                  </a:cubicBezTo>
                  <a:lnTo>
                    <a:pt x="0" y="497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8" name="צורה חופשית: צורה 957">
              <a:extLst>
                <a:ext uri="{FF2B5EF4-FFF2-40B4-BE49-F238E27FC236}">
                  <a16:creationId xmlns:a16="http://schemas.microsoft.com/office/drawing/2014/main" id="{5CE3C046-F76E-662E-4A0E-2839026579C2}"/>
                </a:ext>
              </a:extLst>
            </p:cNvPr>
            <p:cNvSpPr/>
            <p:nvPr/>
          </p:nvSpPr>
          <p:spPr>
            <a:xfrm>
              <a:off x="5094186" y="519942"/>
              <a:ext cx="121295" cy="319376"/>
            </a:xfrm>
            <a:custGeom>
              <a:avLst/>
              <a:gdLst>
                <a:gd name="connsiteX0" fmla="*/ 120257 w 121295"/>
                <a:gd name="connsiteY0" fmla="*/ 192259 h 319376"/>
                <a:gd name="connsiteX1" fmla="*/ 121296 w 121295"/>
                <a:gd name="connsiteY1" fmla="*/ 112258 h 319376"/>
                <a:gd name="connsiteX2" fmla="*/ 66824 w 121295"/>
                <a:gd name="connsiteY2" fmla="*/ 23451 h 319376"/>
                <a:gd name="connsiteX3" fmla="*/ 76076 w 121295"/>
                <a:gd name="connsiteY3" fmla="*/ 0 h 319376"/>
                <a:gd name="connsiteX4" fmla="*/ 62124 w 121295"/>
                <a:gd name="connsiteY4" fmla="*/ 3414 h 319376"/>
                <a:gd name="connsiteX5" fmla="*/ 4189 w 121295"/>
                <a:gd name="connsiteY5" fmla="*/ 32208 h 319376"/>
                <a:gd name="connsiteX6" fmla="*/ 21258 w 121295"/>
                <a:gd name="connsiteY6" fmla="*/ 124182 h 319376"/>
                <a:gd name="connsiteX7" fmla="*/ 35507 w 121295"/>
                <a:gd name="connsiteY7" fmla="*/ 183354 h 319376"/>
                <a:gd name="connsiteX8" fmla="*/ 22495 w 121295"/>
                <a:gd name="connsiteY8" fmla="*/ 249106 h 319376"/>
                <a:gd name="connsiteX9" fmla="*/ 19724 w 121295"/>
                <a:gd name="connsiteY9" fmla="*/ 297937 h 319376"/>
                <a:gd name="connsiteX10" fmla="*/ 62371 w 121295"/>
                <a:gd name="connsiteY10" fmla="*/ 319113 h 319376"/>
                <a:gd name="connsiteX11" fmla="*/ 119119 w 121295"/>
                <a:gd name="connsiteY11" fmla="*/ 308723 h 319376"/>
                <a:gd name="connsiteX12" fmla="*/ 120257 w 121295"/>
                <a:gd name="connsiteY12" fmla="*/ 192210 h 31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95" h="319376">
                  <a:moveTo>
                    <a:pt x="120257" y="192259"/>
                  </a:moveTo>
                  <a:cubicBezTo>
                    <a:pt x="120801" y="165840"/>
                    <a:pt x="121296" y="147831"/>
                    <a:pt x="121296" y="112258"/>
                  </a:cubicBezTo>
                  <a:cubicBezTo>
                    <a:pt x="121296" y="81386"/>
                    <a:pt x="77659" y="42251"/>
                    <a:pt x="66824" y="23451"/>
                  </a:cubicBezTo>
                  <a:cubicBezTo>
                    <a:pt x="59304" y="10340"/>
                    <a:pt x="76076" y="0"/>
                    <a:pt x="76076" y="0"/>
                  </a:cubicBezTo>
                  <a:lnTo>
                    <a:pt x="62124" y="3414"/>
                  </a:lnTo>
                  <a:cubicBezTo>
                    <a:pt x="62124" y="3414"/>
                    <a:pt x="16855" y="19691"/>
                    <a:pt x="4189" y="32208"/>
                  </a:cubicBezTo>
                  <a:cubicBezTo>
                    <a:pt x="-8477" y="44725"/>
                    <a:pt x="10621" y="95338"/>
                    <a:pt x="21258" y="124182"/>
                  </a:cubicBezTo>
                  <a:cubicBezTo>
                    <a:pt x="30213" y="148523"/>
                    <a:pt x="31103" y="147930"/>
                    <a:pt x="35507" y="183354"/>
                  </a:cubicBezTo>
                  <a:cubicBezTo>
                    <a:pt x="39514" y="215463"/>
                    <a:pt x="28382" y="232977"/>
                    <a:pt x="22495" y="249106"/>
                  </a:cubicBezTo>
                  <a:cubicBezTo>
                    <a:pt x="18636" y="259644"/>
                    <a:pt x="15766" y="269786"/>
                    <a:pt x="19724" y="297937"/>
                  </a:cubicBezTo>
                  <a:cubicBezTo>
                    <a:pt x="22396" y="314066"/>
                    <a:pt x="49359" y="317480"/>
                    <a:pt x="62371" y="319113"/>
                  </a:cubicBezTo>
                  <a:cubicBezTo>
                    <a:pt x="80083" y="321339"/>
                    <a:pt x="119119" y="308723"/>
                    <a:pt x="119119" y="308723"/>
                  </a:cubicBezTo>
                  <a:cubicBezTo>
                    <a:pt x="119119" y="291308"/>
                    <a:pt x="120059" y="201264"/>
                    <a:pt x="120257" y="1922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9" name="צורה חופשית: צורה 958">
              <a:extLst>
                <a:ext uri="{FF2B5EF4-FFF2-40B4-BE49-F238E27FC236}">
                  <a16:creationId xmlns:a16="http://schemas.microsoft.com/office/drawing/2014/main" id="{C8D51456-0F90-108B-DC2F-47C45BC1AE7D}"/>
                </a:ext>
              </a:extLst>
            </p:cNvPr>
            <p:cNvSpPr/>
            <p:nvPr/>
          </p:nvSpPr>
          <p:spPr>
            <a:xfrm>
              <a:off x="5094235" y="546890"/>
              <a:ext cx="69518" cy="291125"/>
            </a:xfrm>
            <a:custGeom>
              <a:avLst/>
              <a:gdLst>
                <a:gd name="connsiteX0" fmla="*/ 69496 w 69518"/>
                <a:gd name="connsiteY0" fmla="*/ 166548 h 291125"/>
                <a:gd name="connsiteX1" fmla="*/ 32835 w 69518"/>
                <a:gd name="connsiteY1" fmla="*/ 8674 h 291125"/>
                <a:gd name="connsiteX2" fmla="*/ 4189 w 69518"/>
                <a:gd name="connsiteY2" fmla="*/ 5359 h 291125"/>
                <a:gd name="connsiteX3" fmla="*/ 21258 w 69518"/>
                <a:gd name="connsiteY3" fmla="*/ 97333 h 291125"/>
                <a:gd name="connsiteX4" fmla="*/ 35507 w 69518"/>
                <a:gd name="connsiteY4" fmla="*/ 156505 h 291125"/>
                <a:gd name="connsiteX5" fmla="*/ 22495 w 69518"/>
                <a:gd name="connsiteY5" fmla="*/ 222257 h 291125"/>
                <a:gd name="connsiteX6" fmla="*/ 19724 w 69518"/>
                <a:gd name="connsiteY6" fmla="*/ 271088 h 291125"/>
                <a:gd name="connsiteX7" fmla="*/ 54307 w 69518"/>
                <a:gd name="connsiteY7" fmla="*/ 291126 h 291125"/>
                <a:gd name="connsiteX8" fmla="*/ 69496 w 69518"/>
                <a:gd name="connsiteY8" fmla="*/ 166499 h 29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18" h="291125">
                  <a:moveTo>
                    <a:pt x="69496" y="166548"/>
                  </a:moveTo>
                  <a:cubicBezTo>
                    <a:pt x="70287" y="123159"/>
                    <a:pt x="50052" y="27920"/>
                    <a:pt x="32835" y="8674"/>
                  </a:cubicBezTo>
                  <a:cubicBezTo>
                    <a:pt x="18933" y="-6911"/>
                    <a:pt x="6861" y="2737"/>
                    <a:pt x="4189" y="5359"/>
                  </a:cubicBezTo>
                  <a:cubicBezTo>
                    <a:pt x="-8477" y="17876"/>
                    <a:pt x="10621" y="68489"/>
                    <a:pt x="21258" y="97333"/>
                  </a:cubicBezTo>
                  <a:cubicBezTo>
                    <a:pt x="30213" y="121674"/>
                    <a:pt x="31103" y="121081"/>
                    <a:pt x="35507" y="156505"/>
                  </a:cubicBezTo>
                  <a:cubicBezTo>
                    <a:pt x="39514" y="188614"/>
                    <a:pt x="28382" y="206128"/>
                    <a:pt x="22495" y="222257"/>
                  </a:cubicBezTo>
                  <a:cubicBezTo>
                    <a:pt x="18636" y="232795"/>
                    <a:pt x="15766" y="242937"/>
                    <a:pt x="19724" y="271088"/>
                  </a:cubicBezTo>
                  <a:cubicBezTo>
                    <a:pt x="21901" y="284348"/>
                    <a:pt x="40503" y="288998"/>
                    <a:pt x="54307" y="291126"/>
                  </a:cubicBezTo>
                  <a:cubicBezTo>
                    <a:pt x="50003" y="208651"/>
                    <a:pt x="68803" y="206375"/>
                    <a:pt x="69496" y="1664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0" name="צורה חופשית: צורה 959">
              <a:extLst>
                <a:ext uri="{FF2B5EF4-FFF2-40B4-BE49-F238E27FC236}">
                  <a16:creationId xmlns:a16="http://schemas.microsoft.com/office/drawing/2014/main" id="{4E9B2495-D8EF-2E58-5293-61D50FD98D5C}"/>
                </a:ext>
              </a:extLst>
            </p:cNvPr>
            <p:cNvSpPr/>
            <p:nvPr/>
          </p:nvSpPr>
          <p:spPr>
            <a:xfrm>
              <a:off x="5031624" y="810083"/>
              <a:ext cx="114741" cy="165323"/>
            </a:xfrm>
            <a:custGeom>
              <a:avLst/>
              <a:gdLst>
                <a:gd name="connsiteX0" fmla="*/ 22421 w 114741"/>
                <a:gd name="connsiteY0" fmla="*/ 375 h 165323"/>
                <a:gd name="connsiteX1" fmla="*/ 900 w 114741"/>
                <a:gd name="connsiteY1" fmla="*/ 25755 h 165323"/>
                <a:gd name="connsiteX2" fmla="*/ 355 w 114741"/>
                <a:gd name="connsiteY2" fmla="*/ 41439 h 165323"/>
                <a:gd name="connsiteX3" fmla="*/ 355 w 114741"/>
                <a:gd name="connsiteY3" fmla="*/ 96504 h 165323"/>
                <a:gd name="connsiteX4" fmla="*/ 900 w 114741"/>
                <a:gd name="connsiteY4" fmla="*/ 107686 h 165323"/>
                <a:gd name="connsiteX5" fmla="*/ 11092 w 114741"/>
                <a:gd name="connsiteY5" fmla="*/ 113969 h 165323"/>
                <a:gd name="connsiteX6" fmla="*/ 58587 w 114741"/>
                <a:gd name="connsiteY6" fmla="*/ 143357 h 165323"/>
                <a:gd name="connsiteX7" fmla="*/ 94061 w 114741"/>
                <a:gd name="connsiteY7" fmla="*/ 165324 h 165323"/>
                <a:gd name="connsiteX8" fmla="*/ 111971 w 114741"/>
                <a:gd name="connsiteY8" fmla="*/ 71421 h 165323"/>
                <a:gd name="connsiteX9" fmla="*/ 114543 w 114741"/>
                <a:gd name="connsiteY9" fmla="*/ 57963 h 165323"/>
                <a:gd name="connsiteX10" fmla="*/ 108062 w 114741"/>
                <a:gd name="connsiteY10" fmla="*/ 53511 h 165323"/>
                <a:gd name="connsiteX11" fmla="*/ 60517 w 114741"/>
                <a:gd name="connsiteY11" fmla="*/ 24024 h 165323"/>
                <a:gd name="connsiteX12" fmla="*/ 22421 w 114741"/>
                <a:gd name="connsiteY12" fmla="*/ 375 h 16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741" h="165323">
                  <a:moveTo>
                    <a:pt x="22421" y="375"/>
                  </a:moveTo>
                  <a:cubicBezTo>
                    <a:pt x="13219" y="-3138"/>
                    <a:pt x="2334" y="19027"/>
                    <a:pt x="900" y="25755"/>
                  </a:cubicBezTo>
                  <a:cubicBezTo>
                    <a:pt x="-189" y="30802"/>
                    <a:pt x="355" y="36343"/>
                    <a:pt x="355" y="41439"/>
                  </a:cubicBezTo>
                  <a:lnTo>
                    <a:pt x="355" y="96504"/>
                  </a:lnTo>
                  <a:cubicBezTo>
                    <a:pt x="355" y="99275"/>
                    <a:pt x="-733" y="105162"/>
                    <a:pt x="900" y="107686"/>
                  </a:cubicBezTo>
                  <a:cubicBezTo>
                    <a:pt x="2582" y="110209"/>
                    <a:pt x="8618" y="112435"/>
                    <a:pt x="11092" y="113969"/>
                  </a:cubicBezTo>
                  <a:cubicBezTo>
                    <a:pt x="26923" y="123765"/>
                    <a:pt x="42755" y="133561"/>
                    <a:pt x="58587" y="143357"/>
                  </a:cubicBezTo>
                  <a:cubicBezTo>
                    <a:pt x="70412" y="150679"/>
                    <a:pt x="82236" y="158002"/>
                    <a:pt x="94061" y="165324"/>
                  </a:cubicBezTo>
                  <a:cubicBezTo>
                    <a:pt x="100047" y="134006"/>
                    <a:pt x="106034" y="102738"/>
                    <a:pt x="111971" y="71421"/>
                  </a:cubicBezTo>
                  <a:cubicBezTo>
                    <a:pt x="112515" y="68551"/>
                    <a:pt x="115533" y="60833"/>
                    <a:pt x="114543" y="57963"/>
                  </a:cubicBezTo>
                  <a:cubicBezTo>
                    <a:pt x="113950" y="56232"/>
                    <a:pt x="109695" y="54550"/>
                    <a:pt x="108062" y="53511"/>
                  </a:cubicBezTo>
                  <a:cubicBezTo>
                    <a:pt x="92181" y="43665"/>
                    <a:pt x="76349" y="33820"/>
                    <a:pt x="60517" y="24024"/>
                  </a:cubicBezTo>
                  <a:cubicBezTo>
                    <a:pt x="47802" y="16157"/>
                    <a:pt x="35136" y="8291"/>
                    <a:pt x="22421" y="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1" name="צורה חופשית: צורה 960">
              <a:extLst>
                <a:ext uri="{FF2B5EF4-FFF2-40B4-BE49-F238E27FC236}">
                  <a16:creationId xmlns:a16="http://schemas.microsoft.com/office/drawing/2014/main" id="{C789A0D8-A2E0-5B0F-77B6-D3DB29439389}"/>
                </a:ext>
              </a:extLst>
            </p:cNvPr>
            <p:cNvSpPr/>
            <p:nvPr/>
          </p:nvSpPr>
          <p:spPr>
            <a:xfrm>
              <a:off x="5028432" y="806235"/>
              <a:ext cx="120929" cy="103319"/>
            </a:xfrm>
            <a:custGeom>
              <a:avLst/>
              <a:gdLst>
                <a:gd name="connsiteX0" fmla="*/ 115063 w 120929"/>
                <a:gd name="connsiteY0" fmla="*/ 98225 h 103319"/>
                <a:gd name="connsiteX1" fmla="*/ 117339 w 120929"/>
                <a:gd name="connsiteY1" fmla="*/ 82591 h 103319"/>
                <a:gd name="connsiteX2" fmla="*/ 120654 w 120929"/>
                <a:gd name="connsiteY2" fmla="*/ 60921 h 103319"/>
                <a:gd name="connsiteX3" fmla="*/ 21160 w 120929"/>
                <a:gd name="connsiteY3" fmla="*/ 1106 h 103319"/>
                <a:gd name="connsiteX4" fmla="*/ 6120 w 120929"/>
                <a:gd name="connsiteY4" fmla="*/ 9566 h 103319"/>
                <a:gd name="connsiteX5" fmla="*/ 875 w 120929"/>
                <a:gd name="connsiteY5" fmla="*/ 50630 h 103319"/>
                <a:gd name="connsiteX6" fmla="*/ 7604 w 120929"/>
                <a:gd name="connsiteY6" fmla="*/ 62801 h 103319"/>
                <a:gd name="connsiteX7" fmla="*/ 20517 w 120929"/>
                <a:gd name="connsiteY7" fmla="*/ 83729 h 103319"/>
                <a:gd name="connsiteX8" fmla="*/ 34320 w 120929"/>
                <a:gd name="connsiteY8" fmla="*/ 102876 h 103319"/>
                <a:gd name="connsiteX9" fmla="*/ 52181 w 120929"/>
                <a:gd name="connsiteY9" fmla="*/ 101837 h 103319"/>
                <a:gd name="connsiteX10" fmla="*/ 78402 w 120929"/>
                <a:gd name="connsiteY10" fmla="*/ 100303 h 103319"/>
                <a:gd name="connsiteX11" fmla="*/ 115014 w 120929"/>
                <a:gd name="connsiteY11" fmla="*/ 98176 h 10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929" h="103319">
                  <a:moveTo>
                    <a:pt x="115063" y="98225"/>
                  </a:moveTo>
                  <a:cubicBezTo>
                    <a:pt x="115805" y="93030"/>
                    <a:pt x="116597" y="87786"/>
                    <a:pt x="117339" y="82591"/>
                  </a:cubicBezTo>
                  <a:cubicBezTo>
                    <a:pt x="118081" y="77446"/>
                    <a:pt x="121990" y="65918"/>
                    <a:pt x="120654" y="60921"/>
                  </a:cubicBezTo>
                  <a:cubicBezTo>
                    <a:pt x="119466" y="56369"/>
                    <a:pt x="23733" y="2145"/>
                    <a:pt x="21160" y="1106"/>
                  </a:cubicBezTo>
                  <a:cubicBezTo>
                    <a:pt x="12997" y="-2159"/>
                    <a:pt x="7802" y="2145"/>
                    <a:pt x="6120" y="9566"/>
                  </a:cubicBezTo>
                  <a:cubicBezTo>
                    <a:pt x="3992" y="19016"/>
                    <a:pt x="-2291" y="41181"/>
                    <a:pt x="875" y="50630"/>
                  </a:cubicBezTo>
                  <a:cubicBezTo>
                    <a:pt x="2409" y="55182"/>
                    <a:pt x="5130" y="58744"/>
                    <a:pt x="7604" y="62801"/>
                  </a:cubicBezTo>
                  <a:cubicBezTo>
                    <a:pt x="11908" y="69777"/>
                    <a:pt x="16212" y="76753"/>
                    <a:pt x="20517" y="83729"/>
                  </a:cubicBezTo>
                  <a:cubicBezTo>
                    <a:pt x="23881" y="89221"/>
                    <a:pt x="28334" y="101243"/>
                    <a:pt x="34320" y="102876"/>
                  </a:cubicBezTo>
                  <a:cubicBezTo>
                    <a:pt x="39119" y="104212"/>
                    <a:pt x="47233" y="102134"/>
                    <a:pt x="52181" y="101837"/>
                  </a:cubicBezTo>
                  <a:cubicBezTo>
                    <a:pt x="60938" y="101342"/>
                    <a:pt x="69645" y="100798"/>
                    <a:pt x="78402" y="100303"/>
                  </a:cubicBezTo>
                  <a:cubicBezTo>
                    <a:pt x="90623" y="99610"/>
                    <a:pt x="102843" y="98868"/>
                    <a:pt x="115014" y="9817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2" name="צורה חופשית: צורה 961">
              <a:extLst>
                <a:ext uri="{FF2B5EF4-FFF2-40B4-BE49-F238E27FC236}">
                  <a16:creationId xmlns:a16="http://schemas.microsoft.com/office/drawing/2014/main" id="{F73CCB92-D4AD-CC23-29BA-23EB8CDF6491}"/>
                </a:ext>
              </a:extLst>
            </p:cNvPr>
            <p:cNvSpPr/>
            <p:nvPr/>
          </p:nvSpPr>
          <p:spPr>
            <a:xfrm>
              <a:off x="5124846" y="866017"/>
              <a:ext cx="28203" cy="109176"/>
            </a:xfrm>
            <a:custGeom>
              <a:avLst/>
              <a:gdLst>
                <a:gd name="connsiteX0" fmla="*/ 12514 w 28203"/>
                <a:gd name="connsiteY0" fmla="*/ 9501 h 109176"/>
                <a:gd name="connsiteX1" fmla="*/ 245 w 28203"/>
                <a:gd name="connsiteY1" fmla="*/ 105532 h 109176"/>
                <a:gd name="connsiteX2" fmla="*/ 1086 w 28203"/>
                <a:gd name="connsiteY2" fmla="*/ 109143 h 109176"/>
                <a:gd name="connsiteX3" fmla="*/ 12564 w 28203"/>
                <a:gd name="connsiteY3" fmla="*/ 96230 h 109176"/>
                <a:gd name="connsiteX4" fmla="*/ 27258 w 28203"/>
                <a:gd name="connsiteY4" fmla="*/ 82922 h 109176"/>
                <a:gd name="connsiteX5" fmla="*/ 27258 w 28203"/>
                <a:gd name="connsiteY5" fmla="*/ 31765 h 109176"/>
                <a:gd name="connsiteX6" fmla="*/ 27258 w 28203"/>
                <a:gd name="connsiteY6" fmla="*/ 11331 h 109176"/>
                <a:gd name="connsiteX7" fmla="*/ 12514 w 28203"/>
                <a:gd name="connsiteY7" fmla="*/ 9501 h 1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3" h="109176">
                  <a:moveTo>
                    <a:pt x="12514" y="9501"/>
                  </a:moveTo>
                  <a:cubicBezTo>
                    <a:pt x="3411" y="33843"/>
                    <a:pt x="-1141" y="99693"/>
                    <a:pt x="245" y="105532"/>
                  </a:cubicBezTo>
                  <a:cubicBezTo>
                    <a:pt x="492" y="106669"/>
                    <a:pt x="-349" y="108698"/>
                    <a:pt x="1086" y="109143"/>
                  </a:cubicBezTo>
                  <a:cubicBezTo>
                    <a:pt x="3559" y="109885"/>
                    <a:pt x="10882" y="98011"/>
                    <a:pt x="12564" y="96230"/>
                  </a:cubicBezTo>
                  <a:cubicBezTo>
                    <a:pt x="17610" y="90837"/>
                    <a:pt x="26318" y="90095"/>
                    <a:pt x="27258" y="82922"/>
                  </a:cubicBezTo>
                  <a:cubicBezTo>
                    <a:pt x="29385" y="66446"/>
                    <a:pt x="27258" y="48339"/>
                    <a:pt x="27258" y="31765"/>
                  </a:cubicBezTo>
                  <a:cubicBezTo>
                    <a:pt x="27258" y="24987"/>
                    <a:pt x="27505" y="18110"/>
                    <a:pt x="27258" y="11331"/>
                  </a:cubicBezTo>
                  <a:cubicBezTo>
                    <a:pt x="26664" y="-5144"/>
                    <a:pt x="17165" y="-1779"/>
                    <a:pt x="12514" y="95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3" name="צורה חופשית: צורה 962">
              <a:extLst>
                <a:ext uri="{FF2B5EF4-FFF2-40B4-BE49-F238E27FC236}">
                  <a16:creationId xmlns:a16="http://schemas.microsoft.com/office/drawing/2014/main" id="{9D71F9B1-C8B6-6B66-AA64-C59B66B090C8}"/>
                </a:ext>
              </a:extLst>
            </p:cNvPr>
            <p:cNvSpPr/>
            <p:nvPr/>
          </p:nvSpPr>
          <p:spPr>
            <a:xfrm>
              <a:off x="5066281" y="815790"/>
              <a:ext cx="46639" cy="38574"/>
            </a:xfrm>
            <a:custGeom>
              <a:avLst/>
              <a:gdLst>
                <a:gd name="connsiteX0" fmla="*/ 46639 w 46639"/>
                <a:gd name="connsiteY0" fmla="*/ 35881 h 38574"/>
                <a:gd name="connsiteX1" fmla="*/ 15619 w 46639"/>
                <a:gd name="connsiteY1" fmla="*/ 111 h 38574"/>
                <a:gd name="connsiteX2" fmla="*/ 1271 w 46639"/>
                <a:gd name="connsiteY2" fmla="*/ 5058 h 38574"/>
                <a:gd name="connsiteX3" fmla="*/ 2063 w 46639"/>
                <a:gd name="connsiteY3" fmla="*/ 17229 h 38574"/>
                <a:gd name="connsiteX4" fmla="*/ 10325 w 46639"/>
                <a:gd name="connsiteY4" fmla="*/ 11490 h 38574"/>
                <a:gd name="connsiteX5" fmla="*/ 30362 w 46639"/>
                <a:gd name="connsiteY5" fmla="*/ 20940 h 38574"/>
                <a:gd name="connsiteX6" fmla="*/ 37833 w 46639"/>
                <a:gd name="connsiteY6" fmla="*/ 37909 h 38574"/>
                <a:gd name="connsiteX7" fmla="*/ 46639 w 46639"/>
                <a:gd name="connsiteY7" fmla="*/ 35930 h 3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9" h="38574">
                  <a:moveTo>
                    <a:pt x="46639" y="35881"/>
                  </a:moveTo>
                  <a:cubicBezTo>
                    <a:pt x="45502" y="20989"/>
                    <a:pt x="31203" y="2090"/>
                    <a:pt x="15619" y="111"/>
                  </a:cubicBezTo>
                  <a:cubicBezTo>
                    <a:pt x="10721" y="-532"/>
                    <a:pt x="4982" y="1694"/>
                    <a:pt x="1271" y="5058"/>
                  </a:cubicBezTo>
                  <a:cubicBezTo>
                    <a:pt x="-1994" y="8027"/>
                    <a:pt x="2063" y="17229"/>
                    <a:pt x="2063" y="17229"/>
                  </a:cubicBezTo>
                  <a:cubicBezTo>
                    <a:pt x="2063" y="17229"/>
                    <a:pt x="8445" y="11886"/>
                    <a:pt x="10325" y="11490"/>
                  </a:cubicBezTo>
                  <a:cubicBezTo>
                    <a:pt x="16559" y="10204"/>
                    <a:pt x="27493" y="16685"/>
                    <a:pt x="30362" y="20940"/>
                  </a:cubicBezTo>
                  <a:cubicBezTo>
                    <a:pt x="34172" y="26580"/>
                    <a:pt x="30906" y="35485"/>
                    <a:pt x="37833" y="37909"/>
                  </a:cubicBezTo>
                  <a:cubicBezTo>
                    <a:pt x="41939" y="39344"/>
                    <a:pt x="42335" y="38355"/>
                    <a:pt x="46639" y="359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4" name="צורה חופשית: צורה 963">
              <a:extLst>
                <a:ext uri="{FF2B5EF4-FFF2-40B4-BE49-F238E27FC236}">
                  <a16:creationId xmlns:a16="http://schemas.microsoft.com/office/drawing/2014/main" id="{FEB9C882-F80F-CF58-FDE8-3350AEE856C4}"/>
                </a:ext>
              </a:extLst>
            </p:cNvPr>
            <p:cNvSpPr/>
            <p:nvPr/>
          </p:nvSpPr>
          <p:spPr>
            <a:xfrm>
              <a:off x="5063874" y="819287"/>
              <a:ext cx="42960" cy="35946"/>
            </a:xfrm>
            <a:custGeom>
              <a:avLst/>
              <a:gdLst>
                <a:gd name="connsiteX0" fmla="*/ 28316 w 42960"/>
                <a:gd name="connsiteY0" fmla="*/ 16849 h 35946"/>
                <a:gd name="connsiteX1" fmla="*/ 35440 w 42960"/>
                <a:gd name="connsiteY1" fmla="*/ 31592 h 35946"/>
                <a:gd name="connsiteX2" fmla="*/ 42961 w 42960"/>
                <a:gd name="connsiteY2" fmla="*/ 35946 h 35946"/>
                <a:gd name="connsiteX3" fmla="*/ 13424 w 42960"/>
                <a:gd name="connsiteY3" fmla="*/ 423 h 35946"/>
                <a:gd name="connsiteX4" fmla="*/ 1600 w 42960"/>
                <a:gd name="connsiteY4" fmla="*/ 3985 h 35946"/>
                <a:gd name="connsiteX5" fmla="*/ 5063 w 42960"/>
                <a:gd name="connsiteY5" fmla="*/ 14078 h 35946"/>
                <a:gd name="connsiteX6" fmla="*/ 28365 w 42960"/>
                <a:gd name="connsiteY6" fmla="*/ 16898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0" h="35946">
                  <a:moveTo>
                    <a:pt x="28316" y="16849"/>
                  </a:moveTo>
                  <a:cubicBezTo>
                    <a:pt x="31284" y="20609"/>
                    <a:pt x="33956" y="26002"/>
                    <a:pt x="35440" y="31592"/>
                  </a:cubicBezTo>
                  <a:cubicBezTo>
                    <a:pt x="37271" y="33374"/>
                    <a:pt x="40734" y="34660"/>
                    <a:pt x="42961" y="35946"/>
                  </a:cubicBezTo>
                  <a:cubicBezTo>
                    <a:pt x="41823" y="21252"/>
                    <a:pt x="28316" y="3590"/>
                    <a:pt x="13424" y="423"/>
                  </a:cubicBezTo>
                  <a:cubicBezTo>
                    <a:pt x="9021" y="-517"/>
                    <a:pt x="4222" y="-121"/>
                    <a:pt x="1600" y="3985"/>
                  </a:cubicBezTo>
                  <a:cubicBezTo>
                    <a:pt x="-1864" y="9378"/>
                    <a:pt x="759" y="11605"/>
                    <a:pt x="5063" y="14078"/>
                  </a:cubicBezTo>
                  <a:cubicBezTo>
                    <a:pt x="6547" y="-170"/>
                    <a:pt x="24655" y="12198"/>
                    <a:pt x="28365" y="1689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5" name="צורה חופשית: צורה 964">
              <a:extLst>
                <a:ext uri="{FF2B5EF4-FFF2-40B4-BE49-F238E27FC236}">
                  <a16:creationId xmlns:a16="http://schemas.microsoft.com/office/drawing/2014/main" id="{5F4BBAC7-AF64-A566-0E5E-909E15853B69}"/>
                </a:ext>
              </a:extLst>
            </p:cNvPr>
            <p:cNvSpPr/>
            <p:nvPr/>
          </p:nvSpPr>
          <p:spPr>
            <a:xfrm>
              <a:off x="5060477" y="890311"/>
              <a:ext cx="7718" cy="26424"/>
            </a:xfrm>
            <a:custGeom>
              <a:avLst/>
              <a:gdLst>
                <a:gd name="connsiteX0" fmla="*/ 3067 w 7718"/>
                <a:gd name="connsiteY0" fmla="*/ 25875 h 26424"/>
                <a:gd name="connsiteX1" fmla="*/ 2672 w 7718"/>
                <a:gd name="connsiteY1" fmla="*/ 25727 h 26424"/>
                <a:gd name="connsiteX2" fmla="*/ 0 w 7718"/>
                <a:gd name="connsiteY2" fmla="*/ 17465 h 26424"/>
                <a:gd name="connsiteX3" fmla="*/ 0 w 7718"/>
                <a:gd name="connsiteY3" fmla="*/ 0 h 26424"/>
                <a:gd name="connsiteX4" fmla="*/ 7718 w 7718"/>
                <a:gd name="connsiteY4" fmla="*/ 5690 h 26424"/>
                <a:gd name="connsiteX5" fmla="*/ 7718 w 7718"/>
                <a:gd name="connsiteY5" fmla="*/ 23154 h 26424"/>
                <a:gd name="connsiteX6" fmla="*/ 3117 w 7718"/>
                <a:gd name="connsiteY6" fmla="*/ 25875 h 2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8" h="26424">
                  <a:moveTo>
                    <a:pt x="3067" y="25875"/>
                  </a:moveTo>
                  <a:lnTo>
                    <a:pt x="2672" y="25727"/>
                  </a:lnTo>
                  <a:cubicBezTo>
                    <a:pt x="544" y="24144"/>
                    <a:pt x="0" y="19790"/>
                    <a:pt x="0" y="17465"/>
                  </a:cubicBezTo>
                  <a:lnTo>
                    <a:pt x="0" y="0"/>
                  </a:lnTo>
                  <a:lnTo>
                    <a:pt x="7718" y="5690"/>
                  </a:lnTo>
                  <a:lnTo>
                    <a:pt x="7718" y="23154"/>
                  </a:lnTo>
                  <a:cubicBezTo>
                    <a:pt x="7718" y="25480"/>
                    <a:pt x="5195" y="27409"/>
                    <a:pt x="3117" y="258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6" name="צורה חופשית: צורה 965">
              <a:extLst>
                <a:ext uri="{FF2B5EF4-FFF2-40B4-BE49-F238E27FC236}">
                  <a16:creationId xmlns:a16="http://schemas.microsoft.com/office/drawing/2014/main" id="{E4FCD79C-9E41-132B-98B0-4972D3234EC7}"/>
                </a:ext>
              </a:extLst>
            </p:cNvPr>
            <p:cNvSpPr/>
            <p:nvPr/>
          </p:nvSpPr>
          <p:spPr>
            <a:xfrm>
              <a:off x="5058300" y="890954"/>
              <a:ext cx="7718" cy="25376"/>
            </a:xfrm>
            <a:custGeom>
              <a:avLst/>
              <a:gdLst>
                <a:gd name="connsiteX0" fmla="*/ 3859 w 7718"/>
                <a:gd name="connsiteY0" fmla="*/ 24490 h 25376"/>
                <a:gd name="connsiteX1" fmla="*/ 3859 w 7718"/>
                <a:gd name="connsiteY1" fmla="*/ 24490 h 25376"/>
                <a:gd name="connsiteX2" fmla="*/ 0 w 7718"/>
                <a:gd name="connsiteY2" fmla="*/ 17465 h 25376"/>
                <a:gd name="connsiteX3" fmla="*/ 0 w 7718"/>
                <a:gd name="connsiteY3" fmla="*/ 0 h 25376"/>
                <a:gd name="connsiteX4" fmla="*/ 7718 w 7718"/>
                <a:gd name="connsiteY4" fmla="*/ 5690 h 25376"/>
                <a:gd name="connsiteX5" fmla="*/ 7718 w 7718"/>
                <a:gd name="connsiteY5" fmla="*/ 23154 h 25376"/>
                <a:gd name="connsiteX6" fmla="*/ 3859 w 7718"/>
                <a:gd name="connsiteY6" fmla="*/ 24490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8" h="25376">
                  <a:moveTo>
                    <a:pt x="3859" y="24490"/>
                  </a:moveTo>
                  <a:lnTo>
                    <a:pt x="3859" y="24490"/>
                  </a:lnTo>
                  <a:cubicBezTo>
                    <a:pt x="1732" y="22907"/>
                    <a:pt x="0" y="19790"/>
                    <a:pt x="0" y="17465"/>
                  </a:cubicBezTo>
                  <a:lnTo>
                    <a:pt x="0" y="0"/>
                  </a:lnTo>
                  <a:lnTo>
                    <a:pt x="7718" y="5690"/>
                  </a:lnTo>
                  <a:lnTo>
                    <a:pt x="7718" y="23154"/>
                  </a:lnTo>
                  <a:cubicBezTo>
                    <a:pt x="7718" y="25480"/>
                    <a:pt x="5986" y="26073"/>
                    <a:pt x="3859" y="2449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7" name="צורה חופשית: צורה 966">
              <a:extLst>
                <a:ext uri="{FF2B5EF4-FFF2-40B4-BE49-F238E27FC236}">
                  <a16:creationId xmlns:a16="http://schemas.microsoft.com/office/drawing/2014/main" id="{6DBE38EA-E886-6753-9521-52E8CDDF48EB}"/>
                </a:ext>
              </a:extLst>
            </p:cNvPr>
            <p:cNvSpPr/>
            <p:nvPr/>
          </p:nvSpPr>
          <p:spPr>
            <a:xfrm>
              <a:off x="5056420" y="896297"/>
              <a:ext cx="12517" cy="12121"/>
            </a:xfrm>
            <a:custGeom>
              <a:avLst/>
              <a:gdLst>
                <a:gd name="connsiteX0" fmla="*/ 12517 w 12517"/>
                <a:gd name="connsiteY0" fmla="*/ 12121 h 12121"/>
                <a:gd name="connsiteX1" fmla="*/ 0 w 12517"/>
                <a:gd name="connsiteY1" fmla="*/ 2870 h 12121"/>
                <a:gd name="connsiteX2" fmla="*/ 0 w 12517"/>
                <a:gd name="connsiteY2" fmla="*/ 0 h 12121"/>
                <a:gd name="connsiteX3" fmla="*/ 12517 w 12517"/>
                <a:gd name="connsiteY3" fmla="*/ 9252 h 12121"/>
                <a:gd name="connsiteX4" fmla="*/ 12517 w 12517"/>
                <a:gd name="connsiteY4" fmla="*/ 12121 h 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" h="12121">
                  <a:moveTo>
                    <a:pt x="12517" y="12121"/>
                  </a:moveTo>
                  <a:lnTo>
                    <a:pt x="0" y="2870"/>
                  </a:lnTo>
                  <a:lnTo>
                    <a:pt x="0" y="0"/>
                  </a:lnTo>
                  <a:lnTo>
                    <a:pt x="12517" y="9252"/>
                  </a:lnTo>
                  <a:lnTo>
                    <a:pt x="12517" y="1212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8" name="צורה חופשית: צורה 967">
              <a:extLst>
                <a:ext uri="{FF2B5EF4-FFF2-40B4-BE49-F238E27FC236}">
                  <a16:creationId xmlns:a16="http://schemas.microsoft.com/office/drawing/2014/main" id="{C96F662F-1288-B4EF-A252-5AC16E55FEC1}"/>
                </a:ext>
              </a:extLst>
            </p:cNvPr>
            <p:cNvSpPr/>
            <p:nvPr/>
          </p:nvSpPr>
          <p:spPr>
            <a:xfrm>
              <a:off x="5058349" y="890261"/>
              <a:ext cx="9796" cy="6332"/>
            </a:xfrm>
            <a:custGeom>
              <a:avLst/>
              <a:gdLst>
                <a:gd name="connsiteX0" fmla="*/ 0 w 9796"/>
                <a:gd name="connsiteY0" fmla="*/ 643 h 6332"/>
                <a:gd name="connsiteX1" fmla="*/ 2128 w 9796"/>
                <a:gd name="connsiteY1" fmla="*/ 0 h 6332"/>
                <a:gd name="connsiteX2" fmla="*/ 9796 w 9796"/>
                <a:gd name="connsiteY2" fmla="*/ 5739 h 6332"/>
                <a:gd name="connsiteX3" fmla="*/ 7669 w 9796"/>
                <a:gd name="connsiteY3" fmla="*/ 6333 h 6332"/>
                <a:gd name="connsiteX4" fmla="*/ 0 w 9796"/>
                <a:gd name="connsiteY4" fmla="*/ 643 h 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6" h="6332">
                  <a:moveTo>
                    <a:pt x="0" y="643"/>
                  </a:moveTo>
                  <a:lnTo>
                    <a:pt x="2128" y="0"/>
                  </a:lnTo>
                  <a:lnTo>
                    <a:pt x="9796" y="5739"/>
                  </a:lnTo>
                  <a:lnTo>
                    <a:pt x="7669" y="6333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69" name="צורה חופשית: צורה 968">
              <a:extLst>
                <a:ext uri="{FF2B5EF4-FFF2-40B4-BE49-F238E27FC236}">
                  <a16:creationId xmlns:a16="http://schemas.microsoft.com/office/drawing/2014/main" id="{D256F41C-EB77-455F-DBA5-5E8226CD75FF}"/>
                </a:ext>
              </a:extLst>
            </p:cNvPr>
            <p:cNvSpPr/>
            <p:nvPr/>
          </p:nvSpPr>
          <p:spPr>
            <a:xfrm>
              <a:off x="5135530" y="868683"/>
              <a:ext cx="15243" cy="21082"/>
            </a:xfrm>
            <a:custGeom>
              <a:avLst/>
              <a:gdLst>
                <a:gd name="connsiteX0" fmla="*/ 50 w 15243"/>
                <a:gd name="connsiteY0" fmla="*/ 21083 h 21082"/>
                <a:gd name="connsiteX1" fmla="*/ 14546 w 15243"/>
                <a:gd name="connsiteY1" fmla="*/ 17768 h 21082"/>
                <a:gd name="connsiteX2" fmla="*/ 10390 w 15243"/>
                <a:gd name="connsiteY2" fmla="*/ 304 h 21082"/>
                <a:gd name="connsiteX3" fmla="*/ 0 w 15243"/>
                <a:gd name="connsiteY3" fmla="*/ 21033 h 2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21082">
                  <a:moveTo>
                    <a:pt x="50" y="21083"/>
                  </a:moveTo>
                  <a:cubicBezTo>
                    <a:pt x="4502" y="13909"/>
                    <a:pt x="14546" y="17768"/>
                    <a:pt x="14546" y="17768"/>
                  </a:cubicBezTo>
                  <a:cubicBezTo>
                    <a:pt x="14546" y="17768"/>
                    <a:pt x="17761" y="-2714"/>
                    <a:pt x="10390" y="304"/>
                  </a:cubicBezTo>
                  <a:cubicBezTo>
                    <a:pt x="3018" y="3371"/>
                    <a:pt x="0" y="21033"/>
                    <a:pt x="0" y="2103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0" name="צורה חופשית: צורה 969">
              <a:extLst>
                <a:ext uri="{FF2B5EF4-FFF2-40B4-BE49-F238E27FC236}">
                  <a16:creationId xmlns:a16="http://schemas.microsoft.com/office/drawing/2014/main" id="{97D8EC7B-B1C9-19F7-5AB2-8F047ED55FAF}"/>
                </a:ext>
              </a:extLst>
            </p:cNvPr>
            <p:cNvSpPr/>
            <p:nvPr/>
          </p:nvSpPr>
          <p:spPr>
            <a:xfrm>
              <a:off x="5080979" y="793933"/>
              <a:ext cx="35651" cy="41024"/>
            </a:xfrm>
            <a:custGeom>
              <a:avLst/>
              <a:gdLst>
                <a:gd name="connsiteX0" fmla="*/ 17791 w 35651"/>
                <a:gd name="connsiteY0" fmla="*/ 27113 h 41024"/>
                <a:gd name="connsiteX1" fmla="*/ 35651 w 35651"/>
                <a:gd name="connsiteY1" fmla="*/ 40669 h 41024"/>
                <a:gd name="connsiteX2" fmla="*/ 10667 w 35651"/>
                <a:gd name="connsiteY2" fmla="*/ 3068 h 41024"/>
                <a:gd name="connsiteX3" fmla="*/ 5521 w 35651"/>
                <a:gd name="connsiteY3" fmla="*/ 1 h 41024"/>
                <a:gd name="connsiteX4" fmla="*/ 2998 w 35651"/>
                <a:gd name="connsiteY4" fmla="*/ 2475 h 41024"/>
                <a:gd name="connsiteX5" fmla="*/ 1316 w 35651"/>
                <a:gd name="connsiteY5" fmla="*/ 15833 h 41024"/>
                <a:gd name="connsiteX6" fmla="*/ 17840 w 35651"/>
                <a:gd name="connsiteY6" fmla="*/ 27113 h 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51" h="41024">
                  <a:moveTo>
                    <a:pt x="17791" y="27113"/>
                  </a:moveTo>
                  <a:cubicBezTo>
                    <a:pt x="21205" y="32951"/>
                    <a:pt x="27587" y="43044"/>
                    <a:pt x="35651" y="40669"/>
                  </a:cubicBezTo>
                  <a:cubicBezTo>
                    <a:pt x="28824" y="25678"/>
                    <a:pt x="24618" y="12864"/>
                    <a:pt x="10667" y="3068"/>
                  </a:cubicBezTo>
                  <a:cubicBezTo>
                    <a:pt x="9479" y="2227"/>
                    <a:pt x="7055" y="-49"/>
                    <a:pt x="5521" y="1"/>
                  </a:cubicBezTo>
                  <a:cubicBezTo>
                    <a:pt x="2305" y="100"/>
                    <a:pt x="4829" y="-49"/>
                    <a:pt x="2998" y="2475"/>
                  </a:cubicBezTo>
                  <a:cubicBezTo>
                    <a:pt x="29" y="6482"/>
                    <a:pt x="-1108" y="11380"/>
                    <a:pt x="1316" y="15833"/>
                  </a:cubicBezTo>
                  <a:cubicBezTo>
                    <a:pt x="4383" y="21671"/>
                    <a:pt x="11854" y="25085"/>
                    <a:pt x="17840" y="2711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1" name="צורה חופשית: צורה 970">
              <a:extLst>
                <a:ext uri="{FF2B5EF4-FFF2-40B4-BE49-F238E27FC236}">
                  <a16:creationId xmlns:a16="http://schemas.microsoft.com/office/drawing/2014/main" id="{F3440F98-B66C-246A-3388-34F1B7421A8E}"/>
                </a:ext>
              </a:extLst>
            </p:cNvPr>
            <p:cNvSpPr/>
            <p:nvPr/>
          </p:nvSpPr>
          <p:spPr>
            <a:xfrm>
              <a:off x="5066067" y="755294"/>
              <a:ext cx="26667" cy="60030"/>
            </a:xfrm>
            <a:custGeom>
              <a:avLst/>
              <a:gdLst>
                <a:gd name="connsiteX0" fmla="*/ 26667 w 26667"/>
                <a:gd name="connsiteY0" fmla="*/ 0 h 60030"/>
                <a:gd name="connsiteX1" fmla="*/ 23946 w 26667"/>
                <a:gd name="connsiteY1" fmla="*/ 40767 h 60030"/>
                <a:gd name="connsiteX2" fmla="*/ 17811 w 26667"/>
                <a:gd name="connsiteY2" fmla="*/ 59766 h 60030"/>
                <a:gd name="connsiteX3" fmla="*/ 6877 w 26667"/>
                <a:gd name="connsiteY3" fmla="*/ 40470 h 60030"/>
                <a:gd name="connsiteX4" fmla="*/ 0 w 26667"/>
                <a:gd name="connsiteY4" fmla="*/ 0 h 60030"/>
                <a:gd name="connsiteX5" fmla="*/ 26667 w 26667"/>
                <a:gd name="connsiteY5" fmla="*/ 0 h 6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7" h="60030">
                  <a:moveTo>
                    <a:pt x="26667" y="0"/>
                  </a:moveTo>
                  <a:cubicBezTo>
                    <a:pt x="24292" y="13259"/>
                    <a:pt x="21472" y="27360"/>
                    <a:pt x="23946" y="40767"/>
                  </a:cubicBezTo>
                  <a:cubicBezTo>
                    <a:pt x="24787" y="45418"/>
                    <a:pt x="28844" y="62338"/>
                    <a:pt x="17811" y="59766"/>
                  </a:cubicBezTo>
                  <a:cubicBezTo>
                    <a:pt x="11775" y="58331"/>
                    <a:pt x="8411" y="45121"/>
                    <a:pt x="6877" y="40470"/>
                  </a:cubicBezTo>
                  <a:cubicBezTo>
                    <a:pt x="2672" y="27459"/>
                    <a:pt x="396" y="13655"/>
                    <a:pt x="0" y="0"/>
                  </a:cubicBezTo>
                  <a:lnTo>
                    <a:pt x="26667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2" name="צורה חופשית: צורה 971">
              <a:extLst>
                <a:ext uri="{FF2B5EF4-FFF2-40B4-BE49-F238E27FC236}">
                  <a16:creationId xmlns:a16="http://schemas.microsoft.com/office/drawing/2014/main" id="{53B6698F-9E30-BB8A-F524-C1C09B9C79B5}"/>
                </a:ext>
              </a:extLst>
            </p:cNvPr>
            <p:cNvSpPr/>
            <p:nvPr/>
          </p:nvSpPr>
          <p:spPr>
            <a:xfrm>
              <a:off x="5066067" y="755231"/>
              <a:ext cx="10290" cy="49587"/>
            </a:xfrm>
            <a:custGeom>
              <a:avLst/>
              <a:gdLst>
                <a:gd name="connsiteX0" fmla="*/ 0 w 10290"/>
                <a:gd name="connsiteY0" fmla="*/ 63 h 49587"/>
                <a:gd name="connsiteX1" fmla="*/ 10291 w 10290"/>
                <a:gd name="connsiteY1" fmla="*/ 49587 h 49587"/>
                <a:gd name="connsiteX2" fmla="*/ 6531 w 10290"/>
                <a:gd name="connsiteY2" fmla="*/ 15153 h 49587"/>
                <a:gd name="connsiteX3" fmla="*/ 5343 w 10290"/>
                <a:gd name="connsiteY3" fmla="*/ 1349 h 49587"/>
                <a:gd name="connsiteX4" fmla="*/ 0 w 10290"/>
                <a:gd name="connsiteY4" fmla="*/ 63 h 4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0" h="49587">
                  <a:moveTo>
                    <a:pt x="0" y="63"/>
                  </a:moveTo>
                  <a:cubicBezTo>
                    <a:pt x="495" y="16687"/>
                    <a:pt x="3463" y="34300"/>
                    <a:pt x="10291" y="49587"/>
                  </a:cubicBezTo>
                  <a:cubicBezTo>
                    <a:pt x="8856" y="38109"/>
                    <a:pt x="7570" y="26631"/>
                    <a:pt x="6531" y="15153"/>
                  </a:cubicBezTo>
                  <a:cubicBezTo>
                    <a:pt x="6234" y="12085"/>
                    <a:pt x="7075" y="3774"/>
                    <a:pt x="5343" y="1349"/>
                  </a:cubicBezTo>
                  <a:cubicBezTo>
                    <a:pt x="4057" y="-432"/>
                    <a:pt x="2919" y="63"/>
                    <a:pt x="0" y="6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3" name="צורה חופשית: צורה 972">
              <a:extLst>
                <a:ext uri="{FF2B5EF4-FFF2-40B4-BE49-F238E27FC236}">
                  <a16:creationId xmlns:a16="http://schemas.microsoft.com/office/drawing/2014/main" id="{7BCE44D4-36F0-D4E0-C7D1-1658BAC95E85}"/>
                </a:ext>
              </a:extLst>
            </p:cNvPr>
            <p:cNvSpPr/>
            <p:nvPr/>
          </p:nvSpPr>
          <p:spPr>
            <a:xfrm>
              <a:off x="5068375" y="795608"/>
              <a:ext cx="39202" cy="32421"/>
            </a:xfrm>
            <a:custGeom>
              <a:avLst/>
              <a:gdLst>
                <a:gd name="connsiteX0" fmla="*/ 39202 w 39202"/>
                <a:gd name="connsiteY0" fmla="*/ 28109 h 32421"/>
                <a:gd name="connsiteX1" fmla="*/ 18423 w 39202"/>
                <a:gd name="connsiteY1" fmla="*/ 32067 h 32421"/>
                <a:gd name="connsiteX2" fmla="*/ 5559 w 39202"/>
                <a:gd name="connsiteY2" fmla="*/ 31424 h 32421"/>
                <a:gd name="connsiteX3" fmla="*/ 166 w 39202"/>
                <a:gd name="connsiteY3" fmla="*/ 10694 h 32421"/>
                <a:gd name="connsiteX4" fmla="*/ 25844 w 39202"/>
                <a:gd name="connsiteY4" fmla="*/ 7379 h 32421"/>
                <a:gd name="connsiteX5" fmla="*/ 39153 w 39202"/>
                <a:gd name="connsiteY5" fmla="*/ 28109 h 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" h="32421">
                  <a:moveTo>
                    <a:pt x="39202" y="28109"/>
                  </a:moveTo>
                  <a:cubicBezTo>
                    <a:pt x="32770" y="31078"/>
                    <a:pt x="25448" y="31919"/>
                    <a:pt x="18423" y="32067"/>
                  </a:cubicBezTo>
                  <a:cubicBezTo>
                    <a:pt x="15701" y="32116"/>
                    <a:pt x="7934" y="33155"/>
                    <a:pt x="5559" y="31424"/>
                  </a:cubicBezTo>
                  <a:cubicBezTo>
                    <a:pt x="1156" y="28257"/>
                    <a:pt x="-576" y="15493"/>
                    <a:pt x="166" y="10694"/>
                  </a:cubicBezTo>
                  <a:cubicBezTo>
                    <a:pt x="2541" y="-4396"/>
                    <a:pt x="18225" y="-1625"/>
                    <a:pt x="25844" y="7379"/>
                  </a:cubicBezTo>
                  <a:cubicBezTo>
                    <a:pt x="31088" y="13613"/>
                    <a:pt x="35096" y="21084"/>
                    <a:pt x="39153" y="281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4" name="צורה חופשית: צורה 973">
              <a:extLst>
                <a:ext uri="{FF2B5EF4-FFF2-40B4-BE49-F238E27FC236}">
                  <a16:creationId xmlns:a16="http://schemas.microsoft.com/office/drawing/2014/main" id="{21ACFDE9-2D08-F3EB-0503-6D6730A846FE}"/>
                </a:ext>
              </a:extLst>
            </p:cNvPr>
            <p:cNvSpPr/>
            <p:nvPr/>
          </p:nvSpPr>
          <p:spPr>
            <a:xfrm>
              <a:off x="5092564" y="822332"/>
              <a:ext cx="10252" cy="24304"/>
            </a:xfrm>
            <a:custGeom>
              <a:avLst/>
              <a:gdLst>
                <a:gd name="connsiteX0" fmla="*/ 6602 w 10252"/>
                <a:gd name="connsiteY0" fmla="*/ 24293 h 24304"/>
                <a:gd name="connsiteX1" fmla="*/ 4920 w 10252"/>
                <a:gd name="connsiteY1" fmla="*/ 1 h 24304"/>
                <a:gd name="connsiteX2" fmla="*/ 6602 w 1025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2" h="24304">
                  <a:moveTo>
                    <a:pt x="6602" y="24293"/>
                  </a:moveTo>
                  <a:cubicBezTo>
                    <a:pt x="-374" y="23056"/>
                    <a:pt x="-3144" y="149"/>
                    <a:pt x="4920" y="1"/>
                  </a:cubicBezTo>
                  <a:cubicBezTo>
                    <a:pt x="13380" y="-148"/>
                    <a:pt x="10065" y="24936"/>
                    <a:pt x="6602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5" name="צורה חופשית: צורה 974">
              <a:extLst>
                <a:ext uri="{FF2B5EF4-FFF2-40B4-BE49-F238E27FC236}">
                  <a16:creationId xmlns:a16="http://schemas.microsoft.com/office/drawing/2014/main" id="{E96A20F9-AB87-2E75-5794-BE338179A590}"/>
                </a:ext>
              </a:extLst>
            </p:cNvPr>
            <p:cNvSpPr/>
            <p:nvPr/>
          </p:nvSpPr>
          <p:spPr>
            <a:xfrm>
              <a:off x="5085658" y="819709"/>
              <a:ext cx="10232" cy="24304"/>
            </a:xfrm>
            <a:custGeom>
              <a:avLst/>
              <a:gdLst>
                <a:gd name="connsiteX0" fmla="*/ 6581 w 10232"/>
                <a:gd name="connsiteY0" fmla="*/ 24293 h 24304"/>
                <a:gd name="connsiteX1" fmla="*/ 4899 w 10232"/>
                <a:gd name="connsiteY1" fmla="*/ 1 h 24304"/>
                <a:gd name="connsiteX2" fmla="*/ 6581 w 1023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2" h="24304">
                  <a:moveTo>
                    <a:pt x="6581" y="24293"/>
                  </a:moveTo>
                  <a:cubicBezTo>
                    <a:pt x="-395" y="23056"/>
                    <a:pt x="-3116" y="149"/>
                    <a:pt x="4899" y="1"/>
                  </a:cubicBezTo>
                  <a:cubicBezTo>
                    <a:pt x="13359" y="-148"/>
                    <a:pt x="10045" y="24936"/>
                    <a:pt x="6581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6" name="צורה חופשית: צורה 975">
              <a:extLst>
                <a:ext uri="{FF2B5EF4-FFF2-40B4-BE49-F238E27FC236}">
                  <a16:creationId xmlns:a16="http://schemas.microsoft.com/office/drawing/2014/main" id="{C3C285D8-EB79-22C9-2A9B-E826EA51C727}"/>
                </a:ext>
              </a:extLst>
            </p:cNvPr>
            <p:cNvSpPr/>
            <p:nvPr/>
          </p:nvSpPr>
          <p:spPr>
            <a:xfrm>
              <a:off x="5078732" y="817087"/>
              <a:ext cx="10232" cy="24304"/>
            </a:xfrm>
            <a:custGeom>
              <a:avLst/>
              <a:gdLst>
                <a:gd name="connsiteX0" fmla="*/ 6581 w 10232"/>
                <a:gd name="connsiteY0" fmla="*/ 24293 h 24304"/>
                <a:gd name="connsiteX1" fmla="*/ 4899 w 10232"/>
                <a:gd name="connsiteY1" fmla="*/ 1 h 24304"/>
                <a:gd name="connsiteX2" fmla="*/ 6581 w 1023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2" h="24304">
                  <a:moveTo>
                    <a:pt x="6581" y="24293"/>
                  </a:moveTo>
                  <a:cubicBezTo>
                    <a:pt x="-395" y="23056"/>
                    <a:pt x="-3116" y="149"/>
                    <a:pt x="4899" y="1"/>
                  </a:cubicBezTo>
                  <a:cubicBezTo>
                    <a:pt x="13359" y="-148"/>
                    <a:pt x="10045" y="24936"/>
                    <a:pt x="6581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7" name="צורה חופשית: צורה 976">
              <a:extLst>
                <a:ext uri="{FF2B5EF4-FFF2-40B4-BE49-F238E27FC236}">
                  <a16:creationId xmlns:a16="http://schemas.microsoft.com/office/drawing/2014/main" id="{66837F44-5E1E-2F3B-43F8-91520241CD30}"/>
                </a:ext>
              </a:extLst>
            </p:cNvPr>
            <p:cNvSpPr/>
            <p:nvPr/>
          </p:nvSpPr>
          <p:spPr>
            <a:xfrm>
              <a:off x="5072567" y="818894"/>
              <a:ext cx="9195" cy="18627"/>
            </a:xfrm>
            <a:custGeom>
              <a:avLst/>
              <a:gdLst>
                <a:gd name="connsiteX0" fmla="*/ 7798 w 9195"/>
                <a:gd name="connsiteY0" fmla="*/ 18627 h 18627"/>
                <a:gd name="connsiteX1" fmla="*/ 2752 w 9195"/>
                <a:gd name="connsiteY1" fmla="*/ 74 h 18627"/>
                <a:gd name="connsiteX2" fmla="*/ 7798 w 9195"/>
                <a:gd name="connsiteY2" fmla="*/ 18627 h 1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5" h="18627">
                  <a:moveTo>
                    <a:pt x="7798" y="18627"/>
                  </a:moveTo>
                  <a:cubicBezTo>
                    <a:pt x="2257" y="18726"/>
                    <a:pt x="-3581" y="1459"/>
                    <a:pt x="2752" y="74"/>
                  </a:cubicBezTo>
                  <a:cubicBezTo>
                    <a:pt x="9283" y="-1361"/>
                    <a:pt x="10619" y="18577"/>
                    <a:pt x="7798" y="186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8" name="צורה חופשית: צורה 977">
              <a:extLst>
                <a:ext uri="{FF2B5EF4-FFF2-40B4-BE49-F238E27FC236}">
                  <a16:creationId xmlns:a16="http://schemas.microsoft.com/office/drawing/2014/main" id="{E6C98FBF-5B1C-83ED-F209-47D84D9AF78A}"/>
                </a:ext>
              </a:extLst>
            </p:cNvPr>
            <p:cNvSpPr/>
            <p:nvPr/>
          </p:nvSpPr>
          <p:spPr>
            <a:xfrm>
              <a:off x="5068422" y="796952"/>
              <a:ext cx="6105" cy="30031"/>
            </a:xfrm>
            <a:custGeom>
              <a:avLst/>
              <a:gdLst>
                <a:gd name="connsiteX0" fmla="*/ 5314 w 6105"/>
                <a:gd name="connsiteY0" fmla="*/ 30031 h 30031"/>
                <a:gd name="connsiteX1" fmla="*/ 6105 w 6105"/>
                <a:gd name="connsiteY1" fmla="*/ 0 h 30031"/>
                <a:gd name="connsiteX2" fmla="*/ 5314 w 6105"/>
                <a:gd name="connsiteY2" fmla="*/ 30031 h 3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5" h="30031">
                  <a:moveTo>
                    <a:pt x="5314" y="30031"/>
                  </a:moveTo>
                  <a:cubicBezTo>
                    <a:pt x="5314" y="30031"/>
                    <a:pt x="-7154" y="7718"/>
                    <a:pt x="6105" y="0"/>
                  </a:cubicBezTo>
                  <a:cubicBezTo>
                    <a:pt x="812" y="9301"/>
                    <a:pt x="5314" y="30031"/>
                    <a:pt x="5314" y="3003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9" name="צורה חופשית: צורה 978">
              <a:extLst>
                <a:ext uri="{FF2B5EF4-FFF2-40B4-BE49-F238E27FC236}">
                  <a16:creationId xmlns:a16="http://schemas.microsoft.com/office/drawing/2014/main" id="{19BEE330-BCD2-966B-6412-178FD42F6786}"/>
                </a:ext>
              </a:extLst>
            </p:cNvPr>
            <p:cNvSpPr/>
            <p:nvPr/>
          </p:nvSpPr>
          <p:spPr>
            <a:xfrm>
              <a:off x="5063755" y="552218"/>
              <a:ext cx="65966" cy="159995"/>
            </a:xfrm>
            <a:custGeom>
              <a:avLst/>
              <a:gdLst>
                <a:gd name="connsiteX0" fmla="*/ 44762 w 65966"/>
                <a:gd name="connsiteY0" fmla="*/ 180 h 159995"/>
                <a:gd name="connsiteX1" fmla="*/ 62326 w 65966"/>
                <a:gd name="connsiteY1" fmla="*/ 70236 h 159995"/>
                <a:gd name="connsiteX2" fmla="*/ 13890 w 65966"/>
                <a:gd name="connsiteY2" fmla="*/ 159390 h 159995"/>
                <a:gd name="connsiteX3" fmla="*/ 4984 w 65966"/>
                <a:gd name="connsiteY3" fmla="*/ 105660 h 159995"/>
                <a:gd name="connsiteX4" fmla="*/ 44762 w 65966"/>
                <a:gd name="connsiteY4" fmla="*/ 130 h 1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6" h="159995">
                  <a:moveTo>
                    <a:pt x="44762" y="180"/>
                  </a:moveTo>
                  <a:cubicBezTo>
                    <a:pt x="63711" y="2554"/>
                    <a:pt x="71033" y="41392"/>
                    <a:pt x="62326" y="70236"/>
                  </a:cubicBezTo>
                  <a:cubicBezTo>
                    <a:pt x="53569" y="99080"/>
                    <a:pt x="36797" y="167108"/>
                    <a:pt x="13890" y="159390"/>
                  </a:cubicBezTo>
                  <a:cubicBezTo>
                    <a:pt x="-9017" y="151672"/>
                    <a:pt x="2808" y="125203"/>
                    <a:pt x="4984" y="105660"/>
                  </a:cubicBezTo>
                  <a:cubicBezTo>
                    <a:pt x="8893" y="70978"/>
                    <a:pt x="15473" y="-3531"/>
                    <a:pt x="44762" y="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0" name="צורה חופשית: צורה 979">
              <a:extLst>
                <a:ext uri="{FF2B5EF4-FFF2-40B4-BE49-F238E27FC236}">
                  <a16:creationId xmlns:a16="http://schemas.microsoft.com/office/drawing/2014/main" id="{1CDFE585-7A7E-806D-D0A7-8EFC4FC100CC}"/>
                </a:ext>
              </a:extLst>
            </p:cNvPr>
            <p:cNvSpPr/>
            <p:nvPr/>
          </p:nvSpPr>
          <p:spPr>
            <a:xfrm>
              <a:off x="5063759" y="552218"/>
              <a:ext cx="54010" cy="157855"/>
            </a:xfrm>
            <a:custGeom>
              <a:avLst/>
              <a:gdLst>
                <a:gd name="connsiteX0" fmla="*/ 32983 w 54010"/>
                <a:gd name="connsiteY0" fmla="*/ 11856 h 157855"/>
                <a:gd name="connsiteX1" fmla="*/ 54010 w 54010"/>
                <a:gd name="connsiteY1" fmla="*/ 4880 h 157855"/>
                <a:gd name="connsiteX2" fmla="*/ 44758 w 54010"/>
                <a:gd name="connsiteY2" fmla="*/ 130 h 157855"/>
                <a:gd name="connsiteX3" fmla="*/ 4980 w 54010"/>
                <a:gd name="connsiteY3" fmla="*/ 105660 h 157855"/>
                <a:gd name="connsiteX4" fmla="*/ 10324 w 54010"/>
                <a:gd name="connsiteY4" fmla="*/ 157856 h 157855"/>
                <a:gd name="connsiteX5" fmla="*/ 32983 w 54010"/>
                <a:gd name="connsiteY5" fmla="*/ 11806 h 15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10" h="157855">
                  <a:moveTo>
                    <a:pt x="32983" y="11856"/>
                  </a:moveTo>
                  <a:cubicBezTo>
                    <a:pt x="36991" y="5127"/>
                    <a:pt x="47974" y="3940"/>
                    <a:pt x="54010" y="4880"/>
                  </a:cubicBezTo>
                  <a:cubicBezTo>
                    <a:pt x="51338" y="2258"/>
                    <a:pt x="48271" y="576"/>
                    <a:pt x="44758" y="130"/>
                  </a:cubicBezTo>
                  <a:cubicBezTo>
                    <a:pt x="15420" y="-3531"/>
                    <a:pt x="8889" y="70929"/>
                    <a:pt x="4980" y="105660"/>
                  </a:cubicBezTo>
                  <a:cubicBezTo>
                    <a:pt x="2903" y="124065"/>
                    <a:pt x="-7685" y="148654"/>
                    <a:pt x="10324" y="157856"/>
                  </a:cubicBezTo>
                  <a:cubicBezTo>
                    <a:pt x="8444" y="107243"/>
                    <a:pt x="5624" y="57669"/>
                    <a:pt x="32983" y="1180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1" name="צורה חופשית: צורה 980">
              <a:extLst>
                <a:ext uri="{FF2B5EF4-FFF2-40B4-BE49-F238E27FC236}">
                  <a16:creationId xmlns:a16="http://schemas.microsoft.com/office/drawing/2014/main" id="{A4EC3EB7-0766-CCEE-4013-DB625B74BFE4}"/>
                </a:ext>
              </a:extLst>
            </p:cNvPr>
            <p:cNvSpPr/>
            <p:nvPr/>
          </p:nvSpPr>
          <p:spPr>
            <a:xfrm>
              <a:off x="5067898" y="775034"/>
              <a:ext cx="30525" cy="27082"/>
            </a:xfrm>
            <a:custGeom>
              <a:avLst/>
              <a:gdLst>
                <a:gd name="connsiteX0" fmla="*/ 0 w 30525"/>
                <a:gd name="connsiteY0" fmla="*/ 4403 h 27082"/>
                <a:gd name="connsiteX1" fmla="*/ 841 w 30525"/>
                <a:gd name="connsiteY1" fmla="*/ 22264 h 27082"/>
                <a:gd name="connsiteX2" fmla="*/ 14447 w 30525"/>
                <a:gd name="connsiteY2" fmla="*/ 26914 h 27082"/>
                <a:gd name="connsiteX3" fmla="*/ 30526 w 30525"/>
                <a:gd name="connsiteY3" fmla="*/ 22165 h 27082"/>
                <a:gd name="connsiteX4" fmla="*/ 29586 w 30525"/>
                <a:gd name="connsiteY4" fmla="*/ 0 h 27082"/>
                <a:gd name="connsiteX5" fmla="*/ 0 w 30525"/>
                <a:gd name="connsiteY5" fmla="*/ 4453 h 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5" h="27082">
                  <a:moveTo>
                    <a:pt x="0" y="4403"/>
                  </a:moveTo>
                  <a:cubicBezTo>
                    <a:pt x="396" y="17168"/>
                    <a:pt x="841" y="22264"/>
                    <a:pt x="841" y="22264"/>
                  </a:cubicBezTo>
                  <a:cubicBezTo>
                    <a:pt x="841" y="22264"/>
                    <a:pt x="4651" y="25974"/>
                    <a:pt x="14447" y="26914"/>
                  </a:cubicBezTo>
                  <a:cubicBezTo>
                    <a:pt x="27310" y="28151"/>
                    <a:pt x="30526" y="22165"/>
                    <a:pt x="30526" y="22165"/>
                  </a:cubicBezTo>
                  <a:lnTo>
                    <a:pt x="29586" y="0"/>
                  </a:lnTo>
                  <a:lnTo>
                    <a:pt x="0" y="445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2" name="צורה חופשית: צורה 981">
              <a:extLst>
                <a:ext uri="{FF2B5EF4-FFF2-40B4-BE49-F238E27FC236}">
                  <a16:creationId xmlns:a16="http://schemas.microsoft.com/office/drawing/2014/main" id="{EF157BBD-21D5-60D3-16A9-B5440B7C6EF7}"/>
                </a:ext>
              </a:extLst>
            </p:cNvPr>
            <p:cNvSpPr/>
            <p:nvPr/>
          </p:nvSpPr>
          <p:spPr>
            <a:xfrm>
              <a:off x="5062852" y="675683"/>
              <a:ext cx="38806" cy="122650"/>
            </a:xfrm>
            <a:custGeom>
              <a:avLst/>
              <a:gdLst>
                <a:gd name="connsiteX0" fmla="*/ 0 w 38806"/>
                <a:gd name="connsiteY0" fmla="*/ 15936 h 122650"/>
                <a:gd name="connsiteX1" fmla="*/ 1435 w 38806"/>
                <a:gd name="connsiteY1" fmla="*/ 114688 h 122650"/>
                <a:gd name="connsiteX2" fmla="*/ 37354 w 38806"/>
                <a:gd name="connsiteY2" fmla="*/ 115925 h 122650"/>
                <a:gd name="connsiteX3" fmla="*/ 37898 w 38806"/>
                <a:gd name="connsiteY3" fmla="*/ 19499 h 122650"/>
                <a:gd name="connsiteX4" fmla="*/ 50 w 38806"/>
                <a:gd name="connsiteY4" fmla="*/ 15887 h 1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" h="122650">
                  <a:moveTo>
                    <a:pt x="0" y="15936"/>
                  </a:moveTo>
                  <a:cubicBezTo>
                    <a:pt x="396" y="72783"/>
                    <a:pt x="940" y="89011"/>
                    <a:pt x="1435" y="114688"/>
                  </a:cubicBezTo>
                  <a:cubicBezTo>
                    <a:pt x="5294" y="122753"/>
                    <a:pt x="30625" y="127057"/>
                    <a:pt x="37354" y="115925"/>
                  </a:cubicBezTo>
                  <a:cubicBezTo>
                    <a:pt x="37354" y="99994"/>
                    <a:pt x="40223" y="33352"/>
                    <a:pt x="37898" y="19499"/>
                  </a:cubicBezTo>
                  <a:cubicBezTo>
                    <a:pt x="35572" y="5646"/>
                    <a:pt x="-148" y="-14540"/>
                    <a:pt x="50" y="158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3" name="צורה חופשית: צורה 982">
              <a:extLst>
                <a:ext uri="{FF2B5EF4-FFF2-40B4-BE49-F238E27FC236}">
                  <a16:creationId xmlns:a16="http://schemas.microsoft.com/office/drawing/2014/main" id="{440E919B-C484-80A9-DA74-20C07D64D7EE}"/>
                </a:ext>
              </a:extLst>
            </p:cNvPr>
            <p:cNvSpPr/>
            <p:nvPr/>
          </p:nvSpPr>
          <p:spPr>
            <a:xfrm>
              <a:off x="5062851" y="675738"/>
              <a:ext cx="10489" cy="120817"/>
            </a:xfrm>
            <a:custGeom>
              <a:avLst/>
              <a:gdLst>
                <a:gd name="connsiteX0" fmla="*/ 10143 w 10489"/>
                <a:gd name="connsiteY0" fmla="*/ 49 h 120817"/>
                <a:gd name="connsiteX1" fmla="*/ 0 w 10489"/>
                <a:gd name="connsiteY1" fmla="*/ 15832 h 120817"/>
                <a:gd name="connsiteX2" fmla="*/ 1435 w 10489"/>
                <a:gd name="connsiteY2" fmla="*/ 114584 h 120817"/>
                <a:gd name="connsiteX3" fmla="*/ 10489 w 10489"/>
                <a:gd name="connsiteY3" fmla="*/ 120817 h 120817"/>
                <a:gd name="connsiteX4" fmla="*/ 6680 w 10489"/>
                <a:gd name="connsiteY4" fmla="*/ 115474 h 120817"/>
                <a:gd name="connsiteX5" fmla="*/ 4404 w 10489"/>
                <a:gd name="connsiteY5" fmla="*/ 19048 h 120817"/>
                <a:gd name="connsiteX6" fmla="*/ 10143 w 10489"/>
                <a:gd name="connsiteY6" fmla="*/ 0 h 1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9" h="120817">
                  <a:moveTo>
                    <a:pt x="10143" y="49"/>
                  </a:moveTo>
                  <a:cubicBezTo>
                    <a:pt x="4305" y="693"/>
                    <a:pt x="-49" y="5096"/>
                    <a:pt x="0" y="15832"/>
                  </a:cubicBezTo>
                  <a:cubicBezTo>
                    <a:pt x="396" y="72679"/>
                    <a:pt x="940" y="88906"/>
                    <a:pt x="1435" y="114584"/>
                  </a:cubicBezTo>
                  <a:cubicBezTo>
                    <a:pt x="2672" y="117156"/>
                    <a:pt x="6135" y="119383"/>
                    <a:pt x="10489" y="120817"/>
                  </a:cubicBezTo>
                  <a:cubicBezTo>
                    <a:pt x="8362" y="118641"/>
                    <a:pt x="6680" y="116761"/>
                    <a:pt x="6680" y="115474"/>
                  </a:cubicBezTo>
                  <a:cubicBezTo>
                    <a:pt x="11380" y="84998"/>
                    <a:pt x="-3908" y="47199"/>
                    <a:pt x="4404" y="19048"/>
                  </a:cubicBezTo>
                  <a:cubicBezTo>
                    <a:pt x="6432" y="12171"/>
                    <a:pt x="9005" y="5888"/>
                    <a:pt x="10143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4" name="צורה חופשית: צורה 983">
              <a:extLst>
                <a:ext uri="{FF2B5EF4-FFF2-40B4-BE49-F238E27FC236}">
                  <a16:creationId xmlns:a16="http://schemas.microsoft.com/office/drawing/2014/main" id="{B9C4DECC-EED8-56A2-7C68-4BECC9A11B57}"/>
                </a:ext>
              </a:extLst>
            </p:cNvPr>
            <p:cNvSpPr/>
            <p:nvPr/>
          </p:nvSpPr>
          <p:spPr>
            <a:xfrm>
              <a:off x="5156310" y="516578"/>
              <a:ext cx="58332" cy="51255"/>
            </a:xfrm>
            <a:custGeom>
              <a:avLst/>
              <a:gdLst>
                <a:gd name="connsiteX0" fmla="*/ 1237 w 58332"/>
                <a:gd name="connsiteY0" fmla="*/ 3067 h 51255"/>
                <a:gd name="connsiteX1" fmla="*/ 0 w 58332"/>
                <a:gd name="connsiteY1" fmla="*/ 6828 h 51255"/>
                <a:gd name="connsiteX2" fmla="*/ 20285 w 58332"/>
                <a:gd name="connsiteY2" fmla="*/ 51256 h 51255"/>
                <a:gd name="connsiteX3" fmla="*/ 39283 w 58332"/>
                <a:gd name="connsiteY3" fmla="*/ 23896 h 51255"/>
                <a:gd name="connsiteX4" fmla="*/ 56945 w 58332"/>
                <a:gd name="connsiteY4" fmla="*/ 41559 h 51255"/>
                <a:gd name="connsiteX5" fmla="*/ 51602 w 58332"/>
                <a:gd name="connsiteY5" fmla="*/ 13408 h 51255"/>
                <a:gd name="connsiteX6" fmla="*/ 34880 w 58332"/>
                <a:gd name="connsiteY6" fmla="*/ 0 h 51255"/>
                <a:gd name="connsiteX7" fmla="*/ 1237 w 58332"/>
                <a:gd name="connsiteY7" fmla="*/ 3067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32" h="51255">
                  <a:moveTo>
                    <a:pt x="1237" y="3067"/>
                  </a:moveTo>
                  <a:lnTo>
                    <a:pt x="0" y="6828"/>
                  </a:lnTo>
                  <a:cubicBezTo>
                    <a:pt x="0" y="6828"/>
                    <a:pt x="0" y="37947"/>
                    <a:pt x="20285" y="51256"/>
                  </a:cubicBezTo>
                  <a:cubicBezTo>
                    <a:pt x="24787" y="31713"/>
                    <a:pt x="39283" y="23896"/>
                    <a:pt x="39283" y="23896"/>
                  </a:cubicBezTo>
                  <a:cubicBezTo>
                    <a:pt x="39283" y="23896"/>
                    <a:pt x="53730" y="29833"/>
                    <a:pt x="56945" y="41559"/>
                  </a:cubicBezTo>
                  <a:cubicBezTo>
                    <a:pt x="60656" y="31515"/>
                    <a:pt x="56253" y="25381"/>
                    <a:pt x="51602" y="13408"/>
                  </a:cubicBezTo>
                  <a:cubicBezTo>
                    <a:pt x="46952" y="1484"/>
                    <a:pt x="34880" y="0"/>
                    <a:pt x="34880" y="0"/>
                  </a:cubicBezTo>
                  <a:lnTo>
                    <a:pt x="1237" y="306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5" name="צורה חופשית: צורה 984">
              <a:extLst>
                <a:ext uri="{FF2B5EF4-FFF2-40B4-BE49-F238E27FC236}">
                  <a16:creationId xmlns:a16="http://schemas.microsoft.com/office/drawing/2014/main" id="{4FEF1ABB-D61D-576C-C572-9FEDB028654B}"/>
                </a:ext>
              </a:extLst>
            </p:cNvPr>
            <p:cNvSpPr/>
            <p:nvPr/>
          </p:nvSpPr>
          <p:spPr>
            <a:xfrm>
              <a:off x="5148617" y="523455"/>
              <a:ext cx="75836" cy="144466"/>
            </a:xfrm>
            <a:custGeom>
              <a:avLst/>
              <a:gdLst>
                <a:gd name="connsiteX0" fmla="*/ 7692 w 75836"/>
                <a:gd name="connsiteY0" fmla="*/ 0 h 144466"/>
                <a:gd name="connsiteX1" fmla="*/ 51527 w 75836"/>
                <a:gd name="connsiteY1" fmla="*/ 69116 h 144466"/>
                <a:gd name="connsiteX2" fmla="*/ 74236 w 75836"/>
                <a:gd name="connsiteY2" fmla="*/ 121362 h 144466"/>
                <a:gd name="connsiteX3" fmla="*/ 75819 w 75836"/>
                <a:gd name="connsiteY3" fmla="*/ 144466 h 144466"/>
                <a:gd name="connsiteX4" fmla="*/ 65232 w 75836"/>
                <a:gd name="connsiteY4" fmla="*/ 102462 h 144466"/>
                <a:gd name="connsiteX5" fmla="*/ 19616 w 75836"/>
                <a:gd name="connsiteY5" fmla="*/ 62981 h 144466"/>
                <a:gd name="connsiteX6" fmla="*/ 25602 w 75836"/>
                <a:gd name="connsiteY6" fmla="*/ 51157 h 144466"/>
                <a:gd name="connsiteX7" fmla="*/ 13135 w 75836"/>
                <a:gd name="connsiteY7" fmla="*/ 54472 h 144466"/>
                <a:gd name="connsiteX8" fmla="*/ 667 w 75836"/>
                <a:gd name="connsiteY8" fmla="*/ 7619 h 144466"/>
                <a:gd name="connsiteX9" fmla="*/ 7643 w 75836"/>
                <a:gd name="connsiteY9" fmla="*/ 99 h 14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36" h="144466">
                  <a:moveTo>
                    <a:pt x="7692" y="0"/>
                  </a:moveTo>
                  <a:cubicBezTo>
                    <a:pt x="9028" y="33841"/>
                    <a:pt x="33073" y="38541"/>
                    <a:pt x="51527" y="69116"/>
                  </a:cubicBezTo>
                  <a:cubicBezTo>
                    <a:pt x="69981" y="99692"/>
                    <a:pt x="72356" y="109933"/>
                    <a:pt x="74236" y="121362"/>
                  </a:cubicBezTo>
                  <a:cubicBezTo>
                    <a:pt x="76116" y="132790"/>
                    <a:pt x="75819" y="144466"/>
                    <a:pt x="75819" y="144466"/>
                  </a:cubicBezTo>
                  <a:cubicBezTo>
                    <a:pt x="75819" y="144466"/>
                    <a:pt x="75819" y="115672"/>
                    <a:pt x="65232" y="102462"/>
                  </a:cubicBezTo>
                  <a:cubicBezTo>
                    <a:pt x="54644" y="89253"/>
                    <a:pt x="19616" y="62981"/>
                    <a:pt x="19616" y="62981"/>
                  </a:cubicBezTo>
                  <a:lnTo>
                    <a:pt x="25602" y="51157"/>
                  </a:lnTo>
                  <a:lnTo>
                    <a:pt x="13135" y="54472"/>
                  </a:lnTo>
                  <a:cubicBezTo>
                    <a:pt x="13135" y="54472"/>
                    <a:pt x="-3489" y="16178"/>
                    <a:pt x="667" y="7619"/>
                  </a:cubicBezTo>
                  <a:cubicBezTo>
                    <a:pt x="4872" y="-990"/>
                    <a:pt x="7643" y="99"/>
                    <a:pt x="7643" y="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6" name="צורה חופשית: צורה 985">
              <a:extLst>
                <a:ext uri="{FF2B5EF4-FFF2-40B4-BE49-F238E27FC236}">
                  <a16:creationId xmlns:a16="http://schemas.microsoft.com/office/drawing/2014/main" id="{D5C9D031-43B4-E3DC-39AE-F806E5DC0D53}"/>
                </a:ext>
              </a:extLst>
            </p:cNvPr>
            <p:cNvSpPr/>
            <p:nvPr/>
          </p:nvSpPr>
          <p:spPr>
            <a:xfrm>
              <a:off x="5159228" y="418518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8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7" name="צורה חופשית: צורה 986">
              <a:extLst>
                <a:ext uri="{FF2B5EF4-FFF2-40B4-BE49-F238E27FC236}">
                  <a16:creationId xmlns:a16="http://schemas.microsoft.com/office/drawing/2014/main" id="{D343B51D-410F-A5AC-DDC5-0CCB15D0A4A6}"/>
                </a:ext>
              </a:extLst>
            </p:cNvPr>
            <p:cNvSpPr/>
            <p:nvPr/>
          </p:nvSpPr>
          <p:spPr>
            <a:xfrm>
              <a:off x="5150718" y="419211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8" name="צורה חופשית: צורה 987">
              <a:extLst>
                <a:ext uri="{FF2B5EF4-FFF2-40B4-BE49-F238E27FC236}">
                  <a16:creationId xmlns:a16="http://schemas.microsoft.com/office/drawing/2014/main" id="{6EDE9F69-CECF-CFE0-E235-8DF3F2566E26}"/>
                </a:ext>
              </a:extLst>
            </p:cNvPr>
            <p:cNvSpPr/>
            <p:nvPr/>
          </p:nvSpPr>
          <p:spPr>
            <a:xfrm>
              <a:off x="5145816" y="458390"/>
              <a:ext cx="15001" cy="15011"/>
            </a:xfrm>
            <a:custGeom>
              <a:avLst/>
              <a:gdLst>
                <a:gd name="connsiteX0" fmla="*/ 55 w 15001"/>
                <a:gd name="connsiteY0" fmla="*/ 8465 h 15011"/>
                <a:gd name="connsiteX1" fmla="*/ 8416 w 15001"/>
                <a:gd name="connsiteY1" fmla="*/ 14947 h 15011"/>
                <a:gd name="connsiteX2" fmla="*/ 14947 w 15001"/>
                <a:gd name="connsiteY2" fmla="*/ 6585 h 15011"/>
                <a:gd name="connsiteX3" fmla="*/ 6585 w 15001"/>
                <a:gd name="connsiteY3" fmla="*/ 55 h 15011"/>
                <a:gd name="connsiteX4" fmla="*/ 55 w 15001"/>
                <a:gd name="connsiteY4" fmla="*/ 8416 h 1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" h="15011">
                  <a:moveTo>
                    <a:pt x="55" y="8465"/>
                  </a:moveTo>
                  <a:cubicBezTo>
                    <a:pt x="549" y="12572"/>
                    <a:pt x="4310" y="15491"/>
                    <a:pt x="8416" y="14947"/>
                  </a:cubicBezTo>
                  <a:cubicBezTo>
                    <a:pt x="12522" y="14452"/>
                    <a:pt x="15441" y="10692"/>
                    <a:pt x="14947" y="6585"/>
                  </a:cubicBezTo>
                  <a:cubicBezTo>
                    <a:pt x="14452" y="2479"/>
                    <a:pt x="10692" y="-440"/>
                    <a:pt x="6585" y="55"/>
                  </a:cubicBezTo>
                  <a:cubicBezTo>
                    <a:pt x="2479" y="549"/>
                    <a:pt x="-440" y="4309"/>
                    <a:pt x="55" y="84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9" name="צורה חופשית: צורה 988">
              <a:extLst>
                <a:ext uri="{FF2B5EF4-FFF2-40B4-BE49-F238E27FC236}">
                  <a16:creationId xmlns:a16="http://schemas.microsoft.com/office/drawing/2014/main" id="{44DD5737-1816-2C3D-A2F5-678F0FB4E2E2}"/>
                </a:ext>
              </a:extLst>
            </p:cNvPr>
            <p:cNvSpPr/>
            <p:nvPr/>
          </p:nvSpPr>
          <p:spPr>
            <a:xfrm>
              <a:off x="5216651" y="450116"/>
              <a:ext cx="17549" cy="17549"/>
            </a:xfrm>
            <a:custGeom>
              <a:avLst/>
              <a:gdLst>
                <a:gd name="connsiteX0" fmla="*/ 67 w 17549"/>
                <a:gd name="connsiteY0" fmla="*/ 9863 h 17549"/>
                <a:gd name="connsiteX1" fmla="*/ 9863 w 17549"/>
                <a:gd name="connsiteY1" fmla="*/ 17482 h 17549"/>
                <a:gd name="connsiteX2" fmla="*/ 17482 w 17549"/>
                <a:gd name="connsiteY2" fmla="*/ 7686 h 17549"/>
                <a:gd name="connsiteX3" fmla="*/ 7686 w 17549"/>
                <a:gd name="connsiteY3" fmla="*/ 67 h 17549"/>
                <a:gd name="connsiteX4" fmla="*/ 67 w 17549"/>
                <a:gd name="connsiteY4" fmla="*/ 9863 h 1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9" h="17549">
                  <a:moveTo>
                    <a:pt x="67" y="9863"/>
                  </a:moveTo>
                  <a:cubicBezTo>
                    <a:pt x="661" y="14662"/>
                    <a:pt x="5064" y="18076"/>
                    <a:pt x="9863" y="17482"/>
                  </a:cubicBezTo>
                  <a:cubicBezTo>
                    <a:pt x="14662" y="16889"/>
                    <a:pt x="18076" y="12485"/>
                    <a:pt x="17482" y="7686"/>
                  </a:cubicBezTo>
                  <a:cubicBezTo>
                    <a:pt x="16888" y="2887"/>
                    <a:pt x="12485" y="-527"/>
                    <a:pt x="7686" y="67"/>
                  </a:cubicBezTo>
                  <a:cubicBezTo>
                    <a:pt x="2887" y="661"/>
                    <a:pt x="-527" y="5064"/>
                    <a:pt x="67" y="98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0" name="צורה חופשית: צורה 989">
              <a:extLst>
                <a:ext uri="{FF2B5EF4-FFF2-40B4-BE49-F238E27FC236}">
                  <a16:creationId xmlns:a16="http://schemas.microsoft.com/office/drawing/2014/main" id="{92D57633-089B-4E15-C4FE-E66A2171A57A}"/>
                </a:ext>
              </a:extLst>
            </p:cNvPr>
            <p:cNvSpPr/>
            <p:nvPr/>
          </p:nvSpPr>
          <p:spPr>
            <a:xfrm>
              <a:off x="5203359" y="415896"/>
              <a:ext cx="13210" cy="13161"/>
            </a:xfrm>
            <a:custGeom>
              <a:avLst/>
              <a:gdLst>
                <a:gd name="connsiteX0" fmla="*/ 100 w 13210"/>
                <a:gd name="connsiteY0" fmla="*/ 7372 h 13161"/>
                <a:gd name="connsiteX1" fmla="*/ 7422 w 13210"/>
                <a:gd name="connsiteY1" fmla="*/ 13111 h 13161"/>
                <a:gd name="connsiteX2" fmla="*/ 13161 w 13210"/>
                <a:gd name="connsiteY2" fmla="*/ 5789 h 13161"/>
                <a:gd name="connsiteX3" fmla="*/ 5789 w 13210"/>
                <a:gd name="connsiteY3" fmla="*/ 50 h 13161"/>
                <a:gd name="connsiteX4" fmla="*/ 50 w 13210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0" h="13161">
                  <a:moveTo>
                    <a:pt x="100" y="7372"/>
                  </a:moveTo>
                  <a:cubicBezTo>
                    <a:pt x="545" y="10984"/>
                    <a:pt x="3860" y="13557"/>
                    <a:pt x="7422" y="13111"/>
                  </a:cubicBezTo>
                  <a:cubicBezTo>
                    <a:pt x="11034" y="12666"/>
                    <a:pt x="13606" y="9351"/>
                    <a:pt x="13161" y="5789"/>
                  </a:cubicBezTo>
                  <a:cubicBezTo>
                    <a:pt x="12716" y="2178"/>
                    <a:pt x="9401" y="-395"/>
                    <a:pt x="5789" y="50"/>
                  </a:cubicBezTo>
                  <a:cubicBezTo>
                    <a:pt x="2177" y="495"/>
                    <a:pt x="-395" y="3761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1" name="צורה חופשית: צורה 990">
              <a:extLst>
                <a:ext uri="{FF2B5EF4-FFF2-40B4-BE49-F238E27FC236}">
                  <a16:creationId xmlns:a16="http://schemas.microsoft.com/office/drawing/2014/main" id="{3B41A5A0-645A-841B-DCA3-AF986C210763}"/>
                </a:ext>
              </a:extLst>
            </p:cNvPr>
            <p:cNvSpPr/>
            <p:nvPr/>
          </p:nvSpPr>
          <p:spPr>
            <a:xfrm>
              <a:off x="5226662" y="443058"/>
              <a:ext cx="13161" cy="13161"/>
            </a:xfrm>
            <a:custGeom>
              <a:avLst/>
              <a:gdLst>
                <a:gd name="connsiteX0" fmla="*/ 50 w 13161"/>
                <a:gd name="connsiteY0" fmla="*/ 7372 h 13161"/>
                <a:gd name="connsiteX1" fmla="*/ 7372 w 13161"/>
                <a:gd name="connsiteY1" fmla="*/ 13111 h 13161"/>
                <a:gd name="connsiteX2" fmla="*/ 13112 w 13161"/>
                <a:gd name="connsiteY2" fmla="*/ 5789 h 13161"/>
                <a:gd name="connsiteX3" fmla="*/ 5789 w 13161"/>
                <a:gd name="connsiteY3" fmla="*/ 50 h 13161"/>
                <a:gd name="connsiteX4" fmla="*/ 50 w 13161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161">
                  <a:moveTo>
                    <a:pt x="50" y="7372"/>
                  </a:moveTo>
                  <a:cubicBezTo>
                    <a:pt x="495" y="10984"/>
                    <a:pt x="3810" y="13557"/>
                    <a:pt x="7372" y="13111"/>
                  </a:cubicBezTo>
                  <a:cubicBezTo>
                    <a:pt x="10984" y="12666"/>
                    <a:pt x="13557" y="9401"/>
                    <a:pt x="13112" y="5789"/>
                  </a:cubicBezTo>
                  <a:cubicBezTo>
                    <a:pt x="12666" y="2178"/>
                    <a:pt x="9351" y="-395"/>
                    <a:pt x="5789" y="50"/>
                  </a:cubicBezTo>
                  <a:cubicBezTo>
                    <a:pt x="2178" y="495"/>
                    <a:pt x="-395" y="3810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2" name="צורה חופשית: צורה 991">
              <a:extLst>
                <a:ext uri="{FF2B5EF4-FFF2-40B4-BE49-F238E27FC236}">
                  <a16:creationId xmlns:a16="http://schemas.microsoft.com/office/drawing/2014/main" id="{0B418FA2-3CFF-CDC9-A0DA-9612FCA73369}"/>
                </a:ext>
              </a:extLst>
            </p:cNvPr>
            <p:cNvSpPr/>
            <p:nvPr/>
          </p:nvSpPr>
          <p:spPr>
            <a:xfrm>
              <a:off x="5210435" y="425841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6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19" y="27409"/>
                    <a:pt x="14942" y="26519"/>
                  </a:cubicBezTo>
                  <a:cubicBezTo>
                    <a:pt x="22215" y="25628"/>
                    <a:pt x="27409" y="18949"/>
                    <a:pt x="26519" y="11676"/>
                  </a:cubicBezTo>
                  <a:cubicBezTo>
                    <a:pt x="25628" y="4404"/>
                    <a:pt x="18949" y="-791"/>
                    <a:pt x="11676" y="99"/>
                  </a:cubicBezTo>
                  <a:cubicBezTo>
                    <a:pt x="4404" y="990"/>
                    <a:pt x="-791" y="7669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3" name="צורה חופשית: צורה 992">
              <a:extLst>
                <a:ext uri="{FF2B5EF4-FFF2-40B4-BE49-F238E27FC236}">
                  <a16:creationId xmlns:a16="http://schemas.microsoft.com/office/drawing/2014/main" id="{0F8D0179-90C0-E16E-8679-22F3758AE387}"/>
                </a:ext>
              </a:extLst>
            </p:cNvPr>
            <p:cNvSpPr/>
            <p:nvPr/>
          </p:nvSpPr>
          <p:spPr>
            <a:xfrm>
              <a:off x="5206674" y="432025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7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20" y="27409"/>
                    <a:pt x="14942" y="26519"/>
                  </a:cubicBezTo>
                  <a:cubicBezTo>
                    <a:pt x="22215" y="25628"/>
                    <a:pt x="27410" y="18999"/>
                    <a:pt x="26519" y="11676"/>
                  </a:cubicBezTo>
                  <a:cubicBezTo>
                    <a:pt x="25628" y="4404"/>
                    <a:pt x="18949" y="-791"/>
                    <a:pt x="11677" y="99"/>
                  </a:cubicBezTo>
                  <a:cubicBezTo>
                    <a:pt x="4404" y="990"/>
                    <a:pt x="-791" y="7669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4" name="צורה חופשית: צורה 993">
              <a:extLst>
                <a:ext uri="{FF2B5EF4-FFF2-40B4-BE49-F238E27FC236}">
                  <a16:creationId xmlns:a16="http://schemas.microsoft.com/office/drawing/2014/main" id="{AAA69EE5-92B3-661B-093A-541AF9415918}"/>
                </a:ext>
              </a:extLst>
            </p:cNvPr>
            <p:cNvSpPr/>
            <p:nvPr/>
          </p:nvSpPr>
          <p:spPr>
            <a:xfrm>
              <a:off x="5217410" y="418617"/>
              <a:ext cx="13211" cy="13161"/>
            </a:xfrm>
            <a:custGeom>
              <a:avLst/>
              <a:gdLst>
                <a:gd name="connsiteX0" fmla="*/ 100 w 13211"/>
                <a:gd name="connsiteY0" fmla="*/ 7372 h 13161"/>
                <a:gd name="connsiteX1" fmla="*/ 7422 w 13211"/>
                <a:gd name="connsiteY1" fmla="*/ 13111 h 13161"/>
                <a:gd name="connsiteX2" fmla="*/ 13161 w 13211"/>
                <a:gd name="connsiteY2" fmla="*/ 5789 h 13161"/>
                <a:gd name="connsiteX3" fmla="*/ 5789 w 13211"/>
                <a:gd name="connsiteY3" fmla="*/ 50 h 13161"/>
                <a:gd name="connsiteX4" fmla="*/ 50 w 13211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1" h="13161">
                  <a:moveTo>
                    <a:pt x="100" y="7372"/>
                  </a:moveTo>
                  <a:cubicBezTo>
                    <a:pt x="545" y="10984"/>
                    <a:pt x="3860" y="13557"/>
                    <a:pt x="7422" y="13111"/>
                  </a:cubicBezTo>
                  <a:cubicBezTo>
                    <a:pt x="11034" y="12666"/>
                    <a:pt x="13606" y="9351"/>
                    <a:pt x="13161" y="5789"/>
                  </a:cubicBezTo>
                  <a:cubicBezTo>
                    <a:pt x="12716" y="2178"/>
                    <a:pt x="9401" y="-395"/>
                    <a:pt x="5789" y="50"/>
                  </a:cubicBezTo>
                  <a:cubicBezTo>
                    <a:pt x="2178" y="495"/>
                    <a:pt x="-395" y="3761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5" name="צורה חופשית: צורה 994">
              <a:extLst>
                <a:ext uri="{FF2B5EF4-FFF2-40B4-BE49-F238E27FC236}">
                  <a16:creationId xmlns:a16="http://schemas.microsoft.com/office/drawing/2014/main" id="{CFA7D8C2-3104-A137-A36B-FAA3DCDE3366}"/>
                </a:ext>
              </a:extLst>
            </p:cNvPr>
            <p:cNvSpPr/>
            <p:nvPr/>
          </p:nvSpPr>
          <p:spPr>
            <a:xfrm>
              <a:off x="5216272" y="462006"/>
              <a:ext cx="13161" cy="13211"/>
            </a:xfrm>
            <a:custGeom>
              <a:avLst/>
              <a:gdLst>
                <a:gd name="connsiteX0" fmla="*/ 50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42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50" y="7422"/>
                  </a:moveTo>
                  <a:cubicBezTo>
                    <a:pt x="495" y="11034"/>
                    <a:pt x="3810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6" name="צורה חופשית: צורה 995">
              <a:extLst>
                <a:ext uri="{FF2B5EF4-FFF2-40B4-BE49-F238E27FC236}">
                  <a16:creationId xmlns:a16="http://schemas.microsoft.com/office/drawing/2014/main" id="{09BC11CB-C278-6183-36F3-3FFBFB24114B}"/>
                </a:ext>
              </a:extLst>
            </p:cNvPr>
            <p:cNvSpPr/>
            <p:nvPr/>
          </p:nvSpPr>
          <p:spPr>
            <a:xfrm>
              <a:off x="5210731" y="417924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8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7" name="צורה חופשית: צורה 996">
              <a:extLst>
                <a:ext uri="{FF2B5EF4-FFF2-40B4-BE49-F238E27FC236}">
                  <a16:creationId xmlns:a16="http://schemas.microsoft.com/office/drawing/2014/main" id="{778CF07A-FBBB-19E8-107F-7879AC53721E}"/>
                </a:ext>
              </a:extLst>
            </p:cNvPr>
            <p:cNvSpPr/>
            <p:nvPr/>
          </p:nvSpPr>
          <p:spPr>
            <a:xfrm>
              <a:off x="5159179" y="457554"/>
              <a:ext cx="52047" cy="85009"/>
            </a:xfrm>
            <a:custGeom>
              <a:avLst/>
              <a:gdLst>
                <a:gd name="connsiteX0" fmla="*/ 51998 w 52047"/>
                <a:gd name="connsiteY0" fmla="*/ 36117 h 85009"/>
                <a:gd name="connsiteX1" fmla="*/ 45072 w 52047"/>
                <a:gd name="connsiteY1" fmla="*/ 66148 h 85009"/>
                <a:gd name="connsiteX2" fmla="*/ 42796 w 52047"/>
                <a:gd name="connsiteY2" fmla="*/ 75993 h 85009"/>
                <a:gd name="connsiteX3" fmla="*/ 28696 w 52047"/>
                <a:gd name="connsiteY3" fmla="*/ 84998 h 85009"/>
                <a:gd name="connsiteX4" fmla="*/ 3562 w 52047"/>
                <a:gd name="connsiteY4" fmla="*/ 70551 h 85009"/>
                <a:gd name="connsiteX5" fmla="*/ 0 w 52047"/>
                <a:gd name="connsiteY5" fmla="*/ 62635 h 85009"/>
                <a:gd name="connsiteX6" fmla="*/ 1682 w 52047"/>
                <a:gd name="connsiteY6" fmla="*/ 0 h 85009"/>
                <a:gd name="connsiteX7" fmla="*/ 52048 w 52047"/>
                <a:gd name="connsiteY7" fmla="*/ 36067 h 8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47" h="85009">
                  <a:moveTo>
                    <a:pt x="51998" y="36117"/>
                  </a:moveTo>
                  <a:lnTo>
                    <a:pt x="45072" y="66148"/>
                  </a:lnTo>
                  <a:lnTo>
                    <a:pt x="42796" y="75993"/>
                  </a:lnTo>
                  <a:cubicBezTo>
                    <a:pt x="42796" y="75993"/>
                    <a:pt x="38195" y="85394"/>
                    <a:pt x="28696" y="84998"/>
                  </a:cubicBezTo>
                  <a:cubicBezTo>
                    <a:pt x="14942" y="84503"/>
                    <a:pt x="7421" y="76785"/>
                    <a:pt x="3562" y="70551"/>
                  </a:cubicBezTo>
                  <a:cubicBezTo>
                    <a:pt x="891" y="66197"/>
                    <a:pt x="0" y="62635"/>
                    <a:pt x="0" y="62635"/>
                  </a:cubicBezTo>
                  <a:lnTo>
                    <a:pt x="1682" y="0"/>
                  </a:lnTo>
                  <a:lnTo>
                    <a:pt x="52048" y="3606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8" name="צורה חופשית: צורה 997">
              <a:extLst>
                <a:ext uri="{FF2B5EF4-FFF2-40B4-BE49-F238E27FC236}">
                  <a16:creationId xmlns:a16="http://schemas.microsoft.com/office/drawing/2014/main" id="{CD897BDB-9721-96DD-B4DA-34B4A01F609F}"/>
                </a:ext>
              </a:extLst>
            </p:cNvPr>
            <p:cNvSpPr/>
            <p:nvPr/>
          </p:nvSpPr>
          <p:spPr>
            <a:xfrm>
              <a:off x="5159179" y="457554"/>
              <a:ext cx="52047" cy="70551"/>
            </a:xfrm>
            <a:custGeom>
              <a:avLst/>
              <a:gdLst>
                <a:gd name="connsiteX0" fmla="*/ 51998 w 52047"/>
                <a:gd name="connsiteY0" fmla="*/ 36117 h 70551"/>
                <a:gd name="connsiteX1" fmla="*/ 45072 w 52047"/>
                <a:gd name="connsiteY1" fmla="*/ 66148 h 70551"/>
                <a:gd name="connsiteX2" fmla="*/ 3562 w 52047"/>
                <a:gd name="connsiteY2" fmla="*/ 70551 h 70551"/>
                <a:gd name="connsiteX3" fmla="*/ 0 w 52047"/>
                <a:gd name="connsiteY3" fmla="*/ 62635 h 70551"/>
                <a:gd name="connsiteX4" fmla="*/ 1682 w 52047"/>
                <a:gd name="connsiteY4" fmla="*/ 0 h 70551"/>
                <a:gd name="connsiteX5" fmla="*/ 52048 w 52047"/>
                <a:gd name="connsiteY5" fmla="*/ 36067 h 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7" h="70551">
                  <a:moveTo>
                    <a:pt x="51998" y="36117"/>
                  </a:moveTo>
                  <a:lnTo>
                    <a:pt x="45072" y="66148"/>
                  </a:lnTo>
                  <a:cubicBezTo>
                    <a:pt x="26469" y="65109"/>
                    <a:pt x="3414" y="30971"/>
                    <a:pt x="3562" y="70551"/>
                  </a:cubicBezTo>
                  <a:cubicBezTo>
                    <a:pt x="891" y="66197"/>
                    <a:pt x="0" y="62635"/>
                    <a:pt x="0" y="62635"/>
                  </a:cubicBezTo>
                  <a:lnTo>
                    <a:pt x="1682" y="0"/>
                  </a:lnTo>
                  <a:lnTo>
                    <a:pt x="52048" y="36067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9" name="צורה חופשית: צורה 998">
              <a:extLst>
                <a:ext uri="{FF2B5EF4-FFF2-40B4-BE49-F238E27FC236}">
                  <a16:creationId xmlns:a16="http://schemas.microsoft.com/office/drawing/2014/main" id="{693F7BE2-1768-7543-DD7A-E4A5656A1548}"/>
                </a:ext>
              </a:extLst>
            </p:cNvPr>
            <p:cNvSpPr/>
            <p:nvPr/>
          </p:nvSpPr>
          <p:spPr>
            <a:xfrm>
              <a:off x="5151609" y="415006"/>
              <a:ext cx="76883" cy="106635"/>
            </a:xfrm>
            <a:custGeom>
              <a:avLst/>
              <a:gdLst>
                <a:gd name="connsiteX0" fmla="*/ 0 w 76883"/>
                <a:gd name="connsiteY0" fmla="*/ 38442 h 106635"/>
                <a:gd name="connsiteX1" fmla="*/ 38442 w 76883"/>
                <a:gd name="connsiteY1" fmla="*/ 0 h 106635"/>
                <a:gd name="connsiteX2" fmla="*/ 76884 w 76883"/>
                <a:gd name="connsiteY2" fmla="*/ 38442 h 106635"/>
                <a:gd name="connsiteX3" fmla="*/ 76884 w 76883"/>
                <a:gd name="connsiteY3" fmla="*/ 60260 h 106635"/>
                <a:gd name="connsiteX4" fmla="*/ 54422 w 76883"/>
                <a:gd name="connsiteY4" fmla="*/ 106222 h 106635"/>
                <a:gd name="connsiteX5" fmla="*/ 0 w 76883"/>
                <a:gd name="connsiteY5" fmla="*/ 38442 h 1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83" h="106635">
                  <a:moveTo>
                    <a:pt x="0" y="38442"/>
                  </a:moveTo>
                  <a:cubicBezTo>
                    <a:pt x="0" y="17217"/>
                    <a:pt x="17217" y="0"/>
                    <a:pt x="38442" y="0"/>
                  </a:cubicBezTo>
                  <a:cubicBezTo>
                    <a:pt x="59667" y="0"/>
                    <a:pt x="76884" y="17217"/>
                    <a:pt x="76884" y="38442"/>
                  </a:cubicBezTo>
                  <a:lnTo>
                    <a:pt x="76884" y="60260"/>
                  </a:lnTo>
                  <a:cubicBezTo>
                    <a:pt x="76884" y="85641"/>
                    <a:pt x="66197" y="110131"/>
                    <a:pt x="54422" y="106222"/>
                  </a:cubicBezTo>
                  <a:cubicBezTo>
                    <a:pt x="41707" y="101968"/>
                    <a:pt x="0" y="76636"/>
                    <a:pt x="0" y="384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0" name="צורה חופשית: צורה 999">
              <a:extLst>
                <a:ext uri="{FF2B5EF4-FFF2-40B4-BE49-F238E27FC236}">
                  <a16:creationId xmlns:a16="http://schemas.microsoft.com/office/drawing/2014/main" id="{DD181321-0722-D753-C37B-338151D14109}"/>
                </a:ext>
              </a:extLst>
            </p:cNvPr>
            <p:cNvSpPr/>
            <p:nvPr/>
          </p:nvSpPr>
          <p:spPr>
            <a:xfrm>
              <a:off x="5151609" y="415550"/>
              <a:ext cx="65071" cy="105755"/>
            </a:xfrm>
            <a:custGeom>
              <a:avLst/>
              <a:gdLst>
                <a:gd name="connsiteX0" fmla="*/ 0 w 65071"/>
                <a:gd name="connsiteY0" fmla="*/ 37898 h 105755"/>
                <a:gd name="connsiteX1" fmla="*/ 32258 w 65071"/>
                <a:gd name="connsiteY1" fmla="*/ 0 h 105755"/>
                <a:gd name="connsiteX2" fmla="*/ 60211 w 65071"/>
                <a:gd name="connsiteY2" fmla="*/ 44379 h 105755"/>
                <a:gd name="connsiteX3" fmla="*/ 64713 w 65071"/>
                <a:gd name="connsiteY3" fmla="*/ 65703 h 105755"/>
                <a:gd name="connsiteX4" fmla="*/ 60161 w 65071"/>
                <a:gd name="connsiteY4" fmla="*/ 75103 h 105755"/>
                <a:gd name="connsiteX5" fmla="*/ 55313 w 65071"/>
                <a:gd name="connsiteY5" fmla="*/ 105629 h 105755"/>
                <a:gd name="connsiteX6" fmla="*/ 54422 w 65071"/>
                <a:gd name="connsiteY6" fmla="*/ 105728 h 105755"/>
                <a:gd name="connsiteX7" fmla="*/ 0 w 65071"/>
                <a:gd name="connsiteY7" fmla="*/ 37947 h 10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1" h="105755">
                  <a:moveTo>
                    <a:pt x="0" y="37898"/>
                  </a:moveTo>
                  <a:cubicBezTo>
                    <a:pt x="0" y="18800"/>
                    <a:pt x="13952" y="2968"/>
                    <a:pt x="32258" y="0"/>
                  </a:cubicBezTo>
                  <a:cubicBezTo>
                    <a:pt x="48090" y="3216"/>
                    <a:pt x="60557" y="21818"/>
                    <a:pt x="60211" y="44379"/>
                  </a:cubicBezTo>
                  <a:cubicBezTo>
                    <a:pt x="60013" y="57044"/>
                    <a:pt x="62338" y="59023"/>
                    <a:pt x="64713" y="65703"/>
                  </a:cubicBezTo>
                  <a:cubicBezTo>
                    <a:pt x="66643" y="71095"/>
                    <a:pt x="60161" y="71887"/>
                    <a:pt x="60161" y="75103"/>
                  </a:cubicBezTo>
                  <a:cubicBezTo>
                    <a:pt x="60161" y="88807"/>
                    <a:pt x="58331" y="96130"/>
                    <a:pt x="55313" y="105629"/>
                  </a:cubicBezTo>
                  <a:cubicBezTo>
                    <a:pt x="55016" y="105629"/>
                    <a:pt x="54670" y="105827"/>
                    <a:pt x="54422" y="105728"/>
                  </a:cubicBezTo>
                  <a:cubicBezTo>
                    <a:pt x="41757" y="101374"/>
                    <a:pt x="0" y="76142"/>
                    <a:pt x="0" y="37947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1" name="צורה חופשית: צורה 1000">
              <a:extLst>
                <a:ext uri="{FF2B5EF4-FFF2-40B4-BE49-F238E27FC236}">
                  <a16:creationId xmlns:a16="http://schemas.microsoft.com/office/drawing/2014/main" id="{F9FCEE73-F3E2-38CE-3F82-CD1E8C48061F}"/>
                </a:ext>
              </a:extLst>
            </p:cNvPr>
            <p:cNvSpPr/>
            <p:nvPr/>
          </p:nvSpPr>
          <p:spPr>
            <a:xfrm>
              <a:off x="5149411" y="457511"/>
              <a:ext cx="12439" cy="28231"/>
            </a:xfrm>
            <a:custGeom>
              <a:avLst/>
              <a:gdLst>
                <a:gd name="connsiteX0" fmla="*/ 5909 w 12439"/>
                <a:gd name="connsiteY0" fmla="*/ 43 h 28231"/>
                <a:gd name="connsiteX1" fmla="*/ 10658 w 12439"/>
                <a:gd name="connsiteY1" fmla="*/ 1231 h 28231"/>
                <a:gd name="connsiteX2" fmla="*/ 10658 w 12439"/>
                <a:gd name="connsiteY2" fmla="*/ 14688 h 28231"/>
                <a:gd name="connsiteX3" fmla="*/ 12439 w 12439"/>
                <a:gd name="connsiteY3" fmla="*/ 27452 h 28231"/>
                <a:gd name="connsiteX4" fmla="*/ 10213 w 12439"/>
                <a:gd name="connsiteY4" fmla="*/ 28194 h 28231"/>
                <a:gd name="connsiteX5" fmla="*/ 4573 w 12439"/>
                <a:gd name="connsiteY5" fmla="*/ 24632 h 28231"/>
                <a:gd name="connsiteX6" fmla="*/ 170 w 12439"/>
                <a:gd name="connsiteY6" fmla="*/ 7316 h 28231"/>
                <a:gd name="connsiteX7" fmla="*/ 5859 w 12439"/>
                <a:gd name="connsiteY7" fmla="*/ 43 h 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9" h="28231">
                  <a:moveTo>
                    <a:pt x="5909" y="43"/>
                  </a:moveTo>
                  <a:cubicBezTo>
                    <a:pt x="7690" y="-155"/>
                    <a:pt x="9372" y="340"/>
                    <a:pt x="10658" y="1231"/>
                  </a:cubicBezTo>
                  <a:cubicBezTo>
                    <a:pt x="7838" y="2369"/>
                    <a:pt x="5909" y="10384"/>
                    <a:pt x="10658" y="14688"/>
                  </a:cubicBezTo>
                  <a:cubicBezTo>
                    <a:pt x="4820" y="20872"/>
                    <a:pt x="11846" y="26859"/>
                    <a:pt x="12439" y="27452"/>
                  </a:cubicBezTo>
                  <a:cubicBezTo>
                    <a:pt x="11796" y="27848"/>
                    <a:pt x="11005" y="28096"/>
                    <a:pt x="10213" y="28194"/>
                  </a:cubicBezTo>
                  <a:cubicBezTo>
                    <a:pt x="7591" y="28491"/>
                    <a:pt x="5167" y="26958"/>
                    <a:pt x="4573" y="24632"/>
                  </a:cubicBezTo>
                  <a:lnTo>
                    <a:pt x="170" y="7316"/>
                  </a:lnTo>
                  <a:cubicBezTo>
                    <a:pt x="-721" y="3902"/>
                    <a:pt x="2000" y="489"/>
                    <a:pt x="5859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2" name="צורה חופשית: צורה 1001">
              <a:extLst>
                <a:ext uri="{FF2B5EF4-FFF2-40B4-BE49-F238E27FC236}">
                  <a16:creationId xmlns:a16="http://schemas.microsoft.com/office/drawing/2014/main" id="{C8458771-6284-29B6-3DE6-BA0F295D06FA}"/>
                </a:ext>
              </a:extLst>
            </p:cNvPr>
            <p:cNvSpPr/>
            <p:nvPr/>
          </p:nvSpPr>
          <p:spPr>
            <a:xfrm>
              <a:off x="5149461" y="457467"/>
              <a:ext cx="12439" cy="28225"/>
            </a:xfrm>
            <a:custGeom>
              <a:avLst/>
              <a:gdLst>
                <a:gd name="connsiteX0" fmla="*/ 7047 w 12439"/>
                <a:gd name="connsiteY0" fmla="*/ 15326 h 28225"/>
                <a:gd name="connsiteX1" fmla="*/ 12439 w 12439"/>
                <a:gd name="connsiteY1" fmla="*/ 27447 h 28225"/>
                <a:gd name="connsiteX2" fmla="*/ 10213 w 12439"/>
                <a:gd name="connsiteY2" fmla="*/ 28189 h 28225"/>
                <a:gd name="connsiteX3" fmla="*/ 4573 w 12439"/>
                <a:gd name="connsiteY3" fmla="*/ 24627 h 28225"/>
                <a:gd name="connsiteX4" fmla="*/ 170 w 12439"/>
                <a:gd name="connsiteY4" fmla="*/ 7311 h 28225"/>
                <a:gd name="connsiteX5" fmla="*/ 5859 w 12439"/>
                <a:gd name="connsiteY5" fmla="*/ 38 h 28225"/>
                <a:gd name="connsiteX6" fmla="*/ 9817 w 12439"/>
                <a:gd name="connsiteY6" fmla="*/ 780 h 28225"/>
                <a:gd name="connsiteX7" fmla="*/ 8729 w 12439"/>
                <a:gd name="connsiteY7" fmla="*/ 780 h 28225"/>
                <a:gd name="connsiteX8" fmla="*/ 7096 w 12439"/>
                <a:gd name="connsiteY8" fmla="*/ 15276 h 2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" h="28225">
                  <a:moveTo>
                    <a:pt x="7047" y="15326"/>
                  </a:moveTo>
                  <a:cubicBezTo>
                    <a:pt x="2050" y="25270"/>
                    <a:pt x="10164" y="27447"/>
                    <a:pt x="12439" y="27447"/>
                  </a:cubicBezTo>
                  <a:cubicBezTo>
                    <a:pt x="11846" y="27744"/>
                    <a:pt x="10906" y="28140"/>
                    <a:pt x="10213" y="28189"/>
                  </a:cubicBezTo>
                  <a:cubicBezTo>
                    <a:pt x="7591" y="28486"/>
                    <a:pt x="5167" y="26952"/>
                    <a:pt x="4573" y="24627"/>
                  </a:cubicBezTo>
                  <a:lnTo>
                    <a:pt x="170" y="7311"/>
                  </a:lnTo>
                  <a:cubicBezTo>
                    <a:pt x="-721" y="3897"/>
                    <a:pt x="2000" y="483"/>
                    <a:pt x="5859" y="38"/>
                  </a:cubicBezTo>
                  <a:cubicBezTo>
                    <a:pt x="7294" y="-111"/>
                    <a:pt x="8630" y="186"/>
                    <a:pt x="9817" y="780"/>
                  </a:cubicBezTo>
                  <a:cubicBezTo>
                    <a:pt x="9471" y="780"/>
                    <a:pt x="9075" y="780"/>
                    <a:pt x="8729" y="780"/>
                  </a:cubicBezTo>
                  <a:cubicBezTo>
                    <a:pt x="5018" y="1176"/>
                    <a:pt x="-4531" y="3847"/>
                    <a:pt x="7096" y="15276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3" name="צורה חופשית: צורה 1002">
              <a:extLst>
                <a:ext uri="{FF2B5EF4-FFF2-40B4-BE49-F238E27FC236}">
                  <a16:creationId xmlns:a16="http://schemas.microsoft.com/office/drawing/2014/main" id="{72866333-AEB7-242D-1B9F-EE1F13DC1342}"/>
                </a:ext>
              </a:extLst>
            </p:cNvPr>
            <p:cNvSpPr/>
            <p:nvPr/>
          </p:nvSpPr>
          <p:spPr>
            <a:xfrm>
              <a:off x="5151452" y="456868"/>
              <a:ext cx="12328" cy="28033"/>
            </a:xfrm>
            <a:custGeom>
              <a:avLst/>
              <a:gdLst>
                <a:gd name="connsiteX0" fmla="*/ 5847 w 12328"/>
                <a:gd name="connsiteY0" fmla="*/ 43 h 28033"/>
                <a:gd name="connsiteX1" fmla="*/ 10547 w 12328"/>
                <a:gd name="connsiteY1" fmla="*/ 1231 h 28033"/>
                <a:gd name="connsiteX2" fmla="*/ 10547 w 12328"/>
                <a:gd name="connsiteY2" fmla="*/ 14589 h 28033"/>
                <a:gd name="connsiteX3" fmla="*/ 12328 w 12328"/>
                <a:gd name="connsiteY3" fmla="*/ 27254 h 28033"/>
                <a:gd name="connsiteX4" fmla="*/ 10102 w 12328"/>
                <a:gd name="connsiteY4" fmla="*/ 27997 h 28033"/>
                <a:gd name="connsiteX5" fmla="*/ 4511 w 12328"/>
                <a:gd name="connsiteY5" fmla="*/ 24484 h 28033"/>
                <a:gd name="connsiteX6" fmla="*/ 157 w 12328"/>
                <a:gd name="connsiteY6" fmla="*/ 7267 h 28033"/>
                <a:gd name="connsiteX7" fmla="*/ 5847 w 12328"/>
                <a:gd name="connsiteY7" fmla="*/ 43 h 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8" h="28033">
                  <a:moveTo>
                    <a:pt x="5847" y="43"/>
                  </a:moveTo>
                  <a:cubicBezTo>
                    <a:pt x="7628" y="-155"/>
                    <a:pt x="9261" y="340"/>
                    <a:pt x="10547" y="1231"/>
                  </a:cubicBezTo>
                  <a:cubicBezTo>
                    <a:pt x="7776" y="2369"/>
                    <a:pt x="5847" y="10334"/>
                    <a:pt x="10547" y="14589"/>
                  </a:cubicBezTo>
                  <a:cubicBezTo>
                    <a:pt x="4758" y="20773"/>
                    <a:pt x="11734" y="26661"/>
                    <a:pt x="12328" y="27254"/>
                  </a:cubicBezTo>
                  <a:cubicBezTo>
                    <a:pt x="11685" y="27650"/>
                    <a:pt x="10943" y="27898"/>
                    <a:pt x="10102" y="27997"/>
                  </a:cubicBezTo>
                  <a:cubicBezTo>
                    <a:pt x="7480" y="28293"/>
                    <a:pt x="5105" y="26760"/>
                    <a:pt x="4511" y="24484"/>
                  </a:cubicBezTo>
                  <a:lnTo>
                    <a:pt x="157" y="7267"/>
                  </a:lnTo>
                  <a:cubicBezTo>
                    <a:pt x="-684" y="3853"/>
                    <a:pt x="1938" y="489"/>
                    <a:pt x="5847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4" name="צורה חופשית: צורה 1003">
              <a:extLst>
                <a:ext uri="{FF2B5EF4-FFF2-40B4-BE49-F238E27FC236}">
                  <a16:creationId xmlns:a16="http://schemas.microsoft.com/office/drawing/2014/main" id="{20ADE279-CC74-5094-5457-E40796FD7FDF}"/>
                </a:ext>
              </a:extLst>
            </p:cNvPr>
            <p:cNvSpPr/>
            <p:nvPr/>
          </p:nvSpPr>
          <p:spPr>
            <a:xfrm>
              <a:off x="5151502" y="456873"/>
              <a:ext cx="12328" cy="28027"/>
            </a:xfrm>
            <a:custGeom>
              <a:avLst/>
              <a:gdLst>
                <a:gd name="connsiteX0" fmla="*/ 6985 w 12328"/>
                <a:gd name="connsiteY0" fmla="*/ 15177 h 28027"/>
                <a:gd name="connsiteX1" fmla="*/ 12328 w 12328"/>
                <a:gd name="connsiteY1" fmla="*/ 27249 h 28027"/>
                <a:gd name="connsiteX2" fmla="*/ 10102 w 12328"/>
                <a:gd name="connsiteY2" fmla="*/ 27991 h 28027"/>
                <a:gd name="connsiteX3" fmla="*/ 4511 w 12328"/>
                <a:gd name="connsiteY3" fmla="*/ 24478 h 28027"/>
                <a:gd name="connsiteX4" fmla="*/ 157 w 12328"/>
                <a:gd name="connsiteY4" fmla="*/ 7261 h 28027"/>
                <a:gd name="connsiteX5" fmla="*/ 5847 w 12328"/>
                <a:gd name="connsiteY5" fmla="*/ 38 h 28027"/>
                <a:gd name="connsiteX6" fmla="*/ 9755 w 12328"/>
                <a:gd name="connsiteY6" fmla="*/ 780 h 28027"/>
                <a:gd name="connsiteX7" fmla="*/ 8667 w 12328"/>
                <a:gd name="connsiteY7" fmla="*/ 780 h 28027"/>
                <a:gd name="connsiteX8" fmla="*/ 7034 w 12328"/>
                <a:gd name="connsiteY8" fmla="*/ 15177 h 2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8" h="28027">
                  <a:moveTo>
                    <a:pt x="6985" y="15177"/>
                  </a:moveTo>
                  <a:cubicBezTo>
                    <a:pt x="2037" y="25072"/>
                    <a:pt x="10102" y="27199"/>
                    <a:pt x="12328" y="27249"/>
                  </a:cubicBezTo>
                  <a:cubicBezTo>
                    <a:pt x="11734" y="27546"/>
                    <a:pt x="10844" y="27892"/>
                    <a:pt x="10102" y="27991"/>
                  </a:cubicBezTo>
                  <a:cubicBezTo>
                    <a:pt x="7480" y="28288"/>
                    <a:pt x="5105" y="26754"/>
                    <a:pt x="4511" y="24478"/>
                  </a:cubicBezTo>
                  <a:lnTo>
                    <a:pt x="157" y="7261"/>
                  </a:lnTo>
                  <a:cubicBezTo>
                    <a:pt x="-684" y="3847"/>
                    <a:pt x="1938" y="483"/>
                    <a:pt x="5847" y="38"/>
                  </a:cubicBezTo>
                  <a:cubicBezTo>
                    <a:pt x="7282" y="-111"/>
                    <a:pt x="8618" y="186"/>
                    <a:pt x="9755" y="780"/>
                  </a:cubicBezTo>
                  <a:cubicBezTo>
                    <a:pt x="9409" y="780"/>
                    <a:pt x="9013" y="780"/>
                    <a:pt x="8667" y="780"/>
                  </a:cubicBezTo>
                  <a:cubicBezTo>
                    <a:pt x="4956" y="1176"/>
                    <a:pt x="-4543" y="3847"/>
                    <a:pt x="7034" y="15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5" name="צורה חופשית: צורה 1004">
              <a:extLst>
                <a:ext uri="{FF2B5EF4-FFF2-40B4-BE49-F238E27FC236}">
                  <a16:creationId xmlns:a16="http://schemas.microsoft.com/office/drawing/2014/main" id="{C036F62F-E89F-E39B-6119-C6240FB07478}"/>
                </a:ext>
              </a:extLst>
            </p:cNvPr>
            <p:cNvSpPr/>
            <p:nvPr/>
          </p:nvSpPr>
          <p:spPr>
            <a:xfrm>
              <a:off x="5139240" y="433756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761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6" name="צורה חופשית: צורה 1005">
              <a:extLst>
                <a:ext uri="{FF2B5EF4-FFF2-40B4-BE49-F238E27FC236}">
                  <a16:creationId xmlns:a16="http://schemas.microsoft.com/office/drawing/2014/main" id="{41489E38-A49E-8809-0477-72E1D8C6190D}"/>
                </a:ext>
              </a:extLst>
            </p:cNvPr>
            <p:cNvSpPr/>
            <p:nvPr/>
          </p:nvSpPr>
          <p:spPr>
            <a:xfrm>
              <a:off x="5142951" y="453695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7" name="צורה חופשית: צורה 1006">
              <a:extLst>
                <a:ext uri="{FF2B5EF4-FFF2-40B4-BE49-F238E27FC236}">
                  <a16:creationId xmlns:a16="http://schemas.microsoft.com/office/drawing/2014/main" id="{59BE64AF-AD19-67A5-B932-6BACF838D7A2}"/>
                </a:ext>
              </a:extLst>
            </p:cNvPr>
            <p:cNvSpPr/>
            <p:nvPr/>
          </p:nvSpPr>
          <p:spPr>
            <a:xfrm>
              <a:off x="5154379" y="423960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8" name="צורה חופשית: צורה 1007">
              <a:extLst>
                <a:ext uri="{FF2B5EF4-FFF2-40B4-BE49-F238E27FC236}">
                  <a16:creationId xmlns:a16="http://schemas.microsoft.com/office/drawing/2014/main" id="{61FE78A0-A61F-6FFD-D82B-225505EC91A7}"/>
                </a:ext>
              </a:extLst>
            </p:cNvPr>
            <p:cNvSpPr/>
            <p:nvPr/>
          </p:nvSpPr>
          <p:spPr>
            <a:xfrm>
              <a:off x="5144930" y="425395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9" name="צורה חופשית: צורה 1008">
              <a:extLst>
                <a:ext uri="{FF2B5EF4-FFF2-40B4-BE49-F238E27FC236}">
                  <a16:creationId xmlns:a16="http://schemas.microsoft.com/office/drawing/2014/main" id="{AA712E1C-5710-59F9-4163-691A6F403387}"/>
                </a:ext>
              </a:extLst>
            </p:cNvPr>
            <p:cNvSpPr/>
            <p:nvPr/>
          </p:nvSpPr>
          <p:spPr>
            <a:xfrm>
              <a:off x="5139988" y="439549"/>
              <a:ext cx="11716" cy="11667"/>
            </a:xfrm>
            <a:custGeom>
              <a:avLst/>
              <a:gdLst>
                <a:gd name="connsiteX0" fmla="*/ 45 w 11716"/>
                <a:gd name="connsiteY0" fmla="*/ 6527 h 11667"/>
                <a:gd name="connsiteX1" fmla="*/ 6575 w 11716"/>
                <a:gd name="connsiteY1" fmla="*/ 11623 h 11667"/>
                <a:gd name="connsiteX2" fmla="*/ 11671 w 11716"/>
                <a:gd name="connsiteY2" fmla="*/ 5092 h 11667"/>
                <a:gd name="connsiteX3" fmla="*/ 5141 w 11716"/>
                <a:gd name="connsiteY3" fmla="*/ 46 h 11667"/>
                <a:gd name="connsiteX4" fmla="*/ 45 w 11716"/>
                <a:gd name="connsiteY4" fmla="*/ 6527 h 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6" h="11667">
                  <a:moveTo>
                    <a:pt x="45" y="6527"/>
                  </a:moveTo>
                  <a:cubicBezTo>
                    <a:pt x="441" y="9743"/>
                    <a:pt x="3360" y="12018"/>
                    <a:pt x="6575" y="11623"/>
                  </a:cubicBezTo>
                  <a:cubicBezTo>
                    <a:pt x="9791" y="11227"/>
                    <a:pt x="12067" y="8308"/>
                    <a:pt x="11671" y="5092"/>
                  </a:cubicBezTo>
                  <a:cubicBezTo>
                    <a:pt x="11275" y="1876"/>
                    <a:pt x="8356" y="-350"/>
                    <a:pt x="5141" y="46"/>
                  </a:cubicBezTo>
                  <a:cubicBezTo>
                    <a:pt x="1925" y="441"/>
                    <a:pt x="-351" y="3360"/>
                    <a:pt x="45" y="6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0" name="צורה חופשית: צורה 1009">
              <a:extLst>
                <a:ext uri="{FF2B5EF4-FFF2-40B4-BE49-F238E27FC236}">
                  <a16:creationId xmlns:a16="http://schemas.microsoft.com/office/drawing/2014/main" id="{67066077-08FD-CDA8-340A-3FFD4A625905}"/>
                </a:ext>
              </a:extLst>
            </p:cNvPr>
            <p:cNvSpPr/>
            <p:nvPr/>
          </p:nvSpPr>
          <p:spPr>
            <a:xfrm>
              <a:off x="5159332" y="442815"/>
              <a:ext cx="11716" cy="11667"/>
            </a:xfrm>
            <a:custGeom>
              <a:avLst/>
              <a:gdLst>
                <a:gd name="connsiteX0" fmla="*/ 45 w 11716"/>
                <a:gd name="connsiteY0" fmla="*/ 6527 h 11667"/>
                <a:gd name="connsiteX1" fmla="*/ 6575 w 11716"/>
                <a:gd name="connsiteY1" fmla="*/ 11623 h 11667"/>
                <a:gd name="connsiteX2" fmla="*/ 11671 w 11716"/>
                <a:gd name="connsiteY2" fmla="*/ 5092 h 11667"/>
                <a:gd name="connsiteX3" fmla="*/ 5141 w 11716"/>
                <a:gd name="connsiteY3" fmla="*/ 46 h 11667"/>
                <a:gd name="connsiteX4" fmla="*/ 45 w 11716"/>
                <a:gd name="connsiteY4" fmla="*/ 6527 h 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6" h="11667">
                  <a:moveTo>
                    <a:pt x="45" y="6527"/>
                  </a:moveTo>
                  <a:cubicBezTo>
                    <a:pt x="440" y="9743"/>
                    <a:pt x="3360" y="12018"/>
                    <a:pt x="6575" y="11623"/>
                  </a:cubicBezTo>
                  <a:cubicBezTo>
                    <a:pt x="9791" y="11227"/>
                    <a:pt x="12067" y="8308"/>
                    <a:pt x="11671" y="5092"/>
                  </a:cubicBezTo>
                  <a:cubicBezTo>
                    <a:pt x="11275" y="1876"/>
                    <a:pt x="8356" y="-350"/>
                    <a:pt x="5141" y="46"/>
                  </a:cubicBezTo>
                  <a:cubicBezTo>
                    <a:pt x="1925" y="441"/>
                    <a:pt x="-351" y="3360"/>
                    <a:pt x="45" y="6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1" name="צורה חופשית: צורה 1010">
              <a:extLst>
                <a:ext uri="{FF2B5EF4-FFF2-40B4-BE49-F238E27FC236}">
                  <a16:creationId xmlns:a16="http://schemas.microsoft.com/office/drawing/2014/main" id="{61F1BF44-CA8A-6120-B58B-387BB2EFA38E}"/>
                </a:ext>
              </a:extLst>
            </p:cNvPr>
            <p:cNvSpPr/>
            <p:nvPr/>
          </p:nvSpPr>
          <p:spPr>
            <a:xfrm>
              <a:off x="5145820" y="427028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6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19" y="27409"/>
                    <a:pt x="14942" y="26519"/>
                  </a:cubicBezTo>
                  <a:cubicBezTo>
                    <a:pt x="22215" y="25628"/>
                    <a:pt x="27409" y="18949"/>
                    <a:pt x="26519" y="11676"/>
                  </a:cubicBezTo>
                  <a:cubicBezTo>
                    <a:pt x="25628" y="4404"/>
                    <a:pt x="18949" y="-791"/>
                    <a:pt x="11676" y="99"/>
                  </a:cubicBezTo>
                  <a:cubicBezTo>
                    <a:pt x="4404" y="990"/>
                    <a:pt x="-791" y="7620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2" name="צורה חופשית: צורה 1011">
              <a:extLst>
                <a:ext uri="{FF2B5EF4-FFF2-40B4-BE49-F238E27FC236}">
                  <a16:creationId xmlns:a16="http://schemas.microsoft.com/office/drawing/2014/main" id="{057FD305-94CC-C8BE-6D4F-D939BF18AFB9}"/>
                </a:ext>
              </a:extLst>
            </p:cNvPr>
            <p:cNvSpPr/>
            <p:nvPr/>
          </p:nvSpPr>
          <p:spPr>
            <a:xfrm>
              <a:off x="5143979" y="443195"/>
              <a:ext cx="16349" cy="16348"/>
            </a:xfrm>
            <a:custGeom>
              <a:avLst/>
              <a:gdLst>
                <a:gd name="connsiteX0" fmla="*/ 61 w 16349"/>
                <a:gd name="connsiteY0" fmla="*/ 9164 h 16348"/>
                <a:gd name="connsiteX1" fmla="*/ 9164 w 16349"/>
                <a:gd name="connsiteY1" fmla="*/ 16289 h 16348"/>
                <a:gd name="connsiteX2" fmla="*/ 16289 w 16349"/>
                <a:gd name="connsiteY2" fmla="*/ 7185 h 16348"/>
                <a:gd name="connsiteX3" fmla="*/ 7185 w 16349"/>
                <a:gd name="connsiteY3" fmla="*/ 61 h 16348"/>
                <a:gd name="connsiteX4" fmla="*/ 61 w 16349"/>
                <a:gd name="connsiteY4" fmla="*/ 9164 h 1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" h="16348">
                  <a:moveTo>
                    <a:pt x="61" y="9164"/>
                  </a:moveTo>
                  <a:cubicBezTo>
                    <a:pt x="605" y="13617"/>
                    <a:pt x="4711" y="16833"/>
                    <a:pt x="9164" y="16289"/>
                  </a:cubicBezTo>
                  <a:cubicBezTo>
                    <a:pt x="13666" y="15744"/>
                    <a:pt x="16833" y="11638"/>
                    <a:pt x="16289" y="7185"/>
                  </a:cubicBezTo>
                  <a:cubicBezTo>
                    <a:pt x="15744" y="2683"/>
                    <a:pt x="11638" y="-483"/>
                    <a:pt x="7185" y="61"/>
                  </a:cubicBezTo>
                  <a:cubicBezTo>
                    <a:pt x="2683" y="605"/>
                    <a:pt x="-483" y="4711"/>
                    <a:pt x="61" y="91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3" name="צורה חופשית: צורה 1012">
              <a:extLst>
                <a:ext uri="{FF2B5EF4-FFF2-40B4-BE49-F238E27FC236}">
                  <a16:creationId xmlns:a16="http://schemas.microsoft.com/office/drawing/2014/main" id="{3F21F872-2409-1424-36DF-431266B3D5D1}"/>
                </a:ext>
              </a:extLst>
            </p:cNvPr>
            <p:cNvSpPr/>
            <p:nvPr/>
          </p:nvSpPr>
          <p:spPr>
            <a:xfrm>
              <a:off x="5234727" y="461562"/>
              <a:ext cx="4947" cy="98"/>
            </a:xfrm>
            <a:custGeom>
              <a:avLst/>
              <a:gdLst>
                <a:gd name="connsiteX0" fmla="*/ 0 w 4947"/>
                <a:gd name="connsiteY0" fmla="*/ 99 h 98"/>
                <a:gd name="connsiteX1" fmla="*/ 0 w 4947"/>
                <a:gd name="connsiteY1" fmla="*/ 49 h 98"/>
                <a:gd name="connsiteX2" fmla="*/ 0 w 4947"/>
                <a:gd name="connsiteY2" fmla="*/ 0 h 98"/>
                <a:gd name="connsiteX3" fmla="*/ 0 w 4947"/>
                <a:gd name="connsiteY3" fmla="*/ 99 h 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7" h="98">
                  <a:moveTo>
                    <a:pt x="0" y="9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4" name="צורה חופשית: צורה 1013">
              <a:extLst>
                <a:ext uri="{FF2B5EF4-FFF2-40B4-BE49-F238E27FC236}">
                  <a16:creationId xmlns:a16="http://schemas.microsoft.com/office/drawing/2014/main" id="{DE491E6F-64A5-4D92-CE34-EF25402847DE}"/>
                </a:ext>
              </a:extLst>
            </p:cNvPr>
            <p:cNvSpPr/>
            <p:nvPr/>
          </p:nvSpPr>
          <p:spPr>
            <a:xfrm>
              <a:off x="5152648" y="449539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5" name="צורה חופשית: צורה 1014">
              <a:extLst>
                <a:ext uri="{FF2B5EF4-FFF2-40B4-BE49-F238E27FC236}">
                  <a16:creationId xmlns:a16="http://schemas.microsoft.com/office/drawing/2014/main" id="{5B881B53-132D-CD4A-ABB2-AA5DD27990CC}"/>
                </a:ext>
              </a:extLst>
            </p:cNvPr>
            <p:cNvSpPr/>
            <p:nvPr/>
          </p:nvSpPr>
          <p:spPr>
            <a:xfrm>
              <a:off x="3672684" y="1090176"/>
              <a:ext cx="70864" cy="83179"/>
            </a:xfrm>
            <a:custGeom>
              <a:avLst/>
              <a:gdLst>
                <a:gd name="connsiteX0" fmla="*/ 2497 w 70864"/>
                <a:gd name="connsiteY0" fmla="*/ 75857 h 83179"/>
                <a:gd name="connsiteX1" fmla="*/ 12540 w 70864"/>
                <a:gd name="connsiteY1" fmla="*/ 81794 h 83179"/>
                <a:gd name="connsiteX2" fmla="*/ 20011 w 70864"/>
                <a:gd name="connsiteY2" fmla="*/ 83180 h 83179"/>
                <a:gd name="connsiteX3" fmla="*/ 24464 w 70864"/>
                <a:gd name="connsiteY3" fmla="*/ 82734 h 83179"/>
                <a:gd name="connsiteX4" fmla="*/ 43215 w 70864"/>
                <a:gd name="connsiteY4" fmla="*/ 71058 h 83179"/>
                <a:gd name="connsiteX5" fmla="*/ 50240 w 70864"/>
                <a:gd name="connsiteY5" fmla="*/ 63192 h 83179"/>
                <a:gd name="connsiteX6" fmla="*/ 55979 w 70864"/>
                <a:gd name="connsiteY6" fmla="*/ 51268 h 83179"/>
                <a:gd name="connsiteX7" fmla="*/ 58354 w 70864"/>
                <a:gd name="connsiteY7" fmla="*/ 42759 h 83179"/>
                <a:gd name="connsiteX8" fmla="*/ 60036 w 70864"/>
                <a:gd name="connsiteY8" fmla="*/ 42957 h 83179"/>
                <a:gd name="connsiteX9" fmla="*/ 69140 w 70864"/>
                <a:gd name="connsiteY9" fmla="*/ 30439 h 83179"/>
                <a:gd name="connsiteX10" fmla="*/ 69684 w 70864"/>
                <a:gd name="connsiteY10" fmla="*/ 19456 h 83179"/>
                <a:gd name="connsiteX11" fmla="*/ 70030 w 70864"/>
                <a:gd name="connsiteY11" fmla="*/ 7038 h 83179"/>
                <a:gd name="connsiteX12" fmla="*/ 60383 w 70864"/>
                <a:gd name="connsiteY12" fmla="*/ 210 h 83179"/>
                <a:gd name="connsiteX13" fmla="*/ 55484 w 70864"/>
                <a:gd name="connsiteY13" fmla="*/ 309 h 83179"/>
                <a:gd name="connsiteX14" fmla="*/ 49102 w 70864"/>
                <a:gd name="connsiteY14" fmla="*/ 3278 h 83179"/>
                <a:gd name="connsiteX15" fmla="*/ 40790 w 70864"/>
                <a:gd name="connsiteY15" fmla="*/ 2486 h 83179"/>
                <a:gd name="connsiteX16" fmla="*/ 27779 w 70864"/>
                <a:gd name="connsiteY16" fmla="*/ 4020 h 83179"/>
                <a:gd name="connsiteX17" fmla="*/ 27135 w 70864"/>
                <a:gd name="connsiteY17" fmla="*/ 5405 h 83179"/>
                <a:gd name="connsiteX18" fmla="*/ 22089 w 70864"/>
                <a:gd name="connsiteY18" fmla="*/ 24255 h 83179"/>
                <a:gd name="connsiteX19" fmla="*/ 22040 w 70864"/>
                <a:gd name="connsiteY19" fmla="*/ 24305 h 83179"/>
                <a:gd name="connsiteX20" fmla="*/ 20555 w 70864"/>
                <a:gd name="connsiteY20" fmla="*/ 26877 h 83179"/>
                <a:gd name="connsiteX21" fmla="*/ 9621 w 70864"/>
                <a:gd name="connsiteY21" fmla="*/ 43451 h 83179"/>
                <a:gd name="connsiteX22" fmla="*/ 3585 w 70864"/>
                <a:gd name="connsiteY22" fmla="*/ 54088 h 83179"/>
                <a:gd name="connsiteX23" fmla="*/ 1953 w 70864"/>
                <a:gd name="connsiteY23" fmla="*/ 57304 h 83179"/>
                <a:gd name="connsiteX24" fmla="*/ 2546 w 70864"/>
                <a:gd name="connsiteY24" fmla="*/ 75857 h 8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864" h="83179">
                  <a:moveTo>
                    <a:pt x="2497" y="75857"/>
                  </a:moveTo>
                  <a:cubicBezTo>
                    <a:pt x="4525" y="79024"/>
                    <a:pt x="9028" y="80706"/>
                    <a:pt x="12540" y="81794"/>
                  </a:cubicBezTo>
                  <a:cubicBezTo>
                    <a:pt x="14965" y="82536"/>
                    <a:pt x="17488" y="83130"/>
                    <a:pt x="20011" y="83180"/>
                  </a:cubicBezTo>
                  <a:cubicBezTo>
                    <a:pt x="21545" y="83180"/>
                    <a:pt x="22980" y="83031"/>
                    <a:pt x="24464" y="82734"/>
                  </a:cubicBezTo>
                  <a:cubicBezTo>
                    <a:pt x="31934" y="81151"/>
                    <a:pt x="38020" y="76105"/>
                    <a:pt x="43215" y="71058"/>
                  </a:cubicBezTo>
                  <a:cubicBezTo>
                    <a:pt x="45837" y="68584"/>
                    <a:pt x="48212" y="66061"/>
                    <a:pt x="50240" y="63192"/>
                  </a:cubicBezTo>
                  <a:cubicBezTo>
                    <a:pt x="52912" y="59283"/>
                    <a:pt x="54643" y="55770"/>
                    <a:pt x="55979" y="51268"/>
                  </a:cubicBezTo>
                  <a:cubicBezTo>
                    <a:pt x="56128" y="50724"/>
                    <a:pt x="58354" y="43154"/>
                    <a:pt x="58354" y="42759"/>
                  </a:cubicBezTo>
                  <a:cubicBezTo>
                    <a:pt x="58898" y="42759"/>
                    <a:pt x="59442" y="42907"/>
                    <a:pt x="60036" y="42957"/>
                  </a:cubicBezTo>
                  <a:cubicBezTo>
                    <a:pt x="63153" y="39196"/>
                    <a:pt x="67408" y="34397"/>
                    <a:pt x="69140" y="30439"/>
                  </a:cubicBezTo>
                  <a:cubicBezTo>
                    <a:pt x="71168" y="25789"/>
                    <a:pt x="69090" y="24206"/>
                    <a:pt x="69684" y="19456"/>
                  </a:cubicBezTo>
                  <a:cubicBezTo>
                    <a:pt x="70080" y="15498"/>
                    <a:pt x="71910" y="10847"/>
                    <a:pt x="70030" y="7038"/>
                  </a:cubicBezTo>
                  <a:cubicBezTo>
                    <a:pt x="68150" y="3228"/>
                    <a:pt x="64687" y="755"/>
                    <a:pt x="60383" y="210"/>
                  </a:cubicBezTo>
                  <a:cubicBezTo>
                    <a:pt x="58750" y="-37"/>
                    <a:pt x="57068" y="-136"/>
                    <a:pt x="55484" y="309"/>
                  </a:cubicBezTo>
                  <a:cubicBezTo>
                    <a:pt x="53209" y="1002"/>
                    <a:pt x="51428" y="2684"/>
                    <a:pt x="49102" y="3278"/>
                  </a:cubicBezTo>
                  <a:cubicBezTo>
                    <a:pt x="46480" y="3871"/>
                    <a:pt x="43413" y="2882"/>
                    <a:pt x="40790" y="2486"/>
                  </a:cubicBezTo>
                  <a:cubicBezTo>
                    <a:pt x="37773" y="2041"/>
                    <a:pt x="29857" y="1348"/>
                    <a:pt x="27779" y="4020"/>
                  </a:cubicBezTo>
                  <a:cubicBezTo>
                    <a:pt x="27482" y="4416"/>
                    <a:pt x="27284" y="4910"/>
                    <a:pt x="27135" y="5405"/>
                  </a:cubicBezTo>
                  <a:cubicBezTo>
                    <a:pt x="25404" y="11540"/>
                    <a:pt x="24860" y="18417"/>
                    <a:pt x="22089" y="24255"/>
                  </a:cubicBezTo>
                  <a:cubicBezTo>
                    <a:pt x="22040" y="24255"/>
                    <a:pt x="22040" y="24305"/>
                    <a:pt x="22040" y="24305"/>
                  </a:cubicBezTo>
                  <a:cubicBezTo>
                    <a:pt x="21644" y="25195"/>
                    <a:pt x="21149" y="26036"/>
                    <a:pt x="20555" y="26877"/>
                  </a:cubicBezTo>
                  <a:cubicBezTo>
                    <a:pt x="16944" y="32418"/>
                    <a:pt x="13233" y="37960"/>
                    <a:pt x="9621" y="43451"/>
                  </a:cubicBezTo>
                  <a:cubicBezTo>
                    <a:pt x="6950" y="47508"/>
                    <a:pt x="5416" y="50328"/>
                    <a:pt x="3585" y="54088"/>
                  </a:cubicBezTo>
                  <a:cubicBezTo>
                    <a:pt x="3041" y="55078"/>
                    <a:pt x="2546" y="56117"/>
                    <a:pt x="1953" y="57304"/>
                  </a:cubicBezTo>
                  <a:cubicBezTo>
                    <a:pt x="-719" y="62697"/>
                    <a:pt x="-768" y="70662"/>
                    <a:pt x="2546" y="7585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6" name="צורה חופשית: צורה 1015">
              <a:extLst>
                <a:ext uri="{FF2B5EF4-FFF2-40B4-BE49-F238E27FC236}">
                  <a16:creationId xmlns:a16="http://schemas.microsoft.com/office/drawing/2014/main" id="{91C301FF-D564-E21B-8294-4573243B1303}"/>
                </a:ext>
              </a:extLst>
            </p:cNvPr>
            <p:cNvSpPr/>
            <p:nvPr/>
          </p:nvSpPr>
          <p:spPr>
            <a:xfrm>
              <a:off x="3582724" y="1047492"/>
              <a:ext cx="92357" cy="54751"/>
            </a:xfrm>
            <a:custGeom>
              <a:avLst/>
              <a:gdLst>
                <a:gd name="connsiteX0" fmla="*/ 38 w 92357"/>
                <a:gd name="connsiteY0" fmla="*/ 41509 h 54751"/>
                <a:gd name="connsiteX1" fmla="*/ 10922 w 92357"/>
                <a:gd name="connsiteY1" fmla="*/ 53878 h 54751"/>
                <a:gd name="connsiteX2" fmla="*/ 35017 w 92357"/>
                <a:gd name="connsiteY2" fmla="*/ 52691 h 54751"/>
                <a:gd name="connsiteX3" fmla="*/ 54757 w 92357"/>
                <a:gd name="connsiteY3" fmla="*/ 44676 h 54751"/>
                <a:gd name="connsiteX4" fmla="*/ 58468 w 92357"/>
                <a:gd name="connsiteY4" fmla="*/ 39827 h 54751"/>
                <a:gd name="connsiteX5" fmla="*/ 64751 w 92357"/>
                <a:gd name="connsiteY5" fmla="*/ 37551 h 54751"/>
                <a:gd name="connsiteX6" fmla="*/ 65444 w 92357"/>
                <a:gd name="connsiteY6" fmla="*/ 41064 h 54751"/>
                <a:gd name="connsiteX7" fmla="*/ 78554 w 92357"/>
                <a:gd name="connsiteY7" fmla="*/ 36413 h 54751"/>
                <a:gd name="connsiteX8" fmla="*/ 92358 w 92357"/>
                <a:gd name="connsiteY8" fmla="*/ 26321 h 54751"/>
                <a:gd name="connsiteX9" fmla="*/ 92259 w 92357"/>
                <a:gd name="connsiteY9" fmla="*/ 14842 h 54751"/>
                <a:gd name="connsiteX10" fmla="*/ 89192 w 92357"/>
                <a:gd name="connsiteY10" fmla="*/ 1831 h 54751"/>
                <a:gd name="connsiteX11" fmla="*/ 44219 w 92357"/>
                <a:gd name="connsiteY11" fmla="*/ 0 h 54751"/>
                <a:gd name="connsiteX12" fmla="*/ 40459 w 92357"/>
                <a:gd name="connsiteY12" fmla="*/ 7866 h 54751"/>
                <a:gd name="connsiteX13" fmla="*/ 39915 w 92357"/>
                <a:gd name="connsiteY13" fmla="*/ 8905 h 54751"/>
                <a:gd name="connsiteX14" fmla="*/ 24924 w 92357"/>
                <a:gd name="connsiteY14" fmla="*/ 19642 h 54751"/>
                <a:gd name="connsiteX15" fmla="*/ 285 w 92357"/>
                <a:gd name="connsiteY15" fmla="*/ 38640 h 54751"/>
                <a:gd name="connsiteX16" fmla="*/ 38 w 92357"/>
                <a:gd name="connsiteY16" fmla="*/ 41559 h 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357" h="54751">
                  <a:moveTo>
                    <a:pt x="38" y="41509"/>
                  </a:moveTo>
                  <a:cubicBezTo>
                    <a:pt x="879" y="49227"/>
                    <a:pt x="2660" y="52592"/>
                    <a:pt x="10922" y="53878"/>
                  </a:cubicBezTo>
                  <a:cubicBezTo>
                    <a:pt x="18937" y="55065"/>
                    <a:pt x="27299" y="55362"/>
                    <a:pt x="35017" y="52691"/>
                  </a:cubicBezTo>
                  <a:cubicBezTo>
                    <a:pt x="39865" y="51009"/>
                    <a:pt x="51591" y="48782"/>
                    <a:pt x="54757" y="44676"/>
                  </a:cubicBezTo>
                  <a:cubicBezTo>
                    <a:pt x="56192" y="42845"/>
                    <a:pt x="58468" y="39827"/>
                    <a:pt x="58468" y="39827"/>
                  </a:cubicBezTo>
                  <a:lnTo>
                    <a:pt x="64751" y="37551"/>
                  </a:lnTo>
                  <a:lnTo>
                    <a:pt x="65444" y="41064"/>
                  </a:lnTo>
                  <a:cubicBezTo>
                    <a:pt x="65444" y="41064"/>
                    <a:pt x="67126" y="41015"/>
                    <a:pt x="78554" y="36413"/>
                  </a:cubicBezTo>
                  <a:cubicBezTo>
                    <a:pt x="90033" y="31763"/>
                    <a:pt x="92358" y="26321"/>
                    <a:pt x="92358" y="26321"/>
                  </a:cubicBezTo>
                  <a:cubicBezTo>
                    <a:pt x="92358" y="26321"/>
                    <a:pt x="91764" y="20631"/>
                    <a:pt x="92259" y="14842"/>
                  </a:cubicBezTo>
                  <a:cubicBezTo>
                    <a:pt x="92754" y="9004"/>
                    <a:pt x="89192" y="1831"/>
                    <a:pt x="89192" y="1831"/>
                  </a:cubicBezTo>
                  <a:lnTo>
                    <a:pt x="44219" y="0"/>
                  </a:lnTo>
                  <a:cubicBezTo>
                    <a:pt x="42883" y="2573"/>
                    <a:pt x="41795" y="5294"/>
                    <a:pt x="40459" y="7866"/>
                  </a:cubicBezTo>
                  <a:cubicBezTo>
                    <a:pt x="40310" y="8213"/>
                    <a:pt x="40162" y="8559"/>
                    <a:pt x="39915" y="8905"/>
                  </a:cubicBezTo>
                  <a:cubicBezTo>
                    <a:pt x="36699" y="14793"/>
                    <a:pt x="30465" y="16426"/>
                    <a:pt x="24924" y="19642"/>
                  </a:cubicBezTo>
                  <a:cubicBezTo>
                    <a:pt x="18739" y="23253"/>
                    <a:pt x="2710" y="30328"/>
                    <a:pt x="285" y="38640"/>
                  </a:cubicBezTo>
                  <a:cubicBezTo>
                    <a:pt x="38" y="39580"/>
                    <a:pt x="-61" y="40520"/>
                    <a:pt x="38" y="415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7" name="צורה חופשית: צורה 1016">
              <a:extLst>
                <a:ext uri="{FF2B5EF4-FFF2-40B4-BE49-F238E27FC236}">
                  <a16:creationId xmlns:a16="http://schemas.microsoft.com/office/drawing/2014/main" id="{9A9F747B-054D-603E-5A4D-65D4561F9DB6}"/>
                </a:ext>
              </a:extLst>
            </p:cNvPr>
            <p:cNvSpPr/>
            <p:nvPr/>
          </p:nvSpPr>
          <p:spPr>
            <a:xfrm>
              <a:off x="3676220" y="1110572"/>
              <a:ext cx="45544" cy="52285"/>
            </a:xfrm>
            <a:custGeom>
              <a:avLst/>
              <a:gdLst>
                <a:gd name="connsiteX0" fmla="*/ 0 w 45544"/>
                <a:gd name="connsiteY0" fmla="*/ 42004 h 52285"/>
                <a:gd name="connsiteX1" fmla="*/ 1039 w 45544"/>
                <a:gd name="connsiteY1" fmla="*/ 45467 h 52285"/>
                <a:gd name="connsiteX2" fmla="*/ 14447 w 45544"/>
                <a:gd name="connsiteY2" fmla="*/ 51899 h 52285"/>
                <a:gd name="connsiteX3" fmla="*/ 21274 w 45544"/>
                <a:gd name="connsiteY3" fmla="*/ 50464 h 52285"/>
                <a:gd name="connsiteX4" fmla="*/ 26716 w 45544"/>
                <a:gd name="connsiteY4" fmla="*/ 44626 h 52285"/>
                <a:gd name="connsiteX5" fmla="*/ 36117 w 45544"/>
                <a:gd name="connsiteY5" fmla="*/ 32802 h 52285"/>
                <a:gd name="connsiteX6" fmla="*/ 42548 w 45544"/>
                <a:gd name="connsiteY6" fmla="*/ 21917 h 52285"/>
                <a:gd name="connsiteX7" fmla="*/ 45418 w 45544"/>
                <a:gd name="connsiteY7" fmla="*/ 7817 h 52285"/>
                <a:gd name="connsiteX8" fmla="*/ 45467 w 45544"/>
                <a:gd name="connsiteY8" fmla="*/ 6085 h 52285"/>
                <a:gd name="connsiteX9" fmla="*/ 44231 w 45544"/>
                <a:gd name="connsiteY9" fmla="*/ 5690 h 52285"/>
                <a:gd name="connsiteX10" fmla="*/ 41559 w 45544"/>
                <a:gd name="connsiteY10" fmla="*/ 5294 h 52285"/>
                <a:gd name="connsiteX11" fmla="*/ 34138 w 45544"/>
                <a:gd name="connsiteY11" fmla="*/ 4750 h 52285"/>
                <a:gd name="connsiteX12" fmla="*/ 31070 w 45544"/>
                <a:gd name="connsiteY12" fmla="*/ 4403 h 52285"/>
                <a:gd name="connsiteX13" fmla="*/ 22709 w 45544"/>
                <a:gd name="connsiteY13" fmla="*/ 0 h 52285"/>
                <a:gd name="connsiteX14" fmla="*/ 20087 w 45544"/>
                <a:gd name="connsiteY14" fmla="*/ 3859 h 52285"/>
                <a:gd name="connsiteX15" fmla="*/ 18603 w 45544"/>
                <a:gd name="connsiteY15" fmla="*/ 6432 h 52285"/>
                <a:gd name="connsiteX16" fmla="*/ 7669 w 45544"/>
                <a:gd name="connsiteY16" fmla="*/ 23006 h 52285"/>
                <a:gd name="connsiteX17" fmla="*/ 1633 w 45544"/>
                <a:gd name="connsiteY17" fmla="*/ 33643 h 52285"/>
                <a:gd name="connsiteX18" fmla="*/ 0 w 45544"/>
                <a:gd name="connsiteY18" fmla="*/ 41015 h 52285"/>
                <a:gd name="connsiteX19" fmla="*/ 0 w 45544"/>
                <a:gd name="connsiteY19" fmla="*/ 41955 h 5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44" h="52285">
                  <a:moveTo>
                    <a:pt x="0" y="42004"/>
                  </a:moveTo>
                  <a:cubicBezTo>
                    <a:pt x="0" y="43241"/>
                    <a:pt x="346" y="44428"/>
                    <a:pt x="1039" y="45467"/>
                  </a:cubicBezTo>
                  <a:cubicBezTo>
                    <a:pt x="4007" y="49772"/>
                    <a:pt x="9598" y="50712"/>
                    <a:pt x="14447" y="51899"/>
                  </a:cubicBezTo>
                  <a:cubicBezTo>
                    <a:pt x="17366" y="52641"/>
                    <a:pt x="18800" y="52394"/>
                    <a:pt x="21274" y="50464"/>
                  </a:cubicBezTo>
                  <a:cubicBezTo>
                    <a:pt x="23352" y="48782"/>
                    <a:pt x="25034" y="46655"/>
                    <a:pt x="26716" y="44626"/>
                  </a:cubicBezTo>
                  <a:cubicBezTo>
                    <a:pt x="29982" y="40767"/>
                    <a:pt x="33247" y="37007"/>
                    <a:pt x="36117" y="32802"/>
                  </a:cubicBezTo>
                  <a:cubicBezTo>
                    <a:pt x="38491" y="29240"/>
                    <a:pt x="41262" y="26073"/>
                    <a:pt x="42548" y="21917"/>
                  </a:cubicBezTo>
                  <a:cubicBezTo>
                    <a:pt x="43983" y="17316"/>
                    <a:pt x="45121" y="12666"/>
                    <a:pt x="45418" y="7817"/>
                  </a:cubicBezTo>
                  <a:cubicBezTo>
                    <a:pt x="45418" y="7471"/>
                    <a:pt x="45665" y="6382"/>
                    <a:pt x="45467" y="6085"/>
                  </a:cubicBezTo>
                  <a:cubicBezTo>
                    <a:pt x="45171" y="5640"/>
                    <a:pt x="44775" y="5789"/>
                    <a:pt x="44231" y="5690"/>
                  </a:cubicBezTo>
                  <a:cubicBezTo>
                    <a:pt x="43340" y="5492"/>
                    <a:pt x="42499" y="5343"/>
                    <a:pt x="41559" y="5294"/>
                  </a:cubicBezTo>
                  <a:cubicBezTo>
                    <a:pt x="39085" y="5096"/>
                    <a:pt x="36611" y="4947"/>
                    <a:pt x="34138" y="4750"/>
                  </a:cubicBezTo>
                  <a:cubicBezTo>
                    <a:pt x="33099" y="4651"/>
                    <a:pt x="32060" y="4601"/>
                    <a:pt x="31070" y="4403"/>
                  </a:cubicBezTo>
                  <a:cubicBezTo>
                    <a:pt x="27706" y="3711"/>
                    <a:pt x="25480" y="1633"/>
                    <a:pt x="22709" y="0"/>
                  </a:cubicBezTo>
                  <a:cubicBezTo>
                    <a:pt x="22264" y="1484"/>
                    <a:pt x="21175" y="2721"/>
                    <a:pt x="20087" y="3859"/>
                  </a:cubicBezTo>
                  <a:cubicBezTo>
                    <a:pt x="19691" y="4750"/>
                    <a:pt x="19196" y="5591"/>
                    <a:pt x="18603" y="6432"/>
                  </a:cubicBezTo>
                  <a:cubicBezTo>
                    <a:pt x="14991" y="11973"/>
                    <a:pt x="11280" y="17514"/>
                    <a:pt x="7669" y="23006"/>
                  </a:cubicBezTo>
                  <a:cubicBezTo>
                    <a:pt x="4997" y="27063"/>
                    <a:pt x="3463" y="29883"/>
                    <a:pt x="1633" y="33643"/>
                  </a:cubicBezTo>
                  <a:cubicBezTo>
                    <a:pt x="1336" y="36216"/>
                    <a:pt x="148" y="38442"/>
                    <a:pt x="0" y="41015"/>
                  </a:cubicBezTo>
                  <a:cubicBezTo>
                    <a:pt x="0" y="41311"/>
                    <a:pt x="0" y="41658"/>
                    <a:pt x="0" y="4195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8" name="צורה חופשית: צורה 1017">
              <a:extLst>
                <a:ext uri="{FF2B5EF4-FFF2-40B4-BE49-F238E27FC236}">
                  <a16:creationId xmlns:a16="http://schemas.microsoft.com/office/drawing/2014/main" id="{63B05857-9860-299A-D93E-85D80F499F0D}"/>
                </a:ext>
              </a:extLst>
            </p:cNvPr>
            <p:cNvSpPr/>
            <p:nvPr/>
          </p:nvSpPr>
          <p:spPr>
            <a:xfrm>
              <a:off x="3583009" y="1055260"/>
              <a:ext cx="53729" cy="34705"/>
            </a:xfrm>
            <a:custGeom>
              <a:avLst/>
              <a:gdLst>
                <a:gd name="connsiteX0" fmla="*/ 0 w 53729"/>
                <a:gd name="connsiteY0" fmla="*/ 30823 h 34705"/>
                <a:gd name="connsiteX1" fmla="*/ 9351 w 53729"/>
                <a:gd name="connsiteY1" fmla="*/ 34385 h 34705"/>
                <a:gd name="connsiteX2" fmla="*/ 22412 w 53729"/>
                <a:gd name="connsiteY2" fmla="*/ 32208 h 34705"/>
                <a:gd name="connsiteX3" fmla="*/ 29883 w 53729"/>
                <a:gd name="connsiteY3" fmla="*/ 28794 h 34705"/>
                <a:gd name="connsiteX4" fmla="*/ 39234 w 53729"/>
                <a:gd name="connsiteY4" fmla="*/ 24638 h 34705"/>
                <a:gd name="connsiteX5" fmla="*/ 46457 w 53729"/>
                <a:gd name="connsiteY5" fmla="*/ 20582 h 34705"/>
                <a:gd name="connsiteX6" fmla="*/ 49227 w 53729"/>
                <a:gd name="connsiteY6" fmla="*/ 16178 h 34705"/>
                <a:gd name="connsiteX7" fmla="*/ 53730 w 53729"/>
                <a:gd name="connsiteY7" fmla="*/ 6729 h 34705"/>
                <a:gd name="connsiteX8" fmla="*/ 41410 w 53729"/>
                <a:gd name="connsiteY8" fmla="*/ 1682 h 34705"/>
                <a:gd name="connsiteX9" fmla="*/ 40174 w 53729"/>
                <a:gd name="connsiteY9" fmla="*/ 0 h 34705"/>
                <a:gd name="connsiteX10" fmla="*/ 39629 w 53729"/>
                <a:gd name="connsiteY10" fmla="*/ 1039 h 34705"/>
                <a:gd name="connsiteX11" fmla="*/ 24638 w 53729"/>
                <a:gd name="connsiteY11" fmla="*/ 11775 h 34705"/>
                <a:gd name="connsiteX12" fmla="*/ 0 w 53729"/>
                <a:gd name="connsiteY12" fmla="*/ 30773 h 3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29" h="34705">
                  <a:moveTo>
                    <a:pt x="0" y="30823"/>
                  </a:moveTo>
                  <a:cubicBezTo>
                    <a:pt x="2028" y="34533"/>
                    <a:pt x="5541" y="35226"/>
                    <a:pt x="9351" y="34385"/>
                  </a:cubicBezTo>
                  <a:cubicBezTo>
                    <a:pt x="13655" y="33445"/>
                    <a:pt x="18207" y="33544"/>
                    <a:pt x="22412" y="32208"/>
                  </a:cubicBezTo>
                  <a:cubicBezTo>
                    <a:pt x="25034" y="31367"/>
                    <a:pt x="27459" y="30031"/>
                    <a:pt x="29883" y="28794"/>
                  </a:cubicBezTo>
                  <a:cubicBezTo>
                    <a:pt x="32901" y="27261"/>
                    <a:pt x="36018" y="25875"/>
                    <a:pt x="39234" y="24638"/>
                  </a:cubicBezTo>
                  <a:cubicBezTo>
                    <a:pt x="42054" y="23550"/>
                    <a:pt x="44428" y="22808"/>
                    <a:pt x="46457" y="20582"/>
                  </a:cubicBezTo>
                  <a:cubicBezTo>
                    <a:pt x="47644" y="19295"/>
                    <a:pt x="48436" y="17712"/>
                    <a:pt x="49227" y="16178"/>
                  </a:cubicBezTo>
                  <a:cubicBezTo>
                    <a:pt x="50860" y="13061"/>
                    <a:pt x="52344" y="9944"/>
                    <a:pt x="53730" y="6729"/>
                  </a:cubicBezTo>
                  <a:cubicBezTo>
                    <a:pt x="49079" y="6630"/>
                    <a:pt x="43983" y="5393"/>
                    <a:pt x="41410" y="1682"/>
                  </a:cubicBezTo>
                  <a:cubicBezTo>
                    <a:pt x="41015" y="1088"/>
                    <a:pt x="40569" y="544"/>
                    <a:pt x="40174" y="0"/>
                  </a:cubicBezTo>
                  <a:cubicBezTo>
                    <a:pt x="40025" y="346"/>
                    <a:pt x="39877" y="693"/>
                    <a:pt x="39629" y="1039"/>
                  </a:cubicBezTo>
                  <a:cubicBezTo>
                    <a:pt x="36413" y="6927"/>
                    <a:pt x="30180" y="8559"/>
                    <a:pt x="24638" y="11775"/>
                  </a:cubicBezTo>
                  <a:cubicBezTo>
                    <a:pt x="18454" y="15387"/>
                    <a:pt x="2424" y="22462"/>
                    <a:pt x="0" y="307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9" name="צורה חופשית: צורה 1018">
              <a:extLst>
                <a:ext uri="{FF2B5EF4-FFF2-40B4-BE49-F238E27FC236}">
                  <a16:creationId xmlns:a16="http://schemas.microsoft.com/office/drawing/2014/main" id="{B6AB5FFB-7750-6FFA-B082-8E22E87A038D}"/>
                </a:ext>
              </a:extLst>
            </p:cNvPr>
            <p:cNvSpPr/>
            <p:nvPr/>
          </p:nvSpPr>
          <p:spPr>
            <a:xfrm>
              <a:off x="3658409" y="1033293"/>
              <a:ext cx="791" cy="296"/>
            </a:xfrm>
            <a:custGeom>
              <a:avLst/>
              <a:gdLst>
                <a:gd name="connsiteX0" fmla="*/ 792 w 791"/>
                <a:gd name="connsiteY0" fmla="*/ 297 h 296"/>
                <a:gd name="connsiteX1" fmla="*/ 396 w 791"/>
                <a:gd name="connsiteY1" fmla="*/ 247 h 296"/>
                <a:gd name="connsiteX2" fmla="*/ 0 w 791"/>
                <a:gd name="connsiteY2" fmla="*/ 0 h 296"/>
                <a:gd name="connsiteX3" fmla="*/ 792 w 791"/>
                <a:gd name="connsiteY3" fmla="*/ 297 h 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" h="296">
                  <a:moveTo>
                    <a:pt x="792" y="297"/>
                  </a:moveTo>
                  <a:cubicBezTo>
                    <a:pt x="792" y="297"/>
                    <a:pt x="544" y="297"/>
                    <a:pt x="396" y="247"/>
                  </a:cubicBezTo>
                  <a:cubicBezTo>
                    <a:pt x="247" y="198"/>
                    <a:pt x="148" y="50"/>
                    <a:pt x="0" y="0"/>
                  </a:cubicBezTo>
                  <a:lnTo>
                    <a:pt x="792" y="29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0" name="צורה חופשית: צורה 1019">
              <a:extLst>
                <a:ext uri="{FF2B5EF4-FFF2-40B4-BE49-F238E27FC236}">
                  <a16:creationId xmlns:a16="http://schemas.microsoft.com/office/drawing/2014/main" id="{B331D6E8-C67F-DE9B-50FD-09C366523C8B}"/>
                </a:ext>
              </a:extLst>
            </p:cNvPr>
            <p:cNvSpPr/>
            <p:nvPr/>
          </p:nvSpPr>
          <p:spPr>
            <a:xfrm>
              <a:off x="3536785" y="741886"/>
              <a:ext cx="59187" cy="87779"/>
            </a:xfrm>
            <a:custGeom>
              <a:avLst/>
              <a:gdLst>
                <a:gd name="connsiteX0" fmla="*/ 14116 w 59187"/>
                <a:gd name="connsiteY0" fmla="*/ 46160 h 87779"/>
                <a:gd name="connsiteX1" fmla="*/ 25940 w 59187"/>
                <a:gd name="connsiteY1" fmla="*/ 37650 h 87779"/>
                <a:gd name="connsiteX2" fmla="*/ 27325 w 59187"/>
                <a:gd name="connsiteY2" fmla="*/ 35177 h 87779"/>
                <a:gd name="connsiteX3" fmla="*/ 34994 w 59187"/>
                <a:gd name="connsiteY3" fmla="*/ 22610 h 87779"/>
                <a:gd name="connsiteX4" fmla="*/ 45532 w 59187"/>
                <a:gd name="connsiteY4" fmla="*/ 0 h 87779"/>
                <a:gd name="connsiteX5" fmla="*/ 53399 w 59187"/>
                <a:gd name="connsiteY5" fmla="*/ 7866 h 87779"/>
                <a:gd name="connsiteX6" fmla="*/ 53547 w 59187"/>
                <a:gd name="connsiteY6" fmla="*/ 9747 h 87779"/>
                <a:gd name="connsiteX7" fmla="*/ 59187 w 59187"/>
                <a:gd name="connsiteY7" fmla="*/ 24292 h 87779"/>
                <a:gd name="connsiteX8" fmla="*/ 55427 w 59187"/>
                <a:gd name="connsiteY8" fmla="*/ 29635 h 87779"/>
                <a:gd name="connsiteX9" fmla="*/ 49540 w 59187"/>
                <a:gd name="connsiteY9" fmla="*/ 44132 h 87779"/>
                <a:gd name="connsiteX10" fmla="*/ 49540 w 59187"/>
                <a:gd name="connsiteY10" fmla="*/ 45467 h 87779"/>
                <a:gd name="connsiteX11" fmla="*/ 50133 w 59187"/>
                <a:gd name="connsiteY11" fmla="*/ 45764 h 87779"/>
                <a:gd name="connsiteX12" fmla="*/ 49589 w 59187"/>
                <a:gd name="connsiteY12" fmla="*/ 47595 h 87779"/>
                <a:gd name="connsiteX13" fmla="*/ 48402 w 59187"/>
                <a:gd name="connsiteY13" fmla="*/ 57886 h 87779"/>
                <a:gd name="connsiteX14" fmla="*/ 43009 w 59187"/>
                <a:gd name="connsiteY14" fmla="*/ 65900 h 87779"/>
                <a:gd name="connsiteX15" fmla="*/ 32273 w 59187"/>
                <a:gd name="connsiteY15" fmla="*/ 83217 h 87779"/>
                <a:gd name="connsiteX16" fmla="*/ 20152 w 59187"/>
                <a:gd name="connsiteY16" fmla="*/ 87768 h 87779"/>
                <a:gd name="connsiteX17" fmla="*/ 12186 w 59187"/>
                <a:gd name="connsiteY17" fmla="*/ 81980 h 87779"/>
                <a:gd name="connsiteX18" fmla="*/ 8921 w 59187"/>
                <a:gd name="connsiteY18" fmla="*/ 80446 h 87779"/>
                <a:gd name="connsiteX19" fmla="*/ 7288 w 59187"/>
                <a:gd name="connsiteY19" fmla="*/ 76241 h 87779"/>
                <a:gd name="connsiteX20" fmla="*/ 15352 w 59187"/>
                <a:gd name="connsiteY20" fmla="*/ 58232 h 87779"/>
                <a:gd name="connsiteX21" fmla="*/ 14462 w 59187"/>
                <a:gd name="connsiteY21" fmla="*/ 54868 h 87779"/>
                <a:gd name="connsiteX22" fmla="*/ 14808 w 59187"/>
                <a:gd name="connsiteY22" fmla="*/ 54175 h 87779"/>
                <a:gd name="connsiteX23" fmla="*/ 411 w 59187"/>
                <a:gd name="connsiteY23" fmla="*/ 56500 h 87779"/>
                <a:gd name="connsiteX24" fmla="*/ 14165 w 59187"/>
                <a:gd name="connsiteY24" fmla="*/ 46111 h 8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187" h="87779">
                  <a:moveTo>
                    <a:pt x="14116" y="46160"/>
                  </a:moveTo>
                  <a:cubicBezTo>
                    <a:pt x="16738" y="43983"/>
                    <a:pt x="22279" y="40124"/>
                    <a:pt x="25940" y="37650"/>
                  </a:cubicBezTo>
                  <a:cubicBezTo>
                    <a:pt x="26385" y="36809"/>
                    <a:pt x="26831" y="36067"/>
                    <a:pt x="27325" y="35177"/>
                  </a:cubicBezTo>
                  <a:cubicBezTo>
                    <a:pt x="29700" y="30872"/>
                    <a:pt x="32768" y="26964"/>
                    <a:pt x="34994" y="22610"/>
                  </a:cubicBezTo>
                  <a:cubicBezTo>
                    <a:pt x="38804" y="15189"/>
                    <a:pt x="41970" y="7520"/>
                    <a:pt x="45532" y="0"/>
                  </a:cubicBezTo>
                  <a:cubicBezTo>
                    <a:pt x="48204" y="2474"/>
                    <a:pt x="50875" y="5145"/>
                    <a:pt x="53399" y="7866"/>
                  </a:cubicBezTo>
                  <a:cubicBezTo>
                    <a:pt x="53201" y="8460"/>
                    <a:pt x="53201" y="9103"/>
                    <a:pt x="53547" y="9747"/>
                  </a:cubicBezTo>
                  <a:cubicBezTo>
                    <a:pt x="55971" y="14298"/>
                    <a:pt x="58890" y="19097"/>
                    <a:pt x="59187" y="24292"/>
                  </a:cubicBezTo>
                  <a:cubicBezTo>
                    <a:pt x="58049" y="25381"/>
                    <a:pt x="56812" y="26964"/>
                    <a:pt x="55427" y="29635"/>
                  </a:cubicBezTo>
                  <a:cubicBezTo>
                    <a:pt x="52706" y="34880"/>
                    <a:pt x="49589" y="38145"/>
                    <a:pt x="49540" y="44132"/>
                  </a:cubicBezTo>
                  <a:cubicBezTo>
                    <a:pt x="49540" y="44577"/>
                    <a:pt x="49540" y="45022"/>
                    <a:pt x="49540" y="45467"/>
                  </a:cubicBezTo>
                  <a:lnTo>
                    <a:pt x="50133" y="45764"/>
                  </a:lnTo>
                  <a:cubicBezTo>
                    <a:pt x="50133" y="45764"/>
                    <a:pt x="49935" y="46457"/>
                    <a:pt x="49589" y="47595"/>
                  </a:cubicBezTo>
                  <a:cubicBezTo>
                    <a:pt x="49688" y="51107"/>
                    <a:pt x="49737" y="54719"/>
                    <a:pt x="48402" y="57886"/>
                  </a:cubicBezTo>
                  <a:cubicBezTo>
                    <a:pt x="46719" y="61745"/>
                    <a:pt x="45730" y="64466"/>
                    <a:pt x="43009" y="65900"/>
                  </a:cubicBezTo>
                  <a:cubicBezTo>
                    <a:pt x="38902" y="75598"/>
                    <a:pt x="34994" y="79308"/>
                    <a:pt x="32273" y="83217"/>
                  </a:cubicBezTo>
                  <a:cubicBezTo>
                    <a:pt x="29453" y="87373"/>
                    <a:pt x="31481" y="87867"/>
                    <a:pt x="20152" y="87768"/>
                  </a:cubicBezTo>
                  <a:cubicBezTo>
                    <a:pt x="8822" y="87620"/>
                    <a:pt x="12186" y="81980"/>
                    <a:pt x="12186" y="81980"/>
                  </a:cubicBezTo>
                  <a:lnTo>
                    <a:pt x="8921" y="80446"/>
                  </a:lnTo>
                  <a:cubicBezTo>
                    <a:pt x="5655" y="78912"/>
                    <a:pt x="7288" y="76241"/>
                    <a:pt x="7288" y="76241"/>
                  </a:cubicBezTo>
                  <a:lnTo>
                    <a:pt x="15352" y="58232"/>
                  </a:lnTo>
                  <a:cubicBezTo>
                    <a:pt x="14759" y="57143"/>
                    <a:pt x="14313" y="56005"/>
                    <a:pt x="14462" y="54868"/>
                  </a:cubicBezTo>
                  <a:cubicBezTo>
                    <a:pt x="14462" y="54571"/>
                    <a:pt x="14709" y="54422"/>
                    <a:pt x="14808" y="54175"/>
                  </a:cubicBezTo>
                  <a:cubicBezTo>
                    <a:pt x="10405" y="56055"/>
                    <a:pt x="2440" y="59023"/>
                    <a:pt x="411" y="56500"/>
                  </a:cubicBezTo>
                  <a:cubicBezTo>
                    <a:pt x="-2409" y="52938"/>
                    <a:pt x="10059" y="49475"/>
                    <a:pt x="14165" y="4611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1" name="צורה חופשית: צורה 1020">
              <a:extLst>
                <a:ext uri="{FF2B5EF4-FFF2-40B4-BE49-F238E27FC236}">
                  <a16:creationId xmlns:a16="http://schemas.microsoft.com/office/drawing/2014/main" id="{606F17EF-5085-392B-875D-4F31F98244EB}"/>
                </a:ext>
              </a:extLst>
            </p:cNvPr>
            <p:cNvSpPr/>
            <p:nvPr/>
          </p:nvSpPr>
          <p:spPr>
            <a:xfrm>
              <a:off x="3607716" y="768373"/>
              <a:ext cx="72764" cy="292679"/>
            </a:xfrm>
            <a:custGeom>
              <a:avLst/>
              <a:gdLst>
                <a:gd name="connsiteX0" fmla="*/ 57719 w 72764"/>
                <a:gd name="connsiteY0" fmla="*/ 43174 h 292679"/>
                <a:gd name="connsiteX1" fmla="*/ 60489 w 72764"/>
                <a:gd name="connsiteY1" fmla="*/ 48913 h 292679"/>
                <a:gd name="connsiteX2" fmla="*/ 61331 w 72764"/>
                <a:gd name="connsiteY2" fmla="*/ 93094 h 292679"/>
                <a:gd name="connsiteX3" fmla="*/ 65387 w 72764"/>
                <a:gd name="connsiteY3" fmla="*/ 149198 h 292679"/>
                <a:gd name="connsiteX4" fmla="*/ 71918 w 72764"/>
                <a:gd name="connsiteY4" fmla="*/ 225142 h 292679"/>
                <a:gd name="connsiteX5" fmla="*/ 71869 w 72764"/>
                <a:gd name="connsiteY5" fmla="*/ 281593 h 292679"/>
                <a:gd name="connsiteX6" fmla="*/ 44212 w 72764"/>
                <a:gd name="connsiteY6" fmla="*/ 292675 h 292679"/>
                <a:gd name="connsiteX7" fmla="*/ 23928 w 72764"/>
                <a:gd name="connsiteY7" fmla="*/ 287481 h 292679"/>
                <a:gd name="connsiteX8" fmla="*/ 15566 w 72764"/>
                <a:gd name="connsiteY8" fmla="*/ 272292 h 292679"/>
                <a:gd name="connsiteX9" fmla="*/ 15022 w 72764"/>
                <a:gd name="connsiteY9" fmla="*/ 215000 h 292679"/>
                <a:gd name="connsiteX10" fmla="*/ 8046 w 72764"/>
                <a:gd name="connsiteY10" fmla="*/ 167059 h 292679"/>
                <a:gd name="connsiteX11" fmla="*/ 2307 w 72764"/>
                <a:gd name="connsiteY11" fmla="*/ 117535 h 292679"/>
                <a:gd name="connsiteX12" fmla="*/ 674 w 72764"/>
                <a:gd name="connsiteY12" fmla="*/ 74640 h 292679"/>
                <a:gd name="connsiteX13" fmla="*/ 1466 w 72764"/>
                <a:gd name="connsiteY13" fmla="*/ 21207 h 292679"/>
                <a:gd name="connsiteX14" fmla="*/ 2653 w 72764"/>
                <a:gd name="connsiteY14" fmla="*/ 2060 h 292679"/>
                <a:gd name="connsiteX15" fmla="*/ 2950 w 72764"/>
                <a:gd name="connsiteY15" fmla="*/ 823 h 292679"/>
                <a:gd name="connsiteX16" fmla="*/ 4682 w 72764"/>
                <a:gd name="connsiteY16" fmla="*/ 32 h 292679"/>
                <a:gd name="connsiteX17" fmla="*/ 9382 w 72764"/>
                <a:gd name="connsiteY17" fmla="*/ 675 h 292679"/>
                <a:gd name="connsiteX18" fmla="*/ 32338 w 72764"/>
                <a:gd name="connsiteY18" fmla="*/ 9086 h 292679"/>
                <a:gd name="connsiteX19" fmla="*/ 57669 w 72764"/>
                <a:gd name="connsiteY19" fmla="*/ 43174 h 29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764" h="292679">
                  <a:moveTo>
                    <a:pt x="57719" y="43174"/>
                  </a:moveTo>
                  <a:cubicBezTo>
                    <a:pt x="58659" y="45054"/>
                    <a:pt x="59648" y="46934"/>
                    <a:pt x="60489" y="48913"/>
                  </a:cubicBezTo>
                  <a:cubicBezTo>
                    <a:pt x="66080" y="61925"/>
                    <a:pt x="61677" y="79291"/>
                    <a:pt x="61331" y="93094"/>
                  </a:cubicBezTo>
                  <a:cubicBezTo>
                    <a:pt x="60885" y="111598"/>
                    <a:pt x="60489" y="131140"/>
                    <a:pt x="65387" y="149198"/>
                  </a:cubicBezTo>
                  <a:cubicBezTo>
                    <a:pt x="73402" y="178784"/>
                    <a:pt x="73600" y="204363"/>
                    <a:pt x="71918" y="225142"/>
                  </a:cubicBezTo>
                  <a:cubicBezTo>
                    <a:pt x="70236" y="245922"/>
                    <a:pt x="71869" y="281593"/>
                    <a:pt x="71869" y="281593"/>
                  </a:cubicBezTo>
                  <a:cubicBezTo>
                    <a:pt x="71869" y="281593"/>
                    <a:pt x="64349" y="292923"/>
                    <a:pt x="44212" y="292675"/>
                  </a:cubicBezTo>
                  <a:cubicBezTo>
                    <a:pt x="37137" y="292577"/>
                    <a:pt x="30013" y="290993"/>
                    <a:pt x="23928" y="287481"/>
                  </a:cubicBezTo>
                  <a:cubicBezTo>
                    <a:pt x="16209" y="282978"/>
                    <a:pt x="14923" y="280406"/>
                    <a:pt x="15566" y="272292"/>
                  </a:cubicBezTo>
                  <a:cubicBezTo>
                    <a:pt x="17001" y="253244"/>
                    <a:pt x="16012" y="234097"/>
                    <a:pt x="15022" y="215000"/>
                  </a:cubicBezTo>
                  <a:cubicBezTo>
                    <a:pt x="14230" y="199762"/>
                    <a:pt x="10767" y="182149"/>
                    <a:pt x="8046" y="167059"/>
                  </a:cubicBezTo>
                  <a:cubicBezTo>
                    <a:pt x="3643" y="142915"/>
                    <a:pt x="3593" y="137077"/>
                    <a:pt x="2307" y="117535"/>
                  </a:cubicBezTo>
                  <a:cubicBezTo>
                    <a:pt x="1367" y="102989"/>
                    <a:pt x="1812" y="89186"/>
                    <a:pt x="674" y="74640"/>
                  </a:cubicBezTo>
                  <a:cubicBezTo>
                    <a:pt x="-760" y="56631"/>
                    <a:pt x="378" y="39216"/>
                    <a:pt x="1466" y="21207"/>
                  </a:cubicBezTo>
                  <a:cubicBezTo>
                    <a:pt x="1862" y="14825"/>
                    <a:pt x="2258" y="8443"/>
                    <a:pt x="2653" y="2060"/>
                  </a:cubicBezTo>
                  <a:cubicBezTo>
                    <a:pt x="2653" y="1615"/>
                    <a:pt x="2703" y="1170"/>
                    <a:pt x="2950" y="823"/>
                  </a:cubicBezTo>
                  <a:cubicBezTo>
                    <a:pt x="3297" y="279"/>
                    <a:pt x="4039" y="81"/>
                    <a:pt x="4682" y="32"/>
                  </a:cubicBezTo>
                  <a:cubicBezTo>
                    <a:pt x="6265" y="-117"/>
                    <a:pt x="7848" y="279"/>
                    <a:pt x="9382" y="675"/>
                  </a:cubicBezTo>
                  <a:cubicBezTo>
                    <a:pt x="17298" y="2654"/>
                    <a:pt x="25412" y="4880"/>
                    <a:pt x="32338" y="9086"/>
                  </a:cubicBezTo>
                  <a:cubicBezTo>
                    <a:pt x="44608" y="16556"/>
                    <a:pt x="51633" y="31102"/>
                    <a:pt x="57669" y="4317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2" name="צורה חופשית: צורה 1021">
              <a:extLst>
                <a:ext uri="{FF2B5EF4-FFF2-40B4-BE49-F238E27FC236}">
                  <a16:creationId xmlns:a16="http://schemas.microsoft.com/office/drawing/2014/main" id="{C0E62EBA-3799-9793-9DA8-B9D4B8D737BA}"/>
                </a:ext>
              </a:extLst>
            </p:cNvPr>
            <p:cNvSpPr/>
            <p:nvPr/>
          </p:nvSpPr>
          <p:spPr>
            <a:xfrm>
              <a:off x="3659462" y="845229"/>
              <a:ext cx="21263" cy="213790"/>
            </a:xfrm>
            <a:custGeom>
              <a:avLst/>
              <a:gdLst>
                <a:gd name="connsiteX0" fmla="*/ 5726 w 21263"/>
                <a:gd name="connsiteY0" fmla="*/ 102621 h 213790"/>
                <a:gd name="connsiteX1" fmla="*/ 1026 w 21263"/>
                <a:gd name="connsiteY1" fmla="*/ 1494 h 213790"/>
                <a:gd name="connsiteX2" fmla="*/ 1471 w 21263"/>
                <a:gd name="connsiteY2" fmla="*/ 208 h 213790"/>
                <a:gd name="connsiteX3" fmla="*/ 3153 w 21263"/>
                <a:gd name="connsiteY3" fmla="*/ 208 h 213790"/>
                <a:gd name="connsiteX4" fmla="*/ 11514 w 21263"/>
                <a:gd name="connsiteY4" fmla="*/ 10746 h 213790"/>
                <a:gd name="connsiteX5" fmla="*/ 10723 w 21263"/>
                <a:gd name="connsiteY5" fmla="*/ 23807 h 213790"/>
                <a:gd name="connsiteX6" fmla="*/ 13790 w 21263"/>
                <a:gd name="connsiteY6" fmla="*/ 72886 h 213790"/>
                <a:gd name="connsiteX7" fmla="*/ 20420 w 21263"/>
                <a:gd name="connsiteY7" fmla="*/ 148830 h 213790"/>
                <a:gd name="connsiteX8" fmla="*/ 20370 w 21263"/>
                <a:gd name="connsiteY8" fmla="*/ 205281 h 213790"/>
                <a:gd name="connsiteX9" fmla="*/ 7952 w 21263"/>
                <a:gd name="connsiteY9" fmla="*/ 213791 h 213790"/>
                <a:gd name="connsiteX10" fmla="*/ 8100 w 21263"/>
                <a:gd name="connsiteY10" fmla="*/ 159962 h 213790"/>
                <a:gd name="connsiteX11" fmla="*/ 5676 w 21263"/>
                <a:gd name="connsiteY11" fmla="*/ 102571 h 21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63" h="213790">
                  <a:moveTo>
                    <a:pt x="5726" y="102621"/>
                  </a:moveTo>
                  <a:cubicBezTo>
                    <a:pt x="-310" y="69027"/>
                    <a:pt x="-1003" y="35483"/>
                    <a:pt x="1026" y="1494"/>
                  </a:cubicBezTo>
                  <a:cubicBezTo>
                    <a:pt x="1026" y="1049"/>
                    <a:pt x="1125" y="505"/>
                    <a:pt x="1471" y="208"/>
                  </a:cubicBezTo>
                  <a:cubicBezTo>
                    <a:pt x="1916" y="-139"/>
                    <a:pt x="2609" y="10"/>
                    <a:pt x="3153" y="208"/>
                  </a:cubicBezTo>
                  <a:cubicBezTo>
                    <a:pt x="10079" y="2484"/>
                    <a:pt x="11316" y="3671"/>
                    <a:pt x="11514" y="10746"/>
                  </a:cubicBezTo>
                  <a:cubicBezTo>
                    <a:pt x="11613" y="15100"/>
                    <a:pt x="10822" y="19453"/>
                    <a:pt x="10723" y="23807"/>
                  </a:cubicBezTo>
                  <a:cubicBezTo>
                    <a:pt x="10327" y="40183"/>
                    <a:pt x="9387" y="56856"/>
                    <a:pt x="13790" y="72886"/>
                  </a:cubicBezTo>
                  <a:cubicBezTo>
                    <a:pt x="21904" y="102472"/>
                    <a:pt x="22102" y="128051"/>
                    <a:pt x="20420" y="148830"/>
                  </a:cubicBezTo>
                  <a:cubicBezTo>
                    <a:pt x="18738" y="169610"/>
                    <a:pt x="20370" y="205281"/>
                    <a:pt x="20370" y="205281"/>
                  </a:cubicBezTo>
                  <a:cubicBezTo>
                    <a:pt x="20370" y="205281"/>
                    <a:pt x="16709" y="210525"/>
                    <a:pt x="7952" y="213791"/>
                  </a:cubicBezTo>
                  <a:cubicBezTo>
                    <a:pt x="7606" y="205281"/>
                    <a:pt x="6715" y="177427"/>
                    <a:pt x="8100" y="159962"/>
                  </a:cubicBezTo>
                  <a:cubicBezTo>
                    <a:pt x="9634" y="140815"/>
                    <a:pt x="9090" y="121569"/>
                    <a:pt x="5676" y="10257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3" name="צורה חופשית: צורה 1022">
              <a:extLst>
                <a:ext uri="{FF2B5EF4-FFF2-40B4-BE49-F238E27FC236}">
                  <a16:creationId xmlns:a16="http://schemas.microsoft.com/office/drawing/2014/main" id="{7B3C276E-285B-4508-0BF9-5E83ABCB4921}"/>
                </a:ext>
              </a:extLst>
            </p:cNvPr>
            <p:cNvSpPr/>
            <p:nvPr/>
          </p:nvSpPr>
          <p:spPr>
            <a:xfrm>
              <a:off x="3574252" y="679835"/>
              <a:ext cx="61249" cy="92916"/>
            </a:xfrm>
            <a:custGeom>
              <a:avLst/>
              <a:gdLst>
                <a:gd name="connsiteX0" fmla="*/ 3661 w 61249"/>
                <a:gd name="connsiteY0" fmla="*/ 69719 h 92916"/>
                <a:gd name="connsiteX1" fmla="*/ 4947 w 61249"/>
                <a:gd name="connsiteY1" fmla="*/ 65365 h 92916"/>
                <a:gd name="connsiteX2" fmla="*/ 8658 w 61249"/>
                <a:gd name="connsiteY2" fmla="*/ 51513 h 92916"/>
                <a:gd name="connsiteX3" fmla="*/ 11181 w 61249"/>
                <a:gd name="connsiteY3" fmla="*/ 44091 h 92916"/>
                <a:gd name="connsiteX4" fmla="*/ 14199 w 61249"/>
                <a:gd name="connsiteY4" fmla="*/ 34592 h 92916"/>
                <a:gd name="connsiteX5" fmla="*/ 19592 w 61249"/>
                <a:gd name="connsiteY5" fmla="*/ 59 h 92916"/>
                <a:gd name="connsiteX6" fmla="*/ 21126 w 61249"/>
                <a:gd name="connsiteY6" fmla="*/ 1345 h 92916"/>
                <a:gd name="connsiteX7" fmla="*/ 26815 w 61249"/>
                <a:gd name="connsiteY7" fmla="*/ 6095 h 92916"/>
                <a:gd name="connsiteX8" fmla="*/ 38195 w 61249"/>
                <a:gd name="connsiteY8" fmla="*/ 9459 h 92916"/>
                <a:gd name="connsiteX9" fmla="*/ 61250 w 61249"/>
                <a:gd name="connsiteY9" fmla="*/ 15445 h 92916"/>
                <a:gd name="connsiteX10" fmla="*/ 42895 w 61249"/>
                <a:gd name="connsiteY10" fmla="*/ 49484 h 92916"/>
                <a:gd name="connsiteX11" fmla="*/ 17465 w 61249"/>
                <a:gd name="connsiteY11" fmla="*/ 92775 h 92916"/>
                <a:gd name="connsiteX12" fmla="*/ 0 w 61249"/>
                <a:gd name="connsiteY12" fmla="*/ 78872 h 92916"/>
                <a:gd name="connsiteX13" fmla="*/ 3711 w 61249"/>
                <a:gd name="connsiteY13" fmla="*/ 69719 h 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9" h="92916">
                  <a:moveTo>
                    <a:pt x="3661" y="69719"/>
                  </a:moveTo>
                  <a:cubicBezTo>
                    <a:pt x="4156" y="68334"/>
                    <a:pt x="4552" y="66899"/>
                    <a:pt x="4947" y="65365"/>
                  </a:cubicBezTo>
                  <a:cubicBezTo>
                    <a:pt x="6036" y="60715"/>
                    <a:pt x="7718" y="56213"/>
                    <a:pt x="8658" y="51513"/>
                  </a:cubicBezTo>
                  <a:cubicBezTo>
                    <a:pt x="9153" y="48989"/>
                    <a:pt x="10390" y="46565"/>
                    <a:pt x="11181" y="44091"/>
                  </a:cubicBezTo>
                  <a:cubicBezTo>
                    <a:pt x="12171" y="40925"/>
                    <a:pt x="13160" y="37759"/>
                    <a:pt x="14199" y="34592"/>
                  </a:cubicBezTo>
                  <a:cubicBezTo>
                    <a:pt x="17761" y="23361"/>
                    <a:pt x="21324" y="11685"/>
                    <a:pt x="19592" y="59"/>
                  </a:cubicBezTo>
                  <a:cubicBezTo>
                    <a:pt x="20285" y="-238"/>
                    <a:pt x="20878" y="652"/>
                    <a:pt x="21126" y="1345"/>
                  </a:cubicBezTo>
                  <a:cubicBezTo>
                    <a:pt x="22363" y="4363"/>
                    <a:pt x="23748" y="5303"/>
                    <a:pt x="26815" y="6095"/>
                  </a:cubicBezTo>
                  <a:cubicBezTo>
                    <a:pt x="30625" y="7084"/>
                    <a:pt x="34385" y="8420"/>
                    <a:pt x="38195" y="9459"/>
                  </a:cubicBezTo>
                  <a:cubicBezTo>
                    <a:pt x="40174" y="10003"/>
                    <a:pt x="61002" y="15940"/>
                    <a:pt x="61250" y="15445"/>
                  </a:cubicBezTo>
                  <a:cubicBezTo>
                    <a:pt x="55164" y="29447"/>
                    <a:pt x="48782" y="41519"/>
                    <a:pt x="42895" y="49484"/>
                  </a:cubicBezTo>
                  <a:cubicBezTo>
                    <a:pt x="40619" y="52552"/>
                    <a:pt x="19196" y="95694"/>
                    <a:pt x="17465" y="92775"/>
                  </a:cubicBezTo>
                  <a:cubicBezTo>
                    <a:pt x="9895" y="80010"/>
                    <a:pt x="0" y="78872"/>
                    <a:pt x="0" y="78872"/>
                  </a:cubicBezTo>
                  <a:cubicBezTo>
                    <a:pt x="1336" y="75755"/>
                    <a:pt x="2672" y="72836"/>
                    <a:pt x="3711" y="697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4" name="צורה חופשית: צורה 1023">
              <a:extLst>
                <a:ext uri="{FF2B5EF4-FFF2-40B4-BE49-F238E27FC236}">
                  <a16:creationId xmlns:a16="http://schemas.microsoft.com/office/drawing/2014/main" id="{A5A3B705-7FD7-D2E0-DD30-C45298F785E2}"/>
                </a:ext>
              </a:extLst>
            </p:cNvPr>
            <p:cNvSpPr/>
            <p:nvPr/>
          </p:nvSpPr>
          <p:spPr>
            <a:xfrm>
              <a:off x="3594743" y="570584"/>
              <a:ext cx="69411" cy="120096"/>
            </a:xfrm>
            <a:custGeom>
              <a:avLst/>
              <a:gdLst>
                <a:gd name="connsiteX0" fmla="*/ 190 w 69411"/>
                <a:gd name="connsiteY0" fmla="*/ 108024 h 120096"/>
                <a:gd name="connsiteX1" fmla="*/ 437 w 69411"/>
                <a:gd name="connsiteY1" fmla="*/ 102829 h 120096"/>
                <a:gd name="connsiteX2" fmla="*/ 932 w 69411"/>
                <a:gd name="connsiteY2" fmla="*/ 64338 h 120096"/>
                <a:gd name="connsiteX3" fmla="*/ 7661 w 69411"/>
                <a:gd name="connsiteY3" fmla="*/ 28221 h 120096"/>
                <a:gd name="connsiteX4" fmla="*/ 10134 w 69411"/>
                <a:gd name="connsiteY4" fmla="*/ 19959 h 120096"/>
                <a:gd name="connsiteX5" fmla="*/ 12905 w 69411"/>
                <a:gd name="connsiteY5" fmla="*/ 12637 h 120096"/>
                <a:gd name="connsiteX6" fmla="*/ 16616 w 69411"/>
                <a:gd name="connsiteY6" fmla="*/ 8877 h 120096"/>
                <a:gd name="connsiteX7" fmla="*/ 61984 w 69411"/>
                <a:gd name="connsiteY7" fmla="*/ 169 h 120096"/>
                <a:gd name="connsiteX8" fmla="*/ 42689 w 69411"/>
                <a:gd name="connsiteY8" fmla="*/ 120096 h 120096"/>
                <a:gd name="connsiteX9" fmla="*/ 190 w 69411"/>
                <a:gd name="connsiteY9" fmla="*/ 108024 h 1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1" h="120096">
                  <a:moveTo>
                    <a:pt x="190" y="108024"/>
                  </a:moveTo>
                  <a:cubicBezTo>
                    <a:pt x="338" y="106293"/>
                    <a:pt x="437" y="104610"/>
                    <a:pt x="437" y="102829"/>
                  </a:cubicBezTo>
                  <a:cubicBezTo>
                    <a:pt x="338" y="90213"/>
                    <a:pt x="-750" y="77053"/>
                    <a:pt x="932" y="64338"/>
                  </a:cubicBezTo>
                  <a:cubicBezTo>
                    <a:pt x="2565" y="51969"/>
                    <a:pt x="4346" y="40392"/>
                    <a:pt x="7661" y="28221"/>
                  </a:cubicBezTo>
                  <a:cubicBezTo>
                    <a:pt x="8403" y="25451"/>
                    <a:pt x="9194" y="22680"/>
                    <a:pt x="10134" y="19959"/>
                  </a:cubicBezTo>
                  <a:cubicBezTo>
                    <a:pt x="10926" y="17634"/>
                    <a:pt x="11569" y="14665"/>
                    <a:pt x="12905" y="12637"/>
                  </a:cubicBezTo>
                  <a:cubicBezTo>
                    <a:pt x="13845" y="11202"/>
                    <a:pt x="15428" y="10114"/>
                    <a:pt x="16616" y="8877"/>
                  </a:cubicBezTo>
                  <a:cubicBezTo>
                    <a:pt x="27104" y="-1958"/>
                    <a:pt x="61984" y="169"/>
                    <a:pt x="61984" y="169"/>
                  </a:cubicBezTo>
                  <a:cubicBezTo>
                    <a:pt x="79498" y="2890"/>
                    <a:pt x="63171" y="71264"/>
                    <a:pt x="42689" y="120096"/>
                  </a:cubicBezTo>
                  <a:cubicBezTo>
                    <a:pt x="28341" y="116484"/>
                    <a:pt x="13993" y="113071"/>
                    <a:pt x="190" y="10802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5" name="צורה חופשית: צורה 1024">
              <a:extLst>
                <a:ext uri="{FF2B5EF4-FFF2-40B4-BE49-F238E27FC236}">
                  <a16:creationId xmlns:a16="http://schemas.microsoft.com/office/drawing/2014/main" id="{FBE1D692-620B-1B70-378A-5DF118CA33AF}"/>
                </a:ext>
              </a:extLst>
            </p:cNvPr>
            <p:cNvSpPr/>
            <p:nvPr/>
          </p:nvSpPr>
          <p:spPr>
            <a:xfrm>
              <a:off x="3588303" y="664409"/>
              <a:ext cx="44675" cy="29858"/>
            </a:xfrm>
            <a:custGeom>
              <a:avLst/>
              <a:gdLst>
                <a:gd name="connsiteX0" fmla="*/ 44626 w 44675"/>
                <a:gd name="connsiteY0" fmla="*/ 25925 h 29858"/>
                <a:gd name="connsiteX1" fmla="*/ 43290 w 44675"/>
                <a:gd name="connsiteY1" fmla="*/ 6234 h 29858"/>
                <a:gd name="connsiteX2" fmla="*/ 24589 w 44675"/>
                <a:gd name="connsiteY2" fmla="*/ 7916 h 29858"/>
                <a:gd name="connsiteX3" fmla="*/ 2968 w 44675"/>
                <a:gd name="connsiteY3" fmla="*/ 0 h 29858"/>
                <a:gd name="connsiteX4" fmla="*/ 0 w 44675"/>
                <a:gd name="connsiteY4" fmla="*/ 19147 h 29858"/>
                <a:gd name="connsiteX5" fmla="*/ 44676 w 44675"/>
                <a:gd name="connsiteY5" fmla="*/ 25925 h 2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29858">
                  <a:moveTo>
                    <a:pt x="44626" y="25925"/>
                  </a:moveTo>
                  <a:lnTo>
                    <a:pt x="43290" y="6234"/>
                  </a:lnTo>
                  <a:cubicBezTo>
                    <a:pt x="43290" y="6234"/>
                    <a:pt x="33445" y="9301"/>
                    <a:pt x="24589" y="7916"/>
                  </a:cubicBezTo>
                  <a:cubicBezTo>
                    <a:pt x="15684" y="6580"/>
                    <a:pt x="2968" y="0"/>
                    <a:pt x="2968" y="0"/>
                  </a:cubicBezTo>
                  <a:lnTo>
                    <a:pt x="0" y="19147"/>
                  </a:lnTo>
                  <a:cubicBezTo>
                    <a:pt x="0" y="19147"/>
                    <a:pt x="15337" y="37749"/>
                    <a:pt x="44676" y="259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6" name="צורה חופשית: צורה 1025">
              <a:extLst>
                <a:ext uri="{FF2B5EF4-FFF2-40B4-BE49-F238E27FC236}">
                  <a16:creationId xmlns:a16="http://schemas.microsoft.com/office/drawing/2014/main" id="{47494670-CAAA-D23F-6FF2-D356F116E113}"/>
                </a:ext>
              </a:extLst>
            </p:cNvPr>
            <p:cNvSpPr/>
            <p:nvPr/>
          </p:nvSpPr>
          <p:spPr>
            <a:xfrm>
              <a:off x="3610666" y="743865"/>
              <a:ext cx="147230" cy="366152"/>
            </a:xfrm>
            <a:custGeom>
              <a:avLst/>
              <a:gdLst>
                <a:gd name="connsiteX0" fmla="*/ 138629 w 147230"/>
                <a:gd name="connsiteY0" fmla="*/ 55016 h 366152"/>
                <a:gd name="connsiteX1" fmla="*/ 144516 w 147230"/>
                <a:gd name="connsiteY1" fmla="*/ 130069 h 366152"/>
                <a:gd name="connsiteX2" fmla="*/ 136798 w 147230"/>
                <a:gd name="connsiteY2" fmla="*/ 235451 h 366152"/>
                <a:gd name="connsiteX3" fmla="*/ 139321 w 147230"/>
                <a:gd name="connsiteY3" fmla="*/ 252322 h 366152"/>
                <a:gd name="connsiteX4" fmla="*/ 138826 w 147230"/>
                <a:gd name="connsiteY4" fmla="*/ 281759 h 366152"/>
                <a:gd name="connsiteX5" fmla="*/ 135215 w 147230"/>
                <a:gd name="connsiteY5" fmla="*/ 351717 h 366152"/>
                <a:gd name="connsiteX6" fmla="*/ 134671 w 147230"/>
                <a:gd name="connsiteY6" fmla="*/ 353893 h 366152"/>
                <a:gd name="connsiteX7" fmla="*/ 133335 w 147230"/>
                <a:gd name="connsiteY7" fmla="*/ 355229 h 366152"/>
                <a:gd name="connsiteX8" fmla="*/ 115573 w 147230"/>
                <a:gd name="connsiteY8" fmla="*/ 365965 h 366152"/>
                <a:gd name="connsiteX9" fmla="*/ 98851 w 147230"/>
                <a:gd name="connsiteY9" fmla="*/ 365075 h 366152"/>
                <a:gd name="connsiteX10" fmla="*/ 91380 w 147230"/>
                <a:gd name="connsiteY10" fmla="*/ 362551 h 366152"/>
                <a:gd name="connsiteX11" fmla="*/ 86383 w 147230"/>
                <a:gd name="connsiteY11" fmla="*/ 356862 h 366152"/>
                <a:gd name="connsiteX12" fmla="*/ 81732 w 147230"/>
                <a:gd name="connsiteY12" fmla="*/ 299570 h 366152"/>
                <a:gd name="connsiteX13" fmla="*/ 77329 w 147230"/>
                <a:gd name="connsiteY13" fmla="*/ 260782 h 366152"/>
                <a:gd name="connsiteX14" fmla="*/ 74262 w 147230"/>
                <a:gd name="connsiteY14" fmla="*/ 241239 h 366152"/>
                <a:gd name="connsiteX15" fmla="*/ 68770 w 147230"/>
                <a:gd name="connsiteY15" fmla="*/ 225655 h 366152"/>
                <a:gd name="connsiteX16" fmla="*/ 64515 w 147230"/>
                <a:gd name="connsiteY16" fmla="*/ 203737 h 366152"/>
                <a:gd name="connsiteX17" fmla="*/ 57292 w 147230"/>
                <a:gd name="connsiteY17" fmla="*/ 144862 h 366152"/>
                <a:gd name="connsiteX18" fmla="*/ 54818 w 147230"/>
                <a:gd name="connsiteY18" fmla="*/ 116266 h 366152"/>
                <a:gd name="connsiteX19" fmla="*/ 54175 w 147230"/>
                <a:gd name="connsiteY19" fmla="*/ 113050 h 366152"/>
                <a:gd name="connsiteX20" fmla="*/ 52542 w 147230"/>
                <a:gd name="connsiteY20" fmla="*/ 111071 h 366152"/>
                <a:gd name="connsiteX21" fmla="*/ 46952 w 147230"/>
                <a:gd name="connsiteY21" fmla="*/ 105777 h 366152"/>
                <a:gd name="connsiteX22" fmla="*/ 39333 w 147230"/>
                <a:gd name="connsiteY22" fmla="*/ 63476 h 366152"/>
                <a:gd name="connsiteX23" fmla="*/ 38343 w 147230"/>
                <a:gd name="connsiteY23" fmla="*/ 60458 h 366152"/>
                <a:gd name="connsiteX24" fmla="*/ 33494 w 147230"/>
                <a:gd name="connsiteY24" fmla="*/ 57143 h 366152"/>
                <a:gd name="connsiteX25" fmla="*/ 23501 w 147230"/>
                <a:gd name="connsiteY25" fmla="*/ 50118 h 366152"/>
                <a:gd name="connsiteX26" fmla="*/ 9351 w 147230"/>
                <a:gd name="connsiteY26" fmla="*/ 40223 h 366152"/>
                <a:gd name="connsiteX27" fmla="*/ 0 w 147230"/>
                <a:gd name="connsiteY27" fmla="*/ 39283 h 366152"/>
                <a:gd name="connsiteX28" fmla="*/ 6630 w 147230"/>
                <a:gd name="connsiteY28" fmla="*/ 0 h 366152"/>
                <a:gd name="connsiteX29" fmla="*/ 47694 w 147230"/>
                <a:gd name="connsiteY29" fmla="*/ 29339 h 366152"/>
                <a:gd name="connsiteX30" fmla="*/ 81139 w 147230"/>
                <a:gd name="connsiteY30" fmla="*/ 42153 h 366152"/>
                <a:gd name="connsiteX31" fmla="*/ 105530 w 147230"/>
                <a:gd name="connsiteY31" fmla="*/ 43389 h 366152"/>
                <a:gd name="connsiteX32" fmla="*/ 116810 w 147230"/>
                <a:gd name="connsiteY32" fmla="*/ 44775 h 366152"/>
                <a:gd name="connsiteX33" fmla="*/ 123341 w 147230"/>
                <a:gd name="connsiteY33" fmla="*/ 47991 h 366152"/>
                <a:gd name="connsiteX34" fmla="*/ 126755 w 147230"/>
                <a:gd name="connsiteY34" fmla="*/ 43835 h 366152"/>
                <a:gd name="connsiteX35" fmla="*/ 131306 w 147230"/>
                <a:gd name="connsiteY35" fmla="*/ 44775 h 366152"/>
                <a:gd name="connsiteX36" fmla="*/ 138480 w 147230"/>
                <a:gd name="connsiteY36" fmla="*/ 54917 h 366152"/>
                <a:gd name="connsiteX37" fmla="*/ 138579 w 147230"/>
                <a:gd name="connsiteY37" fmla="*/ 55164 h 3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230" h="366152">
                  <a:moveTo>
                    <a:pt x="138629" y="55016"/>
                  </a:moveTo>
                  <a:cubicBezTo>
                    <a:pt x="149859" y="78121"/>
                    <a:pt x="148078" y="104837"/>
                    <a:pt x="144516" y="130069"/>
                  </a:cubicBezTo>
                  <a:cubicBezTo>
                    <a:pt x="139519" y="165196"/>
                    <a:pt x="129723" y="200126"/>
                    <a:pt x="136798" y="235451"/>
                  </a:cubicBezTo>
                  <a:cubicBezTo>
                    <a:pt x="137936" y="241041"/>
                    <a:pt x="138876" y="246632"/>
                    <a:pt x="139321" y="252322"/>
                  </a:cubicBezTo>
                  <a:cubicBezTo>
                    <a:pt x="140113" y="262217"/>
                    <a:pt x="139371" y="271716"/>
                    <a:pt x="138826" y="281759"/>
                  </a:cubicBezTo>
                  <a:cubicBezTo>
                    <a:pt x="137540" y="305062"/>
                    <a:pt x="137342" y="328414"/>
                    <a:pt x="135215" y="351717"/>
                  </a:cubicBezTo>
                  <a:cubicBezTo>
                    <a:pt x="135165" y="352459"/>
                    <a:pt x="135066" y="353250"/>
                    <a:pt x="134671" y="353893"/>
                  </a:cubicBezTo>
                  <a:cubicBezTo>
                    <a:pt x="134324" y="354438"/>
                    <a:pt x="133829" y="354833"/>
                    <a:pt x="133335" y="355229"/>
                  </a:cubicBezTo>
                  <a:cubicBezTo>
                    <a:pt x="128882" y="358692"/>
                    <a:pt x="121411" y="365619"/>
                    <a:pt x="115573" y="365965"/>
                  </a:cubicBezTo>
                  <a:cubicBezTo>
                    <a:pt x="109983" y="366312"/>
                    <a:pt x="104342" y="366262"/>
                    <a:pt x="98851" y="365075"/>
                  </a:cubicBezTo>
                  <a:cubicBezTo>
                    <a:pt x="96278" y="364530"/>
                    <a:pt x="93755" y="363689"/>
                    <a:pt x="91380" y="362551"/>
                  </a:cubicBezTo>
                  <a:cubicBezTo>
                    <a:pt x="87768" y="360820"/>
                    <a:pt x="86977" y="360276"/>
                    <a:pt x="86383" y="356862"/>
                  </a:cubicBezTo>
                  <a:cubicBezTo>
                    <a:pt x="83019" y="337864"/>
                    <a:pt x="83415" y="318667"/>
                    <a:pt x="81732" y="299570"/>
                  </a:cubicBezTo>
                  <a:cubicBezTo>
                    <a:pt x="80595" y="286608"/>
                    <a:pt x="79160" y="273695"/>
                    <a:pt x="77329" y="260782"/>
                  </a:cubicBezTo>
                  <a:cubicBezTo>
                    <a:pt x="76439" y="254548"/>
                    <a:pt x="76290" y="247226"/>
                    <a:pt x="74262" y="241239"/>
                  </a:cubicBezTo>
                  <a:cubicBezTo>
                    <a:pt x="72481" y="235995"/>
                    <a:pt x="70056" y="231146"/>
                    <a:pt x="68770" y="225655"/>
                  </a:cubicBezTo>
                  <a:cubicBezTo>
                    <a:pt x="66346" y="215512"/>
                    <a:pt x="66098" y="214028"/>
                    <a:pt x="64515" y="203737"/>
                  </a:cubicBezTo>
                  <a:cubicBezTo>
                    <a:pt x="61943" y="187064"/>
                    <a:pt x="58331" y="161931"/>
                    <a:pt x="57292" y="144862"/>
                  </a:cubicBezTo>
                  <a:cubicBezTo>
                    <a:pt x="56698" y="134670"/>
                    <a:pt x="55412" y="126507"/>
                    <a:pt x="54818" y="116266"/>
                  </a:cubicBezTo>
                  <a:cubicBezTo>
                    <a:pt x="54769" y="115177"/>
                    <a:pt x="54670" y="114039"/>
                    <a:pt x="54175" y="113050"/>
                  </a:cubicBezTo>
                  <a:cubicBezTo>
                    <a:pt x="53779" y="112308"/>
                    <a:pt x="53136" y="111665"/>
                    <a:pt x="52542" y="111071"/>
                  </a:cubicBezTo>
                  <a:cubicBezTo>
                    <a:pt x="50910" y="109438"/>
                    <a:pt x="48931" y="107657"/>
                    <a:pt x="46952" y="105777"/>
                  </a:cubicBezTo>
                  <a:cubicBezTo>
                    <a:pt x="42350" y="101374"/>
                    <a:pt x="36958" y="72382"/>
                    <a:pt x="39333" y="63476"/>
                  </a:cubicBezTo>
                  <a:cubicBezTo>
                    <a:pt x="39827" y="61695"/>
                    <a:pt x="39679" y="61448"/>
                    <a:pt x="38343" y="60458"/>
                  </a:cubicBezTo>
                  <a:cubicBezTo>
                    <a:pt x="36809" y="59271"/>
                    <a:pt x="35127" y="58232"/>
                    <a:pt x="33494" y="57143"/>
                  </a:cubicBezTo>
                  <a:cubicBezTo>
                    <a:pt x="30180" y="54818"/>
                    <a:pt x="26815" y="52493"/>
                    <a:pt x="23501" y="50118"/>
                  </a:cubicBezTo>
                  <a:cubicBezTo>
                    <a:pt x="18800" y="46803"/>
                    <a:pt x="14051" y="43488"/>
                    <a:pt x="9351" y="40223"/>
                  </a:cubicBezTo>
                  <a:cubicBezTo>
                    <a:pt x="7075" y="38590"/>
                    <a:pt x="2721" y="39085"/>
                    <a:pt x="0" y="39283"/>
                  </a:cubicBezTo>
                  <a:cubicBezTo>
                    <a:pt x="49" y="18108"/>
                    <a:pt x="6630" y="0"/>
                    <a:pt x="6630" y="0"/>
                  </a:cubicBezTo>
                  <a:cubicBezTo>
                    <a:pt x="6630" y="0"/>
                    <a:pt x="4205" y="6135"/>
                    <a:pt x="47694" y="29339"/>
                  </a:cubicBezTo>
                  <a:cubicBezTo>
                    <a:pt x="58182" y="34929"/>
                    <a:pt x="69364" y="39629"/>
                    <a:pt x="81139" y="42153"/>
                  </a:cubicBezTo>
                  <a:cubicBezTo>
                    <a:pt x="88609" y="43736"/>
                    <a:pt x="97960" y="45319"/>
                    <a:pt x="105530" y="43389"/>
                  </a:cubicBezTo>
                  <a:cubicBezTo>
                    <a:pt x="109933" y="43637"/>
                    <a:pt x="112357" y="43290"/>
                    <a:pt x="116810" y="44775"/>
                  </a:cubicBezTo>
                  <a:cubicBezTo>
                    <a:pt x="119135" y="45517"/>
                    <a:pt x="121560" y="46358"/>
                    <a:pt x="123341" y="47991"/>
                  </a:cubicBezTo>
                  <a:cubicBezTo>
                    <a:pt x="124380" y="48980"/>
                    <a:pt x="126161" y="44230"/>
                    <a:pt x="126755" y="43835"/>
                  </a:cubicBezTo>
                  <a:cubicBezTo>
                    <a:pt x="128783" y="42598"/>
                    <a:pt x="129525" y="43340"/>
                    <a:pt x="131306" y="44775"/>
                  </a:cubicBezTo>
                  <a:cubicBezTo>
                    <a:pt x="134572" y="47347"/>
                    <a:pt x="136748" y="51305"/>
                    <a:pt x="138480" y="54917"/>
                  </a:cubicBezTo>
                  <a:cubicBezTo>
                    <a:pt x="138480" y="55016"/>
                    <a:pt x="138579" y="55065"/>
                    <a:pt x="138579" y="551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7" name="צורה חופשית: צורה 1026">
              <a:extLst>
                <a:ext uri="{FF2B5EF4-FFF2-40B4-BE49-F238E27FC236}">
                  <a16:creationId xmlns:a16="http://schemas.microsoft.com/office/drawing/2014/main" id="{08C5E06E-2964-06B8-40FD-C12DDF5649D4}"/>
                </a:ext>
              </a:extLst>
            </p:cNvPr>
            <p:cNvSpPr/>
            <p:nvPr/>
          </p:nvSpPr>
          <p:spPr>
            <a:xfrm>
              <a:off x="3612942" y="743618"/>
              <a:ext cx="144895" cy="366262"/>
            </a:xfrm>
            <a:custGeom>
              <a:avLst/>
              <a:gdLst>
                <a:gd name="connsiteX0" fmla="*/ 116117 w 144895"/>
                <a:gd name="connsiteY0" fmla="*/ 361216 h 366262"/>
                <a:gd name="connsiteX1" fmla="*/ 117453 w 144895"/>
                <a:gd name="connsiteY1" fmla="*/ 359880 h 366262"/>
                <a:gd name="connsiteX2" fmla="*/ 117998 w 144895"/>
                <a:gd name="connsiteY2" fmla="*/ 357703 h 366262"/>
                <a:gd name="connsiteX3" fmla="*/ 121609 w 144895"/>
                <a:gd name="connsiteY3" fmla="*/ 287746 h 366262"/>
                <a:gd name="connsiteX4" fmla="*/ 122104 w 144895"/>
                <a:gd name="connsiteY4" fmla="*/ 258308 h 366262"/>
                <a:gd name="connsiteX5" fmla="*/ 119581 w 144895"/>
                <a:gd name="connsiteY5" fmla="*/ 241437 h 366262"/>
                <a:gd name="connsiteX6" fmla="*/ 127299 w 144895"/>
                <a:gd name="connsiteY6" fmla="*/ 136056 h 366262"/>
                <a:gd name="connsiteX7" fmla="*/ 121411 w 144895"/>
                <a:gd name="connsiteY7" fmla="*/ 61002 h 366262"/>
                <a:gd name="connsiteX8" fmla="*/ 121312 w 144895"/>
                <a:gd name="connsiteY8" fmla="*/ 60755 h 366262"/>
                <a:gd name="connsiteX9" fmla="*/ 114138 w 144895"/>
                <a:gd name="connsiteY9" fmla="*/ 50613 h 366262"/>
                <a:gd name="connsiteX10" fmla="*/ 109587 w 144895"/>
                <a:gd name="connsiteY10" fmla="*/ 49673 h 366262"/>
                <a:gd name="connsiteX11" fmla="*/ 106173 w 144895"/>
                <a:gd name="connsiteY11" fmla="*/ 53829 h 366262"/>
                <a:gd name="connsiteX12" fmla="*/ 99642 w 144895"/>
                <a:gd name="connsiteY12" fmla="*/ 50613 h 366262"/>
                <a:gd name="connsiteX13" fmla="*/ 88362 w 144895"/>
                <a:gd name="connsiteY13" fmla="*/ 49227 h 366262"/>
                <a:gd name="connsiteX14" fmla="*/ 63971 w 144895"/>
                <a:gd name="connsiteY14" fmla="*/ 47991 h 366262"/>
                <a:gd name="connsiteX15" fmla="*/ 30526 w 144895"/>
                <a:gd name="connsiteY15" fmla="*/ 35177 h 366262"/>
                <a:gd name="connsiteX16" fmla="*/ 0 w 144895"/>
                <a:gd name="connsiteY16" fmla="*/ 16821 h 366262"/>
                <a:gd name="connsiteX17" fmla="*/ 4354 w 144895"/>
                <a:gd name="connsiteY17" fmla="*/ 0 h 366262"/>
                <a:gd name="connsiteX18" fmla="*/ 45418 w 144895"/>
                <a:gd name="connsiteY18" fmla="*/ 29339 h 366262"/>
                <a:gd name="connsiteX19" fmla="*/ 78863 w 144895"/>
                <a:gd name="connsiteY19" fmla="*/ 42153 h 366262"/>
                <a:gd name="connsiteX20" fmla="*/ 103254 w 144895"/>
                <a:gd name="connsiteY20" fmla="*/ 43389 h 366262"/>
                <a:gd name="connsiteX21" fmla="*/ 114534 w 144895"/>
                <a:gd name="connsiteY21" fmla="*/ 44775 h 366262"/>
                <a:gd name="connsiteX22" fmla="*/ 121065 w 144895"/>
                <a:gd name="connsiteY22" fmla="*/ 47991 h 366262"/>
                <a:gd name="connsiteX23" fmla="*/ 124479 w 144895"/>
                <a:gd name="connsiteY23" fmla="*/ 43835 h 366262"/>
                <a:gd name="connsiteX24" fmla="*/ 129030 w 144895"/>
                <a:gd name="connsiteY24" fmla="*/ 44775 h 366262"/>
                <a:gd name="connsiteX25" fmla="*/ 136204 w 144895"/>
                <a:gd name="connsiteY25" fmla="*/ 54917 h 366262"/>
                <a:gd name="connsiteX26" fmla="*/ 136303 w 144895"/>
                <a:gd name="connsiteY26" fmla="*/ 55164 h 366262"/>
                <a:gd name="connsiteX27" fmla="*/ 142141 w 144895"/>
                <a:gd name="connsiteY27" fmla="*/ 130218 h 366262"/>
                <a:gd name="connsiteX28" fmla="*/ 134423 w 144895"/>
                <a:gd name="connsiteY28" fmla="*/ 235599 h 366262"/>
                <a:gd name="connsiteX29" fmla="*/ 136946 w 144895"/>
                <a:gd name="connsiteY29" fmla="*/ 252470 h 366262"/>
                <a:gd name="connsiteX30" fmla="*/ 136452 w 144895"/>
                <a:gd name="connsiteY30" fmla="*/ 281908 h 366262"/>
                <a:gd name="connsiteX31" fmla="*/ 132840 w 144895"/>
                <a:gd name="connsiteY31" fmla="*/ 351865 h 366262"/>
                <a:gd name="connsiteX32" fmla="*/ 132296 w 144895"/>
                <a:gd name="connsiteY32" fmla="*/ 354042 h 366262"/>
                <a:gd name="connsiteX33" fmla="*/ 130960 w 144895"/>
                <a:gd name="connsiteY33" fmla="*/ 355378 h 366262"/>
                <a:gd name="connsiteX34" fmla="*/ 113198 w 144895"/>
                <a:gd name="connsiteY34" fmla="*/ 366114 h 366262"/>
                <a:gd name="connsiteX35" fmla="*/ 109735 w 144895"/>
                <a:gd name="connsiteY35" fmla="*/ 366262 h 366262"/>
                <a:gd name="connsiteX36" fmla="*/ 116117 w 144895"/>
                <a:gd name="connsiteY36" fmla="*/ 361216 h 36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4895" h="366262">
                  <a:moveTo>
                    <a:pt x="116117" y="361216"/>
                  </a:moveTo>
                  <a:cubicBezTo>
                    <a:pt x="116612" y="360820"/>
                    <a:pt x="117156" y="360424"/>
                    <a:pt x="117453" y="359880"/>
                  </a:cubicBezTo>
                  <a:cubicBezTo>
                    <a:pt x="117849" y="359237"/>
                    <a:pt x="117948" y="358445"/>
                    <a:pt x="117998" y="357703"/>
                  </a:cubicBezTo>
                  <a:cubicBezTo>
                    <a:pt x="120174" y="334450"/>
                    <a:pt x="120372" y="311098"/>
                    <a:pt x="121609" y="287746"/>
                  </a:cubicBezTo>
                  <a:cubicBezTo>
                    <a:pt x="122153" y="277702"/>
                    <a:pt x="122846" y="268203"/>
                    <a:pt x="122104" y="258308"/>
                  </a:cubicBezTo>
                  <a:cubicBezTo>
                    <a:pt x="121659" y="252618"/>
                    <a:pt x="120719" y="247028"/>
                    <a:pt x="119581" y="241437"/>
                  </a:cubicBezTo>
                  <a:cubicBezTo>
                    <a:pt x="112506" y="206112"/>
                    <a:pt x="122302" y="171183"/>
                    <a:pt x="127299" y="136056"/>
                  </a:cubicBezTo>
                  <a:cubicBezTo>
                    <a:pt x="130861" y="110824"/>
                    <a:pt x="132642" y="84107"/>
                    <a:pt x="121411" y="61002"/>
                  </a:cubicBezTo>
                  <a:cubicBezTo>
                    <a:pt x="121411" y="60903"/>
                    <a:pt x="121312" y="60854"/>
                    <a:pt x="121312" y="60755"/>
                  </a:cubicBezTo>
                  <a:cubicBezTo>
                    <a:pt x="119581" y="57193"/>
                    <a:pt x="117354" y="53185"/>
                    <a:pt x="114138" y="50613"/>
                  </a:cubicBezTo>
                  <a:cubicBezTo>
                    <a:pt x="112357" y="49178"/>
                    <a:pt x="111615" y="48436"/>
                    <a:pt x="109587" y="49673"/>
                  </a:cubicBezTo>
                  <a:cubicBezTo>
                    <a:pt x="108944" y="50069"/>
                    <a:pt x="107212" y="54769"/>
                    <a:pt x="106173" y="53829"/>
                  </a:cubicBezTo>
                  <a:cubicBezTo>
                    <a:pt x="104392" y="52196"/>
                    <a:pt x="101968" y="51404"/>
                    <a:pt x="99642" y="50613"/>
                  </a:cubicBezTo>
                  <a:cubicBezTo>
                    <a:pt x="95190" y="49178"/>
                    <a:pt x="92765" y="49524"/>
                    <a:pt x="88362" y="49227"/>
                  </a:cubicBezTo>
                  <a:cubicBezTo>
                    <a:pt x="80792" y="51157"/>
                    <a:pt x="71442" y="49574"/>
                    <a:pt x="63971" y="47991"/>
                  </a:cubicBezTo>
                  <a:cubicBezTo>
                    <a:pt x="52196" y="45467"/>
                    <a:pt x="41015" y="40767"/>
                    <a:pt x="30526" y="35177"/>
                  </a:cubicBezTo>
                  <a:cubicBezTo>
                    <a:pt x="15535" y="27162"/>
                    <a:pt x="6036" y="21225"/>
                    <a:pt x="0" y="16821"/>
                  </a:cubicBezTo>
                  <a:cubicBezTo>
                    <a:pt x="1930" y="6778"/>
                    <a:pt x="4354" y="0"/>
                    <a:pt x="4354" y="0"/>
                  </a:cubicBezTo>
                  <a:cubicBezTo>
                    <a:pt x="4354" y="0"/>
                    <a:pt x="1930" y="6135"/>
                    <a:pt x="45418" y="29339"/>
                  </a:cubicBezTo>
                  <a:cubicBezTo>
                    <a:pt x="55907" y="34929"/>
                    <a:pt x="67088" y="39629"/>
                    <a:pt x="78863" y="42153"/>
                  </a:cubicBezTo>
                  <a:cubicBezTo>
                    <a:pt x="86334" y="43736"/>
                    <a:pt x="95684" y="45319"/>
                    <a:pt x="103254" y="43389"/>
                  </a:cubicBezTo>
                  <a:cubicBezTo>
                    <a:pt x="107657" y="43637"/>
                    <a:pt x="110082" y="43290"/>
                    <a:pt x="114534" y="44775"/>
                  </a:cubicBezTo>
                  <a:cubicBezTo>
                    <a:pt x="116860" y="45517"/>
                    <a:pt x="119284" y="46358"/>
                    <a:pt x="121065" y="47991"/>
                  </a:cubicBezTo>
                  <a:cubicBezTo>
                    <a:pt x="122104" y="48980"/>
                    <a:pt x="123885" y="44231"/>
                    <a:pt x="124479" y="43835"/>
                  </a:cubicBezTo>
                  <a:cubicBezTo>
                    <a:pt x="126507" y="42598"/>
                    <a:pt x="127249" y="43340"/>
                    <a:pt x="129030" y="44775"/>
                  </a:cubicBezTo>
                  <a:cubicBezTo>
                    <a:pt x="132296" y="47347"/>
                    <a:pt x="134473" y="51305"/>
                    <a:pt x="136204" y="54917"/>
                  </a:cubicBezTo>
                  <a:cubicBezTo>
                    <a:pt x="136204" y="55016"/>
                    <a:pt x="136303" y="55065"/>
                    <a:pt x="136303" y="55164"/>
                  </a:cubicBezTo>
                  <a:cubicBezTo>
                    <a:pt x="147534" y="78269"/>
                    <a:pt x="145753" y="104986"/>
                    <a:pt x="142141" y="130218"/>
                  </a:cubicBezTo>
                  <a:cubicBezTo>
                    <a:pt x="137144" y="165345"/>
                    <a:pt x="127348" y="200274"/>
                    <a:pt x="134423" y="235599"/>
                  </a:cubicBezTo>
                  <a:cubicBezTo>
                    <a:pt x="135561" y="241190"/>
                    <a:pt x="136501" y="246780"/>
                    <a:pt x="136946" y="252470"/>
                  </a:cubicBezTo>
                  <a:cubicBezTo>
                    <a:pt x="137738" y="262365"/>
                    <a:pt x="136996" y="271864"/>
                    <a:pt x="136452" y="281908"/>
                  </a:cubicBezTo>
                  <a:cubicBezTo>
                    <a:pt x="135165" y="305210"/>
                    <a:pt x="134967" y="328562"/>
                    <a:pt x="132840" y="351865"/>
                  </a:cubicBezTo>
                  <a:cubicBezTo>
                    <a:pt x="132790" y="352607"/>
                    <a:pt x="132692" y="353399"/>
                    <a:pt x="132296" y="354042"/>
                  </a:cubicBezTo>
                  <a:cubicBezTo>
                    <a:pt x="131949" y="354586"/>
                    <a:pt x="131455" y="354982"/>
                    <a:pt x="130960" y="355378"/>
                  </a:cubicBezTo>
                  <a:cubicBezTo>
                    <a:pt x="126507" y="358841"/>
                    <a:pt x="119036" y="365767"/>
                    <a:pt x="113198" y="366114"/>
                  </a:cubicBezTo>
                  <a:cubicBezTo>
                    <a:pt x="112061" y="366163"/>
                    <a:pt x="110873" y="366213"/>
                    <a:pt x="109735" y="366262"/>
                  </a:cubicBezTo>
                  <a:cubicBezTo>
                    <a:pt x="112110" y="364431"/>
                    <a:pt x="114336" y="362552"/>
                    <a:pt x="116117" y="3612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8" name="צורה חופשית: צורה 1027">
              <a:extLst>
                <a:ext uri="{FF2B5EF4-FFF2-40B4-BE49-F238E27FC236}">
                  <a16:creationId xmlns:a16="http://schemas.microsoft.com/office/drawing/2014/main" id="{4DD91650-B21A-D047-7515-6CCD4F0B0392}"/>
                </a:ext>
              </a:extLst>
            </p:cNvPr>
            <p:cNvSpPr/>
            <p:nvPr/>
          </p:nvSpPr>
          <p:spPr>
            <a:xfrm>
              <a:off x="3607450" y="568516"/>
              <a:ext cx="161572" cy="237143"/>
            </a:xfrm>
            <a:custGeom>
              <a:avLst/>
              <a:gdLst>
                <a:gd name="connsiteX0" fmla="*/ 123242 w 161572"/>
                <a:gd name="connsiteY0" fmla="*/ 230761 h 237143"/>
                <a:gd name="connsiteX1" fmla="*/ 112605 w 161572"/>
                <a:gd name="connsiteY1" fmla="*/ 234076 h 237143"/>
                <a:gd name="connsiteX2" fmla="*/ 69265 w 161572"/>
                <a:gd name="connsiteY2" fmla="*/ 237143 h 237143"/>
                <a:gd name="connsiteX3" fmla="*/ 0 w 161572"/>
                <a:gd name="connsiteY3" fmla="*/ 210922 h 237143"/>
                <a:gd name="connsiteX4" fmla="*/ 1633 w 161572"/>
                <a:gd name="connsiteY4" fmla="*/ 201076 h 237143"/>
                <a:gd name="connsiteX5" fmla="*/ 3414 w 161572"/>
                <a:gd name="connsiteY5" fmla="*/ 179109 h 237143"/>
                <a:gd name="connsiteX6" fmla="*/ 3166 w 161572"/>
                <a:gd name="connsiteY6" fmla="*/ 127012 h 237143"/>
                <a:gd name="connsiteX7" fmla="*/ 13160 w 161572"/>
                <a:gd name="connsiteY7" fmla="*/ 19108 h 237143"/>
                <a:gd name="connsiteX8" fmla="*/ 49277 w 161572"/>
                <a:gd name="connsiteY8" fmla="*/ 2187 h 237143"/>
                <a:gd name="connsiteX9" fmla="*/ 78319 w 161572"/>
                <a:gd name="connsiteY9" fmla="*/ 1990 h 237143"/>
                <a:gd name="connsiteX10" fmla="*/ 106074 w 161572"/>
                <a:gd name="connsiteY10" fmla="*/ 15546 h 237143"/>
                <a:gd name="connsiteX11" fmla="*/ 142339 w 161572"/>
                <a:gd name="connsiteY11" fmla="*/ 41668 h 237143"/>
                <a:gd name="connsiteX12" fmla="*/ 160645 w 161572"/>
                <a:gd name="connsiteY12" fmla="*/ 101929 h 237143"/>
                <a:gd name="connsiteX13" fmla="*/ 122450 w 161572"/>
                <a:gd name="connsiteY13" fmla="*/ 172925 h 237143"/>
                <a:gd name="connsiteX14" fmla="*/ 123291 w 161572"/>
                <a:gd name="connsiteY14" fmla="*/ 230761 h 23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572" h="237143">
                  <a:moveTo>
                    <a:pt x="123242" y="230761"/>
                  </a:moveTo>
                  <a:cubicBezTo>
                    <a:pt x="117255" y="232047"/>
                    <a:pt x="118740" y="233581"/>
                    <a:pt x="112605" y="234076"/>
                  </a:cubicBezTo>
                  <a:cubicBezTo>
                    <a:pt x="101127" y="234966"/>
                    <a:pt x="80792" y="237143"/>
                    <a:pt x="69265" y="237143"/>
                  </a:cubicBezTo>
                  <a:cubicBezTo>
                    <a:pt x="44231" y="237143"/>
                    <a:pt x="19839" y="225863"/>
                    <a:pt x="0" y="210922"/>
                  </a:cubicBezTo>
                  <a:cubicBezTo>
                    <a:pt x="495" y="207706"/>
                    <a:pt x="1286" y="204440"/>
                    <a:pt x="1633" y="201076"/>
                  </a:cubicBezTo>
                  <a:cubicBezTo>
                    <a:pt x="2375" y="193754"/>
                    <a:pt x="2968" y="186481"/>
                    <a:pt x="3414" y="179109"/>
                  </a:cubicBezTo>
                  <a:cubicBezTo>
                    <a:pt x="4403" y="161793"/>
                    <a:pt x="4403" y="144378"/>
                    <a:pt x="3166" y="127012"/>
                  </a:cubicBezTo>
                  <a:cubicBezTo>
                    <a:pt x="-989" y="68533"/>
                    <a:pt x="2127" y="34049"/>
                    <a:pt x="13160" y="19108"/>
                  </a:cubicBezTo>
                  <a:cubicBezTo>
                    <a:pt x="18850" y="11390"/>
                    <a:pt x="32703" y="6244"/>
                    <a:pt x="49277" y="2187"/>
                  </a:cubicBezTo>
                  <a:cubicBezTo>
                    <a:pt x="59419" y="-385"/>
                    <a:pt x="69908" y="-979"/>
                    <a:pt x="78319" y="1990"/>
                  </a:cubicBezTo>
                  <a:cubicBezTo>
                    <a:pt x="88164" y="5453"/>
                    <a:pt x="97169" y="9955"/>
                    <a:pt x="106074" y="15546"/>
                  </a:cubicBezTo>
                  <a:cubicBezTo>
                    <a:pt x="117503" y="22621"/>
                    <a:pt x="128833" y="31229"/>
                    <a:pt x="142339" y="41668"/>
                  </a:cubicBezTo>
                  <a:cubicBezTo>
                    <a:pt x="166483" y="60122"/>
                    <a:pt x="161337" y="79170"/>
                    <a:pt x="160645" y="101929"/>
                  </a:cubicBezTo>
                  <a:cubicBezTo>
                    <a:pt x="159952" y="124737"/>
                    <a:pt x="127348" y="163030"/>
                    <a:pt x="122450" y="172925"/>
                  </a:cubicBezTo>
                  <a:cubicBezTo>
                    <a:pt x="119581" y="178862"/>
                    <a:pt x="121362" y="208596"/>
                    <a:pt x="123291" y="2307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29" name="צורה חופשית: צורה 1028">
              <a:extLst>
                <a:ext uri="{FF2B5EF4-FFF2-40B4-BE49-F238E27FC236}">
                  <a16:creationId xmlns:a16="http://schemas.microsoft.com/office/drawing/2014/main" id="{888181E8-2638-F12C-A57F-0EDC511DEDD7}"/>
                </a:ext>
              </a:extLst>
            </p:cNvPr>
            <p:cNvSpPr/>
            <p:nvPr/>
          </p:nvSpPr>
          <p:spPr>
            <a:xfrm>
              <a:off x="3604592" y="581918"/>
              <a:ext cx="54842" cy="214241"/>
            </a:xfrm>
            <a:custGeom>
              <a:avLst/>
              <a:gdLst>
                <a:gd name="connsiteX0" fmla="*/ 33533 w 54842"/>
                <a:gd name="connsiteY0" fmla="*/ 214143 h 214241"/>
                <a:gd name="connsiteX1" fmla="*/ 12258 w 54842"/>
                <a:gd name="connsiteY1" fmla="*/ 203901 h 214241"/>
                <a:gd name="connsiteX2" fmla="*/ 4342 w 54842"/>
                <a:gd name="connsiteY2" fmla="*/ 198657 h 214241"/>
                <a:gd name="connsiteX3" fmla="*/ 7212 w 54842"/>
                <a:gd name="connsiteY3" fmla="*/ 133103 h 214241"/>
                <a:gd name="connsiteX4" fmla="*/ 285 w 54842"/>
                <a:gd name="connsiteY4" fmla="*/ 71754 h 214241"/>
                <a:gd name="connsiteX5" fmla="*/ 4144 w 54842"/>
                <a:gd name="connsiteY5" fmla="*/ 21587 h 214241"/>
                <a:gd name="connsiteX6" fmla="*/ 10576 w 54842"/>
                <a:gd name="connsiteY6" fmla="*/ 12088 h 214241"/>
                <a:gd name="connsiteX7" fmla="*/ 20966 w 54842"/>
                <a:gd name="connsiteY7" fmla="*/ 609 h 214241"/>
                <a:gd name="connsiteX8" fmla="*/ 34918 w 54842"/>
                <a:gd name="connsiteY8" fmla="*/ 1253 h 214241"/>
                <a:gd name="connsiteX9" fmla="*/ 53273 w 54842"/>
                <a:gd name="connsiteY9" fmla="*/ 26979 h 214241"/>
                <a:gd name="connsiteX10" fmla="*/ 54361 w 54842"/>
                <a:gd name="connsiteY10" fmla="*/ 42712 h 214241"/>
                <a:gd name="connsiteX11" fmla="*/ 36402 w 54842"/>
                <a:gd name="connsiteY11" fmla="*/ 118854 h 214241"/>
                <a:gd name="connsiteX12" fmla="*/ 33533 w 54842"/>
                <a:gd name="connsiteY12" fmla="*/ 214242 h 2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42" h="214241">
                  <a:moveTo>
                    <a:pt x="33533" y="214143"/>
                  </a:moveTo>
                  <a:cubicBezTo>
                    <a:pt x="25913" y="211718"/>
                    <a:pt x="18987" y="207216"/>
                    <a:pt x="12258" y="203901"/>
                  </a:cubicBezTo>
                  <a:cubicBezTo>
                    <a:pt x="8449" y="202021"/>
                    <a:pt x="8102" y="200537"/>
                    <a:pt x="4342" y="198657"/>
                  </a:cubicBezTo>
                  <a:cubicBezTo>
                    <a:pt x="5134" y="193908"/>
                    <a:pt x="8647" y="168873"/>
                    <a:pt x="7212" y="133103"/>
                  </a:cubicBezTo>
                  <a:cubicBezTo>
                    <a:pt x="6470" y="114550"/>
                    <a:pt x="731" y="78433"/>
                    <a:pt x="285" y="71754"/>
                  </a:cubicBezTo>
                  <a:cubicBezTo>
                    <a:pt x="-556" y="58990"/>
                    <a:pt x="384" y="34054"/>
                    <a:pt x="4144" y="21587"/>
                  </a:cubicBezTo>
                  <a:cubicBezTo>
                    <a:pt x="5579" y="16788"/>
                    <a:pt x="7657" y="16243"/>
                    <a:pt x="10576" y="12088"/>
                  </a:cubicBezTo>
                  <a:cubicBezTo>
                    <a:pt x="12803" y="8921"/>
                    <a:pt x="20966" y="609"/>
                    <a:pt x="20966" y="609"/>
                  </a:cubicBezTo>
                  <a:cubicBezTo>
                    <a:pt x="20966" y="609"/>
                    <a:pt x="31059" y="-1122"/>
                    <a:pt x="34918" y="1253"/>
                  </a:cubicBezTo>
                  <a:cubicBezTo>
                    <a:pt x="41251" y="5161"/>
                    <a:pt x="53273" y="26979"/>
                    <a:pt x="53273" y="26979"/>
                  </a:cubicBezTo>
                  <a:cubicBezTo>
                    <a:pt x="53273" y="26979"/>
                    <a:pt x="55895" y="33560"/>
                    <a:pt x="54361" y="42712"/>
                  </a:cubicBezTo>
                  <a:cubicBezTo>
                    <a:pt x="52828" y="51816"/>
                    <a:pt x="42339" y="53894"/>
                    <a:pt x="36402" y="118854"/>
                  </a:cubicBezTo>
                  <a:cubicBezTo>
                    <a:pt x="33087" y="155466"/>
                    <a:pt x="32889" y="190840"/>
                    <a:pt x="33533" y="2142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0" name="צורה חופשית: צורה 1029">
              <a:extLst>
                <a:ext uri="{FF2B5EF4-FFF2-40B4-BE49-F238E27FC236}">
                  <a16:creationId xmlns:a16="http://schemas.microsoft.com/office/drawing/2014/main" id="{D64AE20F-62CC-E7E1-5E39-3B2F0357B23A}"/>
                </a:ext>
              </a:extLst>
            </p:cNvPr>
            <p:cNvSpPr/>
            <p:nvPr/>
          </p:nvSpPr>
          <p:spPr>
            <a:xfrm>
              <a:off x="3625558" y="565284"/>
              <a:ext cx="158815" cy="233160"/>
            </a:xfrm>
            <a:custGeom>
              <a:avLst/>
              <a:gdLst>
                <a:gd name="connsiteX0" fmla="*/ 113693 w 158815"/>
                <a:gd name="connsiteY0" fmla="*/ 50243 h 233160"/>
                <a:gd name="connsiteX1" fmla="*/ 106569 w 158815"/>
                <a:gd name="connsiteY1" fmla="*/ 43514 h 233160"/>
                <a:gd name="connsiteX2" fmla="*/ 95783 w 158815"/>
                <a:gd name="connsiteY2" fmla="*/ 36687 h 233160"/>
                <a:gd name="connsiteX3" fmla="*/ 78368 w 158815"/>
                <a:gd name="connsiteY3" fmla="*/ 29513 h 233160"/>
                <a:gd name="connsiteX4" fmla="*/ 73718 w 158815"/>
                <a:gd name="connsiteY4" fmla="*/ 28474 h 233160"/>
                <a:gd name="connsiteX5" fmla="*/ 41015 w 158815"/>
                <a:gd name="connsiteY5" fmla="*/ 23725 h 233160"/>
                <a:gd name="connsiteX6" fmla="*/ 0 w 158815"/>
                <a:gd name="connsiteY6" fmla="*/ 17095 h 233160"/>
                <a:gd name="connsiteX7" fmla="*/ 27360 w 158815"/>
                <a:gd name="connsiteY7" fmla="*/ 818 h 233160"/>
                <a:gd name="connsiteX8" fmla="*/ 60211 w 158815"/>
                <a:gd name="connsiteY8" fmla="*/ 5270 h 233160"/>
                <a:gd name="connsiteX9" fmla="*/ 87966 w 158815"/>
                <a:gd name="connsiteY9" fmla="*/ 15957 h 233160"/>
                <a:gd name="connsiteX10" fmla="*/ 99494 w 158815"/>
                <a:gd name="connsiteY10" fmla="*/ 19915 h 233160"/>
                <a:gd name="connsiteX11" fmla="*/ 134077 w 158815"/>
                <a:gd name="connsiteY11" fmla="*/ 41239 h 233160"/>
                <a:gd name="connsiteX12" fmla="*/ 145951 w 158815"/>
                <a:gd name="connsiteY12" fmla="*/ 49204 h 233160"/>
                <a:gd name="connsiteX13" fmla="*/ 154312 w 158815"/>
                <a:gd name="connsiteY13" fmla="*/ 54597 h 233160"/>
                <a:gd name="connsiteX14" fmla="*/ 158814 w 158815"/>
                <a:gd name="connsiteY14" fmla="*/ 62859 h 233160"/>
                <a:gd name="connsiteX15" fmla="*/ 157825 w 158815"/>
                <a:gd name="connsiteY15" fmla="*/ 67163 h 233160"/>
                <a:gd name="connsiteX16" fmla="*/ 153075 w 158815"/>
                <a:gd name="connsiteY16" fmla="*/ 85271 h 233160"/>
                <a:gd name="connsiteX17" fmla="*/ 152135 w 158815"/>
                <a:gd name="connsiteY17" fmla="*/ 106298 h 233160"/>
                <a:gd name="connsiteX18" fmla="*/ 142636 w 158815"/>
                <a:gd name="connsiteY18" fmla="*/ 111889 h 233160"/>
                <a:gd name="connsiteX19" fmla="*/ 140805 w 158815"/>
                <a:gd name="connsiteY19" fmla="*/ 132421 h 233160"/>
                <a:gd name="connsiteX20" fmla="*/ 135561 w 158815"/>
                <a:gd name="connsiteY20" fmla="*/ 161858 h 233160"/>
                <a:gd name="connsiteX21" fmla="*/ 133483 w 158815"/>
                <a:gd name="connsiteY21" fmla="*/ 180510 h 233160"/>
                <a:gd name="connsiteX22" fmla="*/ 135413 w 158815"/>
                <a:gd name="connsiteY22" fmla="*/ 199311 h 233160"/>
                <a:gd name="connsiteX23" fmla="*/ 131554 w 158815"/>
                <a:gd name="connsiteY23" fmla="*/ 217517 h 233160"/>
                <a:gd name="connsiteX24" fmla="*/ 123687 w 158815"/>
                <a:gd name="connsiteY24" fmla="*/ 224295 h 233160"/>
                <a:gd name="connsiteX25" fmla="*/ 117305 w 158815"/>
                <a:gd name="connsiteY25" fmla="*/ 229589 h 233160"/>
                <a:gd name="connsiteX26" fmla="*/ 105431 w 158815"/>
                <a:gd name="connsiteY26" fmla="*/ 230381 h 233160"/>
                <a:gd name="connsiteX27" fmla="*/ 99593 w 158815"/>
                <a:gd name="connsiteY27" fmla="*/ 182489 h 233160"/>
                <a:gd name="connsiteX28" fmla="*/ 99593 w 158815"/>
                <a:gd name="connsiteY28" fmla="*/ 170467 h 233160"/>
                <a:gd name="connsiteX29" fmla="*/ 96723 w 158815"/>
                <a:gd name="connsiteY29" fmla="*/ 154536 h 233160"/>
                <a:gd name="connsiteX30" fmla="*/ 95338 w 158815"/>
                <a:gd name="connsiteY30" fmla="*/ 122476 h 233160"/>
                <a:gd name="connsiteX31" fmla="*/ 97960 w 158815"/>
                <a:gd name="connsiteY31" fmla="*/ 106991 h 233160"/>
                <a:gd name="connsiteX32" fmla="*/ 105777 w 158815"/>
                <a:gd name="connsiteY32" fmla="*/ 82699 h 233160"/>
                <a:gd name="connsiteX33" fmla="*/ 113891 w 158815"/>
                <a:gd name="connsiteY33" fmla="*/ 50194 h 2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815" h="233160">
                  <a:moveTo>
                    <a:pt x="113693" y="50243"/>
                  </a:moveTo>
                  <a:cubicBezTo>
                    <a:pt x="112258" y="47621"/>
                    <a:pt x="108894" y="45345"/>
                    <a:pt x="106569" y="43514"/>
                  </a:cubicBezTo>
                  <a:cubicBezTo>
                    <a:pt x="103254" y="40892"/>
                    <a:pt x="99642" y="38567"/>
                    <a:pt x="95783" y="36687"/>
                  </a:cubicBezTo>
                  <a:cubicBezTo>
                    <a:pt x="89995" y="33867"/>
                    <a:pt x="84651" y="31195"/>
                    <a:pt x="78368" y="29513"/>
                  </a:cubicBezTo>
                  <a:cubicBezTo>
                    <a:pt x="76834" y="29117"/>
                    <a:pt x="75301" y="28672"/>
                    <a:pt x="73718" y="28474"/>
                  </a:cubicBezTo>
                  <a:cubicBezTo>
                    <a:pt x="62784" y="27138"/>
                    <a:pt x="52048" y="24763"/>
                    <a:pt x="41015" y="23725"/>
                  </a:cubicBezTo>
                  <a:cubicBezTo>
                    <a:pt x="26617" y="22339"/>
                    <a:pt x="14447" y="16056"/>
                    <a:pt x="0" y="17095"/>
                  </a:cubicBezTo>
                  <a:cubicBezTo>
                    <a:pt x="7124" y="10267"/>
                    <a:pt x="13705" y="4182"/>
                    <a:pt x="27360" y="818"/>
                  </a:cubicBezTo>
                  <a:cubicBezTo>
                    <a:pt x="37502" y="-1755"/>
                    <a:pt x="51800" y="2302"/>
                    <a:pt x="60211" y="5270"/>
                  </a:cubicBezTo>
                  <a:cubicBezTo>
                    <a:pt x="70056" y="8734"/>
                    <a:pt x="79011" y="10366"/>
                    <a:pt x="87966" y="15957"/>
                  </a:cubicBezTo>
                  <a:cubicBezTo>
                    <a:pt x="97268" y="21696"/>
                    <a:pt x="89253" y="15611"/>
                    <a:pt x="99494" y="19915"/>
                  </a:cubicBezTo>
                  <a:cubicBezTo>
                    <a:pt x="105282" y="22339"/>
                    <a:pt x="121510" y="30997"/>
                    <a:pt x="134077" y="41239"/>
                  </a:cubicBezTo>
                  <a:cubicBezTo>
                    <a:pt x="137540" y="44059"/>
                    <a:pt x="142191" y="46780"/>
                    <a:pt x="145951" y="49204"/>
                  </a:cubicBezTo>
                  <a:cubicBezTo>
                    <a:pt x="148721" y="50985"/>
                    <a:pt x="151789" y="52469"/>
                    <a:pt x="154312" y="54597"/>
                  </a:cubicBezTo>
                  <a:cubicBezTo>
                    <a:pt x="156835" y="56724"/>
                    <a:pt x="158864" y="59643"/>
                    <a:pt x="158814" y="62859"/>
                  </a:cubicBezTo>
                  <a:cubicBezTo>
                    <a:pt x="158814" y="64343"/>
                    <a:pt x="158320" y="65778"/>
                    <a:pt x="157825" y="67163"/>
                  </a:cubicBezTo>
                  <a:cubicBezTo>
                    <a:pt x="155796" y="73249"/>
                    <a:pt x="153075" y="78889"/>
                    <a:pt x="153075" y="85271"/>
                  </a:cubicBezTo>
                  <a:cubicBezTo>
                    <a:pt x="153075" y="92297"/>
                    <a:pt x="152333" y="99273"/>
                    <a:pt x="152135" y="106298"/>
                  </a:cubicBezTo>
                  <a:cubicBezTo>
                    <a:pt x="152135" y="109217"/>
                    <a:pt x="144516" y="110404"/>
                    <a:pt x="142636" y="111889"/>
                  </a:cubicBezTo>
                  <a:cubicBezTo>
                    <a:pt x="137590" y="115896"/>
                    <a:pt x="141548" y="126830"/>
                    <a:pt x="140805" y="132421"/>
                  </a:cubicBezTo>
                  <a:cubicBezTo>
                    <a:pt x="139519" y="142266"/>
                    <a:pt x="137293" y="152062"/>
                    <a:pt x="135561" y="161858"/>
                  </a:cubicBezTo>
                  <a:cubicBezTo>
                    <a:pt x="134473" y="168043"/>
                    <a:pt x="133335" y="174276"/>
                    <a:pt x="133483" y="180510"/>
                  </a:cubicBezTo>
                  <a:cubicBezTo>
                    <a:pt x="133632" y="186794"/>
                    <a:pt x="135017" y="193027"/>
                    <a:pt x="135413" y="199311"/>
                  </a:cubicBezTo>
                  <a:cubicBezTo>
                    <a:pt x="135808" y="205594"/>
                    <a:pt x="135116" y="212224"/>
                    <a:pt x="131554" y="217517"/>
                  </a:cubicBezTo>
                  <a:cubicBezTo>
                    <a:pt x="129476" y="220585"/>
                    <a:pt x="126705" y="222217"/>
                    <a:pt x="123687" y="224295"/>
                  </a:cubicBezTo>
                  <a:cubicBezTo>
                    <a:pt x="121362" y="225879"/>
                    <a:pt x="119630" y="227907"/>
                    <a:pt x="117305" y="229589"/>
                  </a:cubicBezTo>
                  <a:cubicBezTo>
                    <a:pt x="113446" y="232409"/>
                    <a:pt x="108449" y="235576"/>
                    <a:pt x="105431" y="230381"/>
                  </a:cubicBezTo>
                  <a:cubicBezTo>
                    <a:pt x="97317" y="216379"/>
                    <a:pt x="99890" y="197826"/>
                    <a:pt x="99593" y="182489"/>
                  </a:cubicBezTo>
                  <a:cubicBezTo>
                    <a:pt x="99543" y="178482"/>
                    <a:pt x="100137" y="174425"/>
                    <a:pt x="99593" y="170467"/>
                  </a:cubicBezTo>
                  <a:cubicBezTo>
                    <a:pt x="98851" y="165124"/>
                    <a:pt x="97515" y="159879"/>
                    <a:pt x="96723" y="154536"/>
                  </a:cubicBezTo>
                  <a:cubicBezTo>
                    <a:pt x="95091" y="143948"/>
                    <a:pt x="94200" y="133163"/>
                    <a:pt x="95338" y="122476"/>
                  </a:cubicBezTo>
                  <a:cubicBezTo>
                    <a:pt x="95882" y="117281"/>
                    <a:pt x="96921" y="112136"/>
                    <a:pt x="97960" y="106991"/>
                  </a:cubicBezTo>
                  <a:cubicBezTo>
                    <a:pt x="99692" y="98234"/>
                    <a:pt x="101572" y="90664"/>
                    <a:pt x="105777" y="82699"/>
                  </a:cubicBezTo>
                  <a:cubicBezTo>
                    <a:pt x="110428" y="74090"/>
                    <a:pt x="119284" y="60286"/>
                    <a:pt x="113891" y="501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1" name="צורה חופשית: צורה 1030">
              <a:extLst>
                <a:ext uri="{FF2B5EF4-FFF2-40B4-BE49-F238E27FC236}">
                  <a16:creationId xmlns:a16="http://schemas.microsoft.com/office/drawing/2014/main" id="{E301FBEE-8937-58F1-037F-7E7BAA8C6F1A}"/>
                </a:ext>
              </a:extLst>
            </p:cNvPr>
            <p:cNvSpPr/>
            <p:nvPr/>
          </p:nvSpPr>
          <p:spPr>
            <a:xfrm>
              <a:off x="3605757" y="768407"/>
              <a:ext cx="140397" cy="38484"/>
            </a:xfrm>
            <a:custGeom>
              <a:avLst/>
              <a:gdLst>
                <a:gd name="connsiteX0" fmla="*/ 3820 w 140397"/>
                <a:gd name="connsiteY0" fmla="*/ 1531 h 38484"/>
                <a:gd name="connsiteX1" fmla="*/ 43400 w 140397"/>
                <a:gd name="connsiteY1" fmla="*/ 20035 h 38484"/>
                <a:gd name="connsiteX2" fmla="*/ 115930 w 140397"/>
                <a:gd name="connsiteY2" fmla="*/ 21173 h 38484"/>
                <a:gd name="connsiteX3" fmla="*/ 137897 w 140397"/>
                <a:gd name="connsiteY3" fmla="*/ 14790 h 38484"/>
                <a:gd name="connsiteX4" fmla="*/ 139530 w 140397"/>
                <a:gd name="connsiteY4" fmla="*/ 20035 h 38484"/>
                <a:gd name="connsiteX5" fmla="*/ 138194 w 140397"/>
                <a:gd name="connsiteY5" fmla="*/ 27852 h 38484"/>
                <a:gd name="connsiteX6" fmla="*/ 68978 w 140397"/>
                <a:gd name="connsiteY6" fmla="*/ 37994 h 38484"/>
                <a:gd name="connsiteX7" fmla="*/ 14309 w 140397"/>
                <a:gd name="connsiteY7" fmla="*/ 22014 h 38484"/>
                <a:gd name="connsiteX8" fmla="*/ 1940 w 140397"/>
                <a:gd name="connsiteY8" fmla="*/ 13652 h 38484"/>
                <a:gd name="connsiteX9" fmla="*/ 11 w 140397"/>
                <a:gd name="connsiteY9" fmla="*/ 8210 h 38484"/>
                <a:gd name="connsiteX10" fmla="*/ 3820 w 140397"/>
                <a:gd name="connsiteY10" fmla="*/ 1531 h 3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97" h="38484">
                  <a:moveTo>
                    <a:pt x="3820" y="1531"/>
                  </a:moveTo>
                  <a:cubicBezTo>
                    <a:pt x="3820" y="1531"/>
                    <a:pt x="18613" y="14642"/>
                    <a:pt x="43400" y="20035"/>
                  </a:cubicBezTo>
                  <a:cubicBezTo>
                    <a:pt x="68187" y="25427"/>
                    <a:pt x="103611" y="22904"/>
                    <a:pt x="115930" y="21173"/>
                  </a:cubicBezTo>
                  <a:cubicBezTo>
                    <a:pt x="128249" y="19490"/>
                    <a:pt x="137897" y="14790"/>
                    <a:pt x="137897" y="14790"/>
                  </a:cubicBezTo>
                  <a:cubicBezTo>
                    <a:pt x="137897" y="14790"/>
                    <a:pt x="139678" y="13850"/>
                    <a:pt x="139530" y="20035"/>
                  </a:cubicBezTo>
                  <a:cubicBezTo>
                    <a:pt x="139381" y="26219"/>
                    <a:pt x="142300" y="25081"/>
                    <a:pt x="138194" y="27852"/>
                  </a:cubicBezTo>
                  <a:cubicBezTo>
                    <a:pt x="134087" y="30672"/>
                    <a:pt x="101137" y="40814"/>
                    <a:pt x="68978" y="37994"/>
                  </a:cubicBezTo>
                  <a:cubicBezTo>
                    <a:pt x="36820" y="35174"/>
                    <a:pt x="24303" y="27456"/>
                    <a:pt x="14309" y="22014"/>
                  </a:cubicBezTo>
                  <a:cubicBezTo>
                    <a:pt x="7828" y="18451"/>
                    <a:pt x="4661" y="15433"/>
                    <a:pt x="1940" y="13652"/>
                  </a:cubicBezTo>
                  <a:cubicBezTo>
                    <a:pt x="505" y="12712"/>
                    <a:pt x="-88" y="9892"/>
                    <a:pt x="11" y="8210"/>
                  </a:cubicBezTo>
                  <a:cubicBezTo>
                    <a:pt x="307" y="2521"/>
                    <a:pt x="1198" y="-2674"/>
                    <a:pt x="3820" y="153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2" name="צורה חופשית: צורה 1031">
              <a:extLst>
                <a:ext uri="{FF2B5EF4-FFF2-40B4-BE49-F238E27FC236}">
                  <a16:creationId xmlns:a16="http://schemas.microsoft.com/office/drawing/2014/main" id="{F9A88F52-7D26-F105-D4D9-B91B3EF96F62}"/>
                </a:ext>
              </a:extLst>
            </p:cNvPr>
            <p:cNvSpPr/>
            <p:nvPr/>
          </p:nvSpPr>
          <p:spPr>
            <a:xfrm>
              <a:off x="3693563" y="829599"/>
              <a:ext cx="64401" cy="81344"/>
            </a:xfrm>
            <a:custGeom>
              <a:avLst/>
              <a:gdLst>
                <a:gd name="connsiteX0" fmla="*/ 14024 w 64401"/>
                <a:gd name="connsiteY0" fmla="*/ 44286 h 81344"/>
                <a:gd name="connsiteX1" fmla="*/ 20060 w 64401"/>
                <a:gd name="connsiteY1" fmla="*/ 39141 h 81344"/>
                <a:gd name="connsiteX2" fmla="*/ 21297 w 64401"/>
                <a:gd name="connsiteY2" fmla="*/ 37805 h 81344"/>
                <a:gd name="connsiteX3" fmla="*/ 31489 w 64401"/>
                <a:gd name="connsiteY3" fmla="*/ 29196 h 81344"/>
                <a:gd name="connsiteX4" fmla="*/ 36931 w 64401"/>
                <a:gd name="connsiteY4" fmla="*/ 17668 h 81344"/>
                <a:gd name="connsiteX5" fmla="*/ 43956 w 64401"/>
                <a:gd name="connsiteY5" fmla="*/ 1193 h 81344"/>
                <a:gd name="connsiteX6" fmla="*/ 54742 w 64401"/>
                <a:gd name="connsiteY6" fmla="*/ 550 h 81344"/>
                <a:gd name="connsiteX7" fmla="*/ 63152 w 64401"/>
                <a:gd name="connsiteY7" fmla="*/ 6834 h 81344"/>
                <a:gd name="connsiteX8" fmla="*/ 62410 w 64401"/>
                <a:gd name="connsiteY8" fmla="*/ 16333 h 81344"/>
                <a:gd name="connsiteX9" fmla="*/ 57859 w 64401"/>
                <a:gd name="connsiteY9" fmla="*/ 24793 h 81344"/>
                <a:gd name="connsiteX10" fmla="*/ 52763 w 64401"/>
                <a:gd name="connsiteY10" fmla="*/ 33698 h 81344"/>
                <a:gd name="connsiteX11" fmla="*/ 49398 w 64401"/>
                <a:gd name="connsiteY11" fmla="*/ 44979 h 81344"/>
                <a:gd name="connsiteX12" fmla="*/ 46381 w 64401"/>
                <a:gd name="connsiteY12" fmla="*/ 55962 h 81344"/>
                <a:gd name="connsiteX13" fmla="*/ 41581 w 64401"/>
                <a:gd name="connsiteY13" fmla="*/ 62889 h 81344"/>
                <a:gd name="connsiteX14" fmla="*/ 33764 w 64401"/>
                <a:gd name="connsiteY14" fmla="*/ 75059 h 81344"/>
                <a:gd name="connsiteX15" fmla="*/ 21742 w 64401"/>
                <a:gd name="connsiteY15" fmla="*/ 81046 h 81344"/>
                <a:gd name="connsiteX16" fmla="*/ 13480 w 64401"/>
                <a:gd name="connsiteY16" fmla="*/ 77088 h 81344"/>
                <a:gd name="connsiteX17" fmla="*/ 10115 w 64401"/>
                <a:gd name="connsiteY17" fmla="*/ 76197 h 81344"/>
                <a:gd name="connsiteX18" fmla="*/ 8285 w 64401"/>
                <a:gd name="connsiteY18" fmla="*/ 72635 h 81344"/>
                <a:gd name="connsiteX19" fmla="*/ 16102 w 64401"/>
                <a:gd name="connsiteY19" fmla="*/ 53884 h 81344"/>
                <a:gd name="connsiteX20" fmla="*/ 15706 w 64401"/>
                <a:gd name="connsiteY20" fmla="*/ 51015 h 81344"/>
                <a:gd name="connsiteX21" fmla="*/ 468 w 64401"/>
                <a:gd name="connsiteY21" fmla="*/ 55814 h 81344"/>
                <a:gd name="connsiteX22" fmla="*/ 13826 w 64401"/>
                <a:gd name="connsiteY22" fmla="*/ 44335 h 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401" h="81344">
                  <a:moveTo>
                    <a:pt x="14024" y="44286"/>
                  </a:moveTo>
                  <a:cubicBezTo>
                    <a:pt x="15459" y="43000"/>
                    <a:pt x="17735" y="41070"/>
                    <a:pt x="20060" y="39141"/>
                  </a:cubicBezTo>
                  <a:cubicBezTo>
                    <a:pt x="20456" y="38646"/>
                    <a:pt x="20851" y="38201"/>
                    <a:pt x="21297" y="37805"/>
                  </a:cubicBezTo>
                  <a:cubicBezTo>
                    <a:pt x="24711" y="34737"/>
                    <a:pt x="28619" y="32956"/>
                    <a:pt x="31489" y="29196"/>
                  </a:cubicBezTo>
                  <a:cubicBezTo>
                    <a:pt x="34111" y="25782"/>
                    <a:pt x="35892" y="21775"/>
                    <a:pt x="36931" y="17668"/>
                  </a:cubicBezTo>
                  <a:cubicBezTo>
                    <a:pt x="38316" y="12375"/>
                    <a:pt x="37673" y="3519"/>
                    <a:pt x="43956" y="1193"/>
                  </a:cubicBezTo>
                  <a:cubicBezTo>
                    <a:pt x="47370" y="-93"/>
                    <a:pt x="51229" y="-390"/>
                    <a:pt x="54742" y="550"/>
                  </a:cubicBezTo>
                  <a:cubicBezTo>
                    <a:pt x="58254" y="1490"/>
                    <a:pt x="61470" y="3717"/>
                    <a:pt x="63152" y="6834"/>
                  </a:cubicBezTo>
                  <a:cubicBezTo>
                    <a:pt x="65329" y="10742"/>
                    <a:pt x="64389" y="12622"/>
                    <a:pt x="62410" y="16333"/>
                  </a:cubicBezTo>
                  <a:cubicBezTo>
                    <a:pt x="60926" y="19153"/>
                    <a:pt x="59442" y="21973"/>
                    <a:pt x="57859" y="24793"/>
                  </a:cubicBezTo>
                  <a:cubicBezTo>
                    <a:pt x="56177" y="27761"/>
                    <a:pt x="54445" y="30730"/>
                    <a:pt x="52763" y="33698"/>
                  </a:cubicBezTo>
                  <a:cubicBezTo>
                    <a:pt x="50734" y="37310"/>
                    <a:pt x="50091" y="40971"/>
                    <a:pt x="49398" y="44979"/>
                  </a:cubicBezTo>
                  <a:cubicBezTo>
                    <a:pt x="48706" y="49233"/>
                    <a:pt x="49003" y="52251"/>
                    <a:pt x="46381" y="55962"/>
                  </a:cubicBezTo>
                  <a:cubicBezTo>
                    <a:pt x="45094" y="57793"/>
                    <a:pt x="43560" y="60860"/>
                    <a:pt x="41581" y="62889"/>
                  </a:cubicBezTo>
                  <a:cubicBezTo>
                    <a:pt x="38662" y="68776"/>
                    <a:pt x="35793" y="71893"/>
                    <a:pt x="33764" y="75059"/>
                  </a:cubicBezTo>
                  <a:cubicBezTo>
                    <a:pt x="31093" y="79215"/>
                    <a:pt x="33171" y="79413"/>
                    <a:pt x="21742" y="81046"/>
                  </a:cubicBezTo>
                  <a:cubicBezTo>
                    <a:pt x="10363" y="82678"/>
                    <a:pt x="13480" y="77088"/>
                    <a:pt x="13480" y="77088"/>
                  </a:cubicBezTo>
                  <a:lnTo>
                    <a:pt x="10115" y="76197"/>
                  </a:lnTo>
                  <a:cubicBezTo>
                    <a:pt x="6751" y="75307"/>
                    <a:pt x="8285" y="72635"/>
                    <a:pt x="8285" y="72635"/>
                  </a:cubicBezTo>
                  <a:lnTo>
                    <a:pt x="16102" y="53884"/>
                  </a:lnTo>
                  <a:cubicBezTo>
                    <a:pt x="15855" y="52994"/>
                    <a:pt x="15706" y="52004"/>
                    <a:pt x="15706" y="51015"/>
                  </a:cubicBezTo>
                  <a:cubicBezTo>
                    <a:pt x="11649" y="53340"/>
                    <a:pt x="2744" y="57941"/>
                    <a:pt x="468" y="55814"/>
                  </a:cubicBezTo>
                  <a:cubicBezTo>
                    <a:pt x="-2550" y="53043"/>
                    <a:pt x="9868" y="47997"/>
                    <a:pt x="13826" y="443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3" name="צורה חופשית: צורה 1032">
              <a:extLst>
                <a:ext uri="{FF2B5EF4-FFF2-40B4-BE49-F238E27FC236}">
                  <a16:creationId xmlns:a16="http://schemas.microsoft.com/office/drawing/2014/main" id="{594FFED2-3CB9-577F-F776-6871A43162D4}"/>
                </a:ext>
              </a:extLst>
            </p:cNvPr>
            <p:cNvSpPr/>
            <p:nvPr/>
          </p:nvSpPr>
          <p:spPr>
            <a:xfrm>
              <a:off x="3730514" y="733688"/>
              <a:ext cx="56609" cy="124710"/>
            </a:xfrm>
            <a:custGeom>
              <a:avLst/>
              <a:gdLst>
                <a:gd name="connsiteX0" fmla="*/ 9579 w 56609"/>
                <a:gd name="connsiteY0" fmla="*/ 21259 h 124710"/>
                <a:gd name="connsiteX1" fmla="*/ 4433 w 56609"/>
                <a:gd name="connsiteY1" fmla="*/ 3893 h 124710"/>
                <a:gd name="connsiteX2" fmla="*/ 56184 w 56609"/>
                <a:gd name="connsiteY2" fmla="*/ 84 h 124710"/>
                <a:gd name="connsiteX3" fmla="*/ 55739 w 56609"/>
                <a:gd name="connsiteY3" fmla="*/ 44265 h 124710"/>
                <a:gd name="connsiteX4" fmla="*/ 19276 w 56609"/>
                <a:gd name="connsiteY4" fmla="*/ 124711 h 124710"/>
                <a:gd name="connsiteX5" fmla="*/ 8441 w 56609"/>
                <a:gd name="connsiteY5" fmla="*/ 113480 h 124710"/>
                <a:gd name="connsiteX6" fmla="*/ 30 w 56609"/>
                <a:gd name="connsiteY6" fmla="*/ 113480 h 124710"/>
                <a:gd name="connsiteX7" fmla="*/ 12498 w 56609"/>
                <a:gd name="connsiteY7" fmla="*/ 33529 h 124710"/>
                <a:gd name="connsiteX8" fmla="*/ 9579 w 56609"/>
                <a:gd name="connsiteY8" fmla="*/ 21210 h 12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09" h="124710">
                  <a:moveTo>
                    <a:pt x="9579" y="21259"/>
                  </a:moveTo>
                  <a:cubicBezTo>
                    <a:pt x="8193" y="15372"/>
                    <a:pt x="6412" y="9633"/>
                    <a:pt x="4433" y="3893"/>
                  </a:cubicBezTo>
                  <a:cubicBezTo>
                    <a:pt x="21502" y="-312"/>
                    <a:pt x="38422" y="-114"/>
                    <a:pt x="56184" y="84"/>
                  </a:cubicBezTo>
                  <a:cubicBezTo>
                    <a:pt x="57025" y="29670"/>
                    <a:pt x="56481" y="36250"/>
                    <a:pt x="55739" y="44265"/>
                  </a:cubicBezTo>
                  <a:cubicBezTo>
                    <a:pt x="54947" y="52428"/>
                    <a:pt x="19276" y="124711"/>
                    <a:pt x="19276" y="124711"/>
                  </a:cubicBezTo>
                  <a:cubicBezTo>
                    <a:pt x="19276" y="124711"/>
                    <a:pt x="17841" y="114618"/>
                    <a:pt x="8441" y="113480"/>
                  </a:cubicBezTo>
                  <a:cubicBezTo>
                    <a:pt x="-960" y="112342"/>
                    <a:pt x="30" y="113480"/>
                    <a:pt x="30" y="113480"/>
                  </a:cubicBezTo>
                  <a:cubicBezTo>
                    <a:pt x="30" y="113480"/>
                    <a:pt x="12448" y="33776"/>
                    <a:pt x="12498" y="33529"/>
                  </a:cubicBezTo>
                  <a:cubicBezTo>
                    <a:pt x="13091" y="30165"/>
                    <a:pt x="10370" y="24574"/>
                    <a:pt x="9579" y="212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4" name="צורה חופשית: צורה 1033">
              <a:extLst>
                <a:ext uri="{FF2B5EF4-FFF2-40B4-BE49-F238E27FC236}">
                  <a16:creationId xmlns:a16="http://schemas.microsoft.com/office/drawing/2014/main" id="{E3B40659-1677-FB34-5EFB-852120B20C74}"/>
                </a:ext>
              </a:extLst>
            </p:cNvPr>
            <p:cNvSpPr/>
            <p:nvPr/>
          </p:nvSpPr>
          <p:spPr>
            <a:xfrm>
              <a:off x="3727200" y="614087"/>
              <a:ext cx="63603" cy="118646"/>
            </a:xfrm>
            <a:custGeom>
              <a:avLst/>
              <a:gdLst>
                <a:gd name="connsiteX0" fmla="*/ 59398 w 63603"/>
                <a:gd name="connsiteY0" fmla="*/ 114688 h 118646"/>
                <a:gd name="connsiteX1" fmla="*/ 6262 w 63603"/>
                <a:gd name="connsiteY1" fmla="*/ 118646 h 118646"/>
                <a:gd name="connsiteX2" fmla="*/ 2848 w 63603"/>
                <a:gd name="connsiteY2" fmla="*/ 81045 h 118646"/>
                <a:gd name="connsiteX3" fmla="*/ 2947 w 63603"/>
                <a:gd name="connsiteY3" fmla="*/ 32461 h 118646"/>
                <a:gd name="connsiteX4" fmla="*/ 27536 w 63603"/>
                <a:gd name="connsiteY4" fmla="*/ 402 h 118646"/>
                <a:gd name="connsiteX5" fmla="*/ 63604 w 63603"/>
                <a:gd name="connsiteY5" fmla="*/ 34391 h 118646"/>
                <a:gd name="connsiteX6" fmla="*/ 59349 w 63603"/>
                <a:gd name="connsiteY6" fmla="*/ 114688 h 11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03" h="118646">
                  <a:moveTo>
                    <a:pt x="59398" y="114688"/>
                  </a:moveTo>
                  <a:cubicBezTo>
                    <a:pt x="41191" y="114490"/>
                    <a:pt x="23776" y="114342"/>
                    <a:pt x="6262" y="118646"/>
                  </a:cubicBezTo>
                  <a:cubicBezTo>
                    <a:pt x="3145" y="106970"/>
                    <a:pt x="3294" y="92870"/>
                    <a:pt x="2848" y="81045"/>
                  </a:cubicBezTo>
                  <a:cubicBezTo>
                    <a:pt x="2205" y="63432"/>
                    <a:pt x="-3286" y="49481"/>
                    <a:pt x="2947" y="32461"/>
                  </a:cubicBezTo>
                  <a:cubicBezTo>
                    <a:pt x="7202" y="20785"/>
                    <a:pt x="13683" y="4359"/>
                    <a:pt x="27536" y="402"/>
                  </a:cubicBezTo>
                  <a:cubicBezTo>
                    <a:pt x="27536" y="402"/>
                    <a:pt x="63604" y="-6228"/>
                    <a:pt x="63604" y="34391"/>
                  </a:cubicBezTo>
                  <a:cubicBezTo>
                    <a:pt x="63604" y="61256"/>
                    <a:pt x="59052" y="87873"/>
                    <a:pt x="59349" y="1146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5" name="צורה חופשית: צורה 1034">
              <a:extLst>
                <a:ext uri="{FF2B5EF4-FFF2-40B4-BE49-F238E27FC236}">
                  <a16:creationId xmlns:a16="http://schemas.microsoft.com/office/drawing/2014/main" id="{42D67DFF-6832-BCE2-F5D5-3BF6C29DF3BD}"/>
                </a:ext>
              </a:extLst>
            </p:cNvPr>
            <p:cNvSpPr/>
            <p:nvPr/>
          </p:nvSpPr>
          <p:spPr>
            <a:xfrm>
              <a:off x="3755479" y="614091"/>
              <a:ext cx="35374" cy="110825"/>
            </a:xfrm>
            <a:custGeom>
              <a:avLst/>
              <a:gdLst>
                <a:gd name="connsiteX0" fmla="*/ 18454 w 35374"/>
                <a:gd name="connsiteY0" fmla="*/ 109243 h 110825"/>
                <a:gd name="connsiteX1" fmla="*/ 18454 w 35374"/>
                <a:gd name="connsiteY1" fmla="*/ 109045 h 110825"/>
                <a:gd name="connsiteX2" fmla="*/ 15782 w 35374"/>
                <a:gd name="connsiteY2" fmla="*/ 31518 h 110825"/>
                <a:gd name="connsiteX3" fmla="*/ 0 w 35374"/>
                <a:gd name="connsiteY3" fmla="*/ 299 h 110825"/>
                <a:gd name="connsiteX4" fmla="*/ 35375 w 35374"/>
                <a:gd name="connsiteY4" fmla="*/ 34387 h 110825"/>
                <a:gd name="connsiteX5" fmla="*/ 31070 w 35374"/>
                <a:gd name="connsiteY5" fmla="*/ 110826 h 110825"/>
                <a:gd name="connsiteX6" fmla="*/ 18454 w 35374"/>
                <a:gd name="connsiteY6" fmla="*/ 109243 h 11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74" h="110825">
                  <a:moveTo>
                    <a:pt x="18454" y="109243"/>
                  </a:moveTo>
                  <a:cubicBezTo>
                    <a:pt x="18454" y="109243"/>
                    <a:pt x="18454" y="109094"/>
                    <a:pt x="18454" y="109045"/>
                  </a:cubicBezTo>
                  <a:cubicBezTo>
                    <a:pt x="17564" y="78123"/>
                    <a:pt x="15782" y="72136"/>
                    <a:pt x="15782" y="31518"/>
                  </a:cubicBezTo>
                  <a:cubicBezTo>
                    <a:pt x="15782" y="12915"/>
                    <a:pt x="8213" y="4257"/>
                    <a:pt x="0" y="299"/>
                  </a:cubicBezTo>
                  <a:cubicBezTo>
                    <a:pt x="4849" y="-344"/>
                    <a:pt x="35375" y="-3016"/>
                    <a:pt x="35375" y="34387"/>
                  </a:cubicBezTo>
                  <a:cubicBezTo>
                    <a:pt x="35375" y="71592"/>
                    <a:pt x="31120" y="85049"/>
                    <a:pt x="31070" y="110826"/>
                  </a:cubicBezTo>
                  <a:cubicBezTo>
                    <a:pt x="26914" y="110034"/>
                    <a:pt x="22709" y="109539"/>
                    <a:pt x="18454" y="1092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6" name="צורה חופשית: צורה 1035">
              <a:extLst>
                <a:ext uri="{FF2B5EF4-FFF2-40B4-BE49-F238E27FC236}">
                  <a16:creationId xmlns:a16="http://schemas.microsoft.com/office/drawing/2014/main" id="{2B325B49-519E-0E52-0F48-D8C523646919}"/>
                </a:ext>
              </a:extLst>
            </p:cNvPr>
            <p:cNvSpPr/>
            <p:nvPr/>
          </p:nvSpPr>
          <p:spPr>
            <a:xfrm>
              <a:off x="3747019" y="728281"/>
              <a:ext cx="40041" cy="130118"/>
            </a:xfrm>
            <a:custGeom>
              <a:avLst/>
              <a:gdLst>
                <a:gd name="connsiteX0" fmla="*/ 29141 w 40041"/>
                <a:gd name="connsiteY0" fmla="*/ 45814 h 130118"/>
                <a:gd name="connsiteX1" fmla="*/ 27112 w 40041"/>
                <a:gd name="connsiteY1" fmla="*/ 0 h 130118"/>
                <a:gd name="connsiteX2" fmla="*/ 39580 w 40041"/>
                <a:gd name="connsiteY2" fmla="*/ 1633 h 130118"/>
                <a:gd name="connsiteX3" fmla="*/ 39580 w 40041"/>
                <a:gd name="connsiteY3" fmla="*/ 4007 h 130118"/>
                <a:gd name="connsiteX4" fmla="*/ 39184 w 40041"/>
                <a:gd name="connsiteY4" fmla="*/ 49673 h 130118"/>
                <a:gd name="connsiteX5" fmla="*/ 2721 w 40041"/>
                <a:gd name="connsiteY5" fmla="*/ 130119 h 130118"/>
                <a:gd name="connsiteX6" fmla="*/ 0 w 40041"/>
                <a:gd name="connsiteY6" fmla="*/ 123737 h 130118"/>
                <a:gd name="connsiteX7" fmla="*/ 29141 w 40041"/>
                <a:gd name="connsiteY7" fmla="*/ 45764 h 13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41" h="130118">
                  <a:moveTo>
                    <a:pt x="29141" y="45814"/>
                  </a:moveTo>
                  <a:cubicBezTo>
                    <a:pt x="29883" y="38096"/>
                    <a:pt x="28052" y="27112"/>
                    <a:pt x="27112" y="0"/>
                  </a:cubicBezTo>
                  <a:cubicBezTo>
                    <a:pt x="31318" y="297"/>
                    <a:pt x="35523" y="792"/>
                    <a:pt x="39580" y="1633"/>
                  </a:cubicBezTo>
                  <a:cubicBezTo>
                    <a:pt x="39580" y="2424"/>
                    <a:pt x="39580" y="3166"/>
                    <a:pt x="39580" y="4007"/>
                  </a:cubicBezTo>
                  <a:cubicBezTo>
                    <a:pt x="40470" y="34929"/>
                    <a:pt x="39926" y="41509"/>
                    <a:pt x="39184" y="49673"/>
                  </a:cubicBezTo>
                  <a:cubicBezTo>
                    <a:pt x="38392" y="57836"/>
                    <a:pt x="2721" y="130119"/>
                    <a:pt x="2721" y="130119"/>
                  </a:cubicBezTo>
                  <a:cubicBezTo>
                    <a:pt x="2721" y="130119"/>
                    <a:pt x="2177" y="126754"/>
                    <a:pt x="0" y="123737"/>
                  </a:cubicBezTo>
                  <a:cubicBezTo>
                    <a:pt x="2424" y="118937"/>
                    <a:pt x="28399" y="53977"/>
                    <a:pt x="29141" y="457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7" name="צורה חופשית: צורה 1036">
              <a:extLst>
                <a:ext uri="{FF2B5EF4-FFF2-40B4-BE49-F238E27FC236}">
                  <a16:creationId xmlns:a16="http://schemas.microsoft.com/office/drawing/2014/main" id="{BF8A36F1-9ECC-72B2-B2F2-BA1FEDF6BDCD}"/>
                </a:ext>
              </a:extLst>
            </p:cNvPr>
            <p:cNvSpPr/>
            <p:nvPr/>
          </p:nvSpPr>
          <p:spPr>
            <a:xfrm>
              <a:off x="3731434" y="717665"/>
              <a:ext cx="58726" cy="28673"/>
            </a:xfrm>
            <a:custGeom>
              <a:avLst/>
              <a:gdLst>
                <a:gd name="connsiteX0" fmla="*/ 0 w 58726"/>
                <a:gd name="connsiteY0" fmla="*/ 10714 h 28673"/>
                <a:gd name="connsiteX1" fmla="*/ 3067 w 58726"/>
                <a:gd name="connsiteY1" fmla="*/ 28673 h 28673"/>
                <a:gd name="connsiteX2" fmla="*/ 35078 w 58726"/>
                <a:gd name="connsiteY2" fmla="*/ 19075 h 28673"/>
                <a:gd name="connsiteX3" fmla="*/ 58331 w 58726"/>
                <a:gd name="connsiteY3" fmla="*/ 20312 h 28673"/>
                <a:gd name="connsiteX4" fmla="*/ 58727 w 58726"/>
                <a:gd name="connsiteY4" fmla="*/ 1363 h 28673"/>
                <a:gd name="connsiteX5" fmla="*/ 49 w 58726"/>
                <a:gd name="connsiteY5" fmla="*/ 10714 h 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26" h="28673">
                  <a:moveTo>
                    <a:pt x="0" y="10714"/>
                  </a:moveTo>
                  <a:lnTo>
                    <a:pt x="3067" y="28673"/>
                  </a:lnTo>
                  <a:cubicBezTo>
                    <a:pt x="3067" y="28673"/>
                    <a:pt x="25282" y="19471"/>
                    <a:pt x="35078" y="19075"/>
                  </a:cubicBezTo>
                  <a:cubicBezTo>
                    <a:pt x="44874" y="18679"/>
                    <a:pt x="58331" y="20312"/>
                    <a:pt x="58331" y="20312"/>
                  </a:cubicBezTo>
                  <a:lnTo>
                    <a:pt x="58727" y="1363"/>
                  </a:lnTo>
                  <a:cubicBezTo>
                    <a:pt x="58727" y="1363"/>
                    <a:pt x="12270" y="-5266"/>
                    <a:pt x="49" y="107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8" name="צורה חופשית: צורה 1037">
              <a:extLst>
                <a:ext uri="{FF2B5EF4-FFF2-40B4-BE49-F238E27FC236}">
                  <a16:creationId xmlns:a16="http://schemas.microsoft.com/office/drawing/2014/main" id="{60615C83-94E2-0ED8-29B5-8A78F50BF1CA}"/>
                </a:ext>
              </a:extLst>
            </p:cNvPr>
            <p:cNvSpPr/>
            <p:nvPr/>
          </p:nvSpPr>
          <p:spPr>
            <a:xfrm>
              <a:off x="3711545" y="575502"/>
              <a:ext cx="5132" cy="14644"/>
            </a:xfrm>
            <a:custGeom>
              <a:avLst/>
              <a:gdLst>
                <a:gd name="connsiteX0" fmla="*/ 0 w 5132"/>
                <a:gd name="connsiteY0" fmla="*/ 49 h 14644"/>
                <a:gd name="connsiteX1" fmla="*/ 742 w 5132"/>
                <a:gd name="connsiteY1" fmla="*/ 8064 h 14644"/>
                <a:gd name="connsiteX2" fmla="*/ 792 w 5132"/>
                <a:gd name="connsiteY2" fmla="*/ 10489 h 14644"/>
                <a:gd name="connsiteX3" fmla="*/ 1880 w 5132"/>
                <a:gd name="connsiteY3" fmla="*/ 14645 h 14644"/>
                <a:gd name="connsiteX4" fmla="*/ 3810 w 5132"/>
                <a:gd name="connsiteY4" fmla="*/ 11577 h 14644"/>
                <a:gd name="connsiteX5" fmla="*/ 4947 w 5132"/>
                <a:gd name="connsiteY5" fmla="*/ 7866 h 14644"/>
                <a:gd name="connsiteX6" fmla="*/ 4453 w 5132"/>
                <a:gd name="connsiteY6" fmla="*/ 3711 h 14644"/>
                <a:gd name="connsiteX7" fmla="*/ 0 w 5132"/>
                <a:gd name="connsiteY7" fmla="*/ 0 h 1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2" h="14644">
                  <a:moveTo>
                    <a:pt x="0" y="49"/>
                  </a:moveTo>
                  <a:cubicBezTo>
                    <a:pt x="495" y="2721"/>
                    <a:pt x="693" y="5393"/>
                    <a:pt x="742" y="8064"/>
                  </a:cubicBezTo>
                  <a:cubicBezTo>
                    <a:pt x="742" y="8856"/>
                    <a:pt x="742" y="9697"/>
                    <a:pt x="792" y="10489"/>
                  </a:cubicBezTo>
                  <a:cubicBezTo>
                    <a:pt x="940" y="11923"/>
                    <a:pt x="1435" y="13309"/>
                    <a:pt x="1880" y="14645"/>
                  </a:cubicBezTo>
                  <a:cubicBezTo>
                    <a:pt x="1781" y="14397"/>
                    <a:pt x="3612" y="12022"/>
                    <a:pt x="3810" y="11577"/>
                  </a:cubicBezTo>
                  <a:cubicBezTo>
                    <a:pt x="4354" y="10390"/>
                    <a:pt x="4750" y="9153"/>
                    <a:pt x="4947" y="7866"/>
                  </a:cubicBezTo>
                  <a:cubicBezTo>
                    <a:pt x="5145" y="6481"/>
                    <a:pt x="5393" y="4947"/>
                    <a:pt x="4453" y="3711"/>
                  </a:cubicBezTo>
                  <a:cubicBezTo>
                    <a:pt x="3364" y="2325"/>
                    <a:pt x="1385" y="113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39" name="צורה חופשית: צורה 1038">
              <a:extLst>
                <a:ext uri="{FF2B5EF4-FFF2-40B4-BE49-F238E27FC236}">
                  <a16:creationId xmlns:a16="http://schemas.microsoft.com/office/drawing/2014/main" id="{76ADD8CC-640F-9022-55EA-C1D8062273A4}"/>
                </a:ext>
              </a:extLst>
            </p:cNvPr>
            <p:cNvSpPr/>
            <p:nvPr/>
          </p:nvSpPr>
          <p:spPr>
            <a:xfrm>
              <a:off x="3649876" y="568045"/>
              <a:ext cx="63546" cy="49809"/>
            </a:xfrm>
            <a:custGeom>
              <a:avLst/>
              <a:gdLst>
                <a:gd name="connsiteX0" fmla="*/ 1409 w 63546"/>
                <a:gd name="connsiteY0" fmla="*/ 12850 h 49809"/>
                <a:gd name="connsiteX1" fmla="*/ 2200 w 63546"/>
                <a:gd name="connsiteY1" fmla="*/ 27049 h 49809"/>
                <a:gd name="connsiteX2" fmla="*/ 7296 w 63546"/>
                <a:gd name="connsiteY2" fmla="*/ 31502 h 49809"/>
                <a:gd name="connsiteX3" fmla="*/ 10562 w 63546"/>
                <a:gd name="connsiteY3" fmla="*/ 38626 h 49809"/>
                <a:gd name="connsiteX4" fmla="*/ 13579 w 63546"/>
                <a:gd name="connsiteY4" fmla="*/ 36400 h 49809"/>
                <a:gd name="connsiteX5" fmla="*/ 16053 w 63546"/>
                <a:gd name="connsiteY5" fmla="*/ 35262 h 49809"/>
                <a:gd name="connsiteX6" fmla="*/ 18626 w 63546"/>
                <a:gd name="connsiteY6" fmla="*/ 37736 h 49809"/>
                <a:gd name="connsiteX7" fmla="*/ 22287 w 63546"/>
                <a:gd name="connsiteY7" fmla="*/ 45157 h 49809"/>
                <a:gd name="connsiteX8" fmla="*/ 29659 w 63546"/>
                <a:gd name="connsiteY8" fmla="*/ 48670 h 49809"/>
                <a:gd name="connsiteX9" fmla="*/ 37377 w 63546"/>
                <a:gd name="connsiteY9" fmla="*/ 48373 h 49809"/>
                <a:gd name="connsiteX10" fmla="*/ 60778 w 63546"/>
                <a:gd name="connsiteY10" fmla="*/ 27989 h 49809"/>
                <a:gd name="connsiteX11" fmla="*/ 62757 w 63546"/>
                <a:gd name="connsiteY11" fmla="*/ 19776 h 49809"/>
                <a:gd name="connsiteX12" fmla="*/ 43066 w 63546"/>
                <a:gd name="connsiteY12" fmla="*/ 2460 h 49809"/>
                <a:gd name="connsiteX13" fmla="*/ 14074 w 63546"/>
                <a:gd name="connsiteY13" fmla="*/ 1669 h 49809"/>
                <a:gd name="connsiteX14" fmla="*/ 1359 w 63546"/>
                <a:gd name="connsiteY14" fmla="*/ 12800 h 4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46" h="49809">
                  <a:moveTo>
                    <a:pt x="1409" y="12850"/>
                  </a:moveTo>
                  <a:cubicBezTo>
                    <a:pt x="-719" y="17501"/>
                    <a:pt x="-422" y="22646"/>
                    <a:pt x="2200" y="27049"/>
                  </a:cubicBezTo>
                  <a:cubicBezTo>
                    <a:pt x="3586" y="29375"/>
                    <a:pt x="5268" y="30018"/>
                    <a:pt x="7296" y="31502"/>
                  </a:cubicBezTo>
                  <a:cubicBezTo>
                    <a:pt x="8137" y="32145"/>
                    <a:pt x="11699" y="37835"/>
                    <a:pt x="10562" y="38626"/>
                  </a:cubicBezTo>
                  <a:cubicBezTo>
                    <a:pt x="11551" y="37884"/>
                    <a:pt x="12590" y="37142"/>
                    <a:pt x="13579" y="36400"/>
                  </a:cubicBezTo>
                  <a:cubicBezTo>
                    <a:pt x="14322" y="35856"/>
                    <a:pt x="15113" y="35312"/>
                    <a:pt x="16053" y="35262"/>
                  </a:cubicBezTo>
                  <a:cubicBezTo>
                    <a:pt x="17636" y="35163"/>
                    <a:pt x="17884" y="36796"/>
                    <a:pt x="18626" y="37736"/>
                  </a:cubicBezTo>
                  <a:cubicBezTo>
                    <a:pt x="20308" y="39962"/>
                    <a:pt x="20555" y="42931"/>
                    <a:pt x="22287" y="45157"/>
                  </a:cubicBezTo>
                  <a:cubicBezTo>
                    <a:pt x="23771" y="47037"/>
                    <a:pt x="27383" y="47631"/>
                    <a:pt x="29659" y="48670"/>
                  </a:cubicBezTo>
                  <a:cubicBezTo>
                    <a:pt x="32182" y="49808"/>
                    <a:pt x="35249" y="50649"/>
                    <a:pt x="37377" y="48373"/>
                  </a:cubicBezTo>
                  <a:cubicBezTo>
                    <a:pt x="44402" y="41001"/>
                    <a:pt x="53357" y="35064"/>
                    <a:pt x="60778" y="27989"/>
                  </a:cubicBezTo>
                  <a:cubicBezTo>
                    <a:pt x="63747" y="25120"/>
                    <a:pt x="64192" y="23784"/>
                    <a:pt x="62757" y="19776"/>
                  </a:cubicBezTo>
                  <a:cubicBezTo>
                    <a:pt x="59393" y="10376"/>
                    <a:pt x="52269" y="6072"/>
                    <a:pt x="43066" y="2460"/>
                  </a:cubicBezTo>
                  <a:cubicBezTo>
                    <a:pt x="34755" y="-805"/>
                    <a:pt x="24316" y="-558"/>
                    <a:pt x="14074" y="1669"/>
                  </a:cubicBezTo>
                  <a:cubicBezTo>
                    <a:pt x="11007" y="7061"/>
                    <a:pt x="3932" y="7210"/>
                    <a:pt x="1359" y="128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0" name="צורה חופשית: צורה 1039">
              <a:extLst>
                <a:ext uri="{FF2B5EF4-FFF2-40B4-BE49-F238E27FC236}">
                  <a16:creationId xmlns:a16="http://schemas.microsoft.com/office/drawing/2014/main" id="{8AF26600-DDA8-3577-BA1D-80218BC2EBB6}"/>
                </a:ext>
              </a:extLst>
            </p:cNvPr>
            <p:cNvSpPr/>
            <p:nvPr/>
          </p:nvSpPr>
          <p:spPr>
            <a:xfrm>
              <a:off x="3637682" y="601130"/>
              <a:ext cx="77673" cy="70650"/>
            </a:xfrm>
            <a:custGeom>
              <a:avLst/>
              <a:gdLst>
                <a:gd name="connsiteX0" fmla="*/ 11723 w 77673"/>
                <a:gd name="connsiteY0" fmla="*/ 70601 h 70650"/>
                <a:gd name="connsiteX1" fmla="*/ 13752 w 77673"/>
                <a:gd name="connsiteY1" fmla="*/ 66791 h 70650"/>
                <a:gd name="connsiteX2" fmla="*/ 55212 w 77673"/>
                <a:gd name="connsiteY2" fmla="*/ 14645 h 70650"/>
                <a:gd name="connsiteX3" fmla="*/ 77673 w 77673"/>
                <a:gd name="connsiteY3" fmla="*/ 3018 h 70650"/>
                <a:gd name="connsiteX4" fmla="*/ 75348 w 77673"/>
                <a:gd name="connsiteY4" fmla="*/ 0 h 70650"/>
                <a:gd name="connsiteX5" fmla="*/ 53430 w 77673"/>
                <a:gd name="connsiteY5" fmla="*/ 11330 h 70650"/>
                <a:gd name="connsiteX6" fmla="*/ 12366 w 77673"/>
                <a:gd name="connsiteY6" fmla="*/ 61250 h 70650"/>
                <a:gd name="connsiteX7" fmla="*/ 6528 w 77673"/>
                <a:gd name="connsiteY7" fmla="*/ 3414 h 70650"/>
                <a:gd name="connsiteX8" fmla="*/ 2867 w 77673"/>
                <a:gd name="connsiteY8" fmla="*/ 2078 h 70650"/>
                <a:gd name="connsiteX9" fmla="*/ 10189 w 77673"/>
                <a:gd name="connsiteY9" fmla="*/ 66643 h 70650"/>
                <a:gd name="connsiteX10" fmla="*/ 11773 w 77673"/>
                <a:gd name="connsiteY10" fmla="*/ 70650 h 7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73" h="70650">
                  <a:moveTo>
                    <a:pt x="11723" y="70601"/>
                  </a:moveTo>
                  <a:lnTo>
                    <a:pt x="13752" y="66791"/>
                  </a:lnTo>
                  <a:cubicBezTo>
                    <a:pt x="13999" y="66346"/>
                    <a:pt x="36708" y="23649"/>
                    <a:pt x="55212" y="14645"/>
                  </a:cubicBezTo>
                  <a:cubicBezTo>
                    <a:pt x="74408" y="5294"/>
                    <a:pt x="77574" y="3067"/>
                    <a:pt x="77673" y="3018"/>
                  </a:cubicBezTo>
                  <a:lnTo>
                    <a:pt x="75348" y="0"/>
                  </a:lnTo>
                  <a:cubicBezTo>
                    <a:pt x="75348" y="0"/>
                    <a:pt x="71983" y="2276"/>
                    <a:pt x="53430" y="11330"/>
                  </a:cubicBezTo>
                  <a:cubicBezTo>
                    <a:pt x="37054" y="19345"/>
                    <a:pt x="18551" y="50217"/>
                    <a:pt x="12366" y="61250"/>
                  </a:cubicBezTo>
                  <a:cubicBezTo>
                    <a:pt x="8606" y="50464"/>
                    <a:pt x="-497" y="20680"/>
                    <a:pt x="6528" y="3414"/>
                  </a:cubicBezTo>
                  <a:lnTo>
                    <a:pt x="2867" y="2078"/>
                  </a:lnTo>
                  <a:cubicBezTo>
                    <a:pt x="-6335" y="24638"/>
                    <a:pt x="9497" y="64911"/>
                    <a:pt x="10189" y="66643"/>
                  </a:cubicBezTo>
                  <a:lnTo>
                    <a:pt x="11773" y="7065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1" name="צורה חופשית: צורה 1040">
              <a:extLst>
                <a:ext uri="{FF2B5EF4-FFF2-40B4-BE49-F238E27FC236}">
                  <a16:creationId xmlns:a16="http://schemas.microsoft.com/office/drawing/2014/main" id="{B4765EB3-3199-C134-FD1F-06BB09EFFABC}"/>
                </a:ext>
              </a:extLst>
            </p:cNvPr>
            <p:cNvSpPr/>
            <p:nvPr/>
          </p:nvSpPr>
          <p:spPr>
            <a:xfrm>
              <a:off x="3690221" y="563183"/>
              <a:ext cx="27106" cy="47248"/>
            </a:xfrm>
            <a:custGeom>
              <a:avLst/>
              <a:gdLst>
                <a:gd name="connsiteX0" fmla="*/ 26420 w 27106"/>
                <a:gd name="connsiteY0" fmla="*/ 18899 h 47248"/>
                <a:gd name="connsiteX1" fmla="*/ 24441 w 27106"/>
                <a:gd name="connsiteY1" fmla="*/ 26865 h 47248"/>
                <a:gd name="connsiteX2" fmla="*/ 18157 w 27106"/>
                <a:gd name="connsiteY2" fmla="*/ 32208 h 47248"/>
                <a:gd name="connsiteX3" fmla="*/ 9845 w 27106"/>
                <a:gd name="connsiteY3" fmla="*/ 38689 h 47248"/>
                <a:gd name="connsiteX4" fmla="*/ 5195 w 27106"/>
                <a:gd name="connsiteY4" fmla="*/ 42202 h 47248"/>
                <a:gd name="connsiteX5" fmla="*/ 2968 w 27106"/>
                <a:gd name="connsiteY5" fmla="*/ 44527 h 47248"/>
                <a:gd name="connsiteX6" fmla="*/ 297 w 27106"/>
                <a:gd name="connsiteY6" fmla="*/ 46952 h 47248"/>
                <a:gd name="connsiteX7" fmla="*/ 0 w 27106"/>
                <a:gd name="connsiteY7" fmla="*/ 47248 h 47248"/>
                <a:gd name="connsiteX8" fmla="*/ 2771 w 27106"/>
                <a:gd name="connsiteY8" fmla="*/ 38640 h 47248"/>
                <a:gd name="connsiteX9" fmla="*/ 3513 w 27106"/>
                <a:gd name="connsiteY9" fmla="*/ 34434 h 47248"/>
                <a:gd name="connsiteX10" fmla="*/ 4502 w 27106"/>
                <a:gd name="connsiteY10" fmla="*/ 19147 h 47248"/>
                <a:gd name="connsiteX11" fmla="*/ 3067 w 27106"/>
                <a:gd name="connsiteY11" fmla="*/ 1237 h 47248"/>
                <a:gd name="connsiteX12" fmla="*/ 3216 w 27106"/>
                <a:gd name="connsiteY12" fmla="*/ 0 h 47248"/>
                <a:gd name="connsiteX13" fmla="*/ 7124 w 27106"/>
                <a:gd name="connsiteY13" fmla="*/ 1187 h 47248"/>
                <a:gd name="connsiteX14" fmla="*/ 26370 w 27106"/>
                <a:gd name="connsiteY14" fmla="*/ 18949 h 4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06" h="47248">
                  <a:moveTo>
                    <a:pt x="26420" y="18899"/>
                  </a:moveTo>
                  <a:cubicBezTo>
                    <a:pt x="27706" y="22857"/>
                    <a:pt x="27261" y="24243"/>
                    <a:pt x="24441" y="26865"/>
                  </a:cubicBezTo>
                  <a:cubicBezTo>
                    <a:pt x="22412" y="28695"/>
                    <a:pt x="20285" y="30427"/>
                    <a:pt x="18157" y="32208"/>
                  </a:cubicBezTo>
                  <a:cubicBezTo>
                    <a:pt x="15436" y="34385"/>
                    <a:pt x="12616" y="36562"/>
                    <a:pt x="9845" y="38689"/>
                  </a:cubicBezTo>
                  <a:cubicBezTo>
                    <a:pt x="8262" y="39827"/>
                    <a:pt x="6778" y="41064"/>
                    <a:pt x="5195" y="42202"/>
                  </a:cubicBezTo>
                  <a:cubicBezTo>
                    <a:pt x="4007" y="43043"/>
                    <a:pt x="3562" y="43587"/>
                    <a:pt x="2968" y="44527"/>
                  </a:cubicBezTo>
                  <a:cubicBezTo>
                    <a:pt x="2078" y="45319"/>
                    <a:pt x="1138" y="46111"/>
                    <a:pt x="297" y="46952"/>
                  </a:cubicBezTo>
                  <a:cubicBezTo>
                    <a:pt x="198" y="47051"/>
                    <a:pt x="99" y="47150"/>
                    <a:pt x="0" y="47248"/>
                  </a:cubicBezTo>
                  <a:cubicBezTo>
                    <a:pt x="1484" y="44428"/>
                    <a:pt x="2226" y="41559"/>
                    <a:pt x="2771" y="38640"/>
                  </a:cubicBezTo>
                  <a:cubicBezTo>
                    <a:pt x="3018" y="37255"/>
                    <a:pt x="3265" y="35869"/>
                    <a:pt x="3513" y="34434"/>
                  </a:cubicBezTo>
                  <a:cubicBezTo>
                    <a:pt x="4453" y="29388"/>
                    <a:pt x="4799" y="24243"/>
                    <a:pt x="4502" y="19147"/>
                  </a:cubicBezTo>
                  <a:cubicBezTo>
                    <a:pt x="4156" y="13160"/>
                    <a:pt x="2968" y="7223"/>
                    <a:pt x="3067" y="1237"/>
                  </a:cubicBezTo>
                  <a:cubicBezTo>
                    <a:pt x="3067" y="841"/>
                    <a:pt x="3166" y="396"/>
                    <a:pt x="3216" y="0"/>
                  </a:cubicBezTo>
                  <a:cubicBezTo>
                    <a:pt x="4552" y="346"/>
                    <a:pt x="5937" y="643"/>
                    <a:pt x="7124" y="1187"/>
                  </a:cubicBezTo>
                  <a:cubicBezTo>
                    <a:pt x="16178" y="4997"/>
                    <a:pt x="23253" y="9450"/>
                    <a:pt x="26370" y="189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2" name="צורה חופשית: צורה 1041">
              <a:extLst>
                <a:ext uri="{FF2B5EF4-FFF2-40B4-BE49-F238E27FC236}">
                  <a16:creationId xmlns:a16="http://schemas.microsoft.com/office/drawing/2014/main" id="{091C47F9-A403-63A8-4434-96EE5F74FF28}"/>
                </a:ext>
              </a:extLst>
            </p:cNvPr>
            <p:cNvSpPr/>
            <p:nvPr/>
          </p:nvSpPr>
          <p:spPr>
            <a:xfrm>
              <a:off x="3658162" y="547389"/>
              <a:ext cx="52718" cy="50998"/>
            </a:xfrm>
            <a:custGeom>
              <a:avLst/>
              <a:gdLst>
                <a:gd name="connsiteX0" fmla="*/ 52048 w 52718"/>
                <a:gd name="connsiteY0" fmla="*/ 9709 h 50998"/>
                <a:gd name="connsiteX1" fmla="*/ 52196 w 52718"/>
                <a:gd name="connsiteY1" fmla="*/ 12182 h 50998"/>
                <a:gd name="connsiteX2" fmla="*/ 52542 w 52718"/>
                <a:gd name="connsiteY2" fmla="*/ 26926 h 50998"/>
                <a:gd name="connsiteX3" fmla="*/ 52146 w 52718"/>
                <a:gd name="connsiteY3" fmla="*/ 33506 h 50998"/>
                <a:gd name="connsiteX4" fmla="*/ 48436 w 52718"/>
                <a:gd name="connsiteY4" fmla="*/ 36277 h 50998"/>
                <a:gd name="connsiteX5" fmla="*/ 26568 w 52718"/>
                <a:gd name="connsiteY5" fmla="*/ 47458 h 50998"/>
                <a:gd name="connsiteX6" fmla="*/ 1187 w 52718"/>
                <a:gd name="connsiteY6" fmla="*/ 49486 h 50998"/>
                <a:gd name="connsiteX7" fmla="*/ 0 w 52718"/>
                <a:gd name="connsiteY7" fmla="*/ 10154 h 50998"/>
                <a:gd name="connsiteX8" fmla="*/ 4304 w 52718"/>
                <a:gd name="connsiteY8" fmla="*/ 8472 h 50998"/>
                <a:gd name="connsiteX9" fmla="*/ 15288 w 52718"/>
                <a:gd name="connsiteY9" fmla="*/ 4761 h 50998"/>
                <a:gd name="connsiteX10" fmla="*/ 35028 w 52718"/>
                <a:gd name="connsiteY10" fmla="*/ 407 h 50998"/>
                <a:gd name="connsiteX11" fmla="*/ 44527 w 52718"/>
                <a:gd name="connsiteY11" fmla="*/ 111 h 50998"/>
                <a:gd name="connsiteX12" fmla="*/ 48337 w 52718"/>
                <a:gd name="connsiteY12" fmla="*/ 1248 h 50998"/>
                <a:gd name="connsiteX13" fmla="*/ 51305 w 52718"/>
                <a:gd name="connsiteY13" fmla="*/ 6196 h 50998"/>
                <a:gd name="connsiteX14" fmla="*/ 51949 w 52718"/>
                <a:gd name="connsiteY14" fmla="*/ 9758 h 5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18" h="50998">
                  <a:moveTo>
                    <a:pt x="52048" y="9709"/>
                  </a:moveTo>
                  <a:cubicBezTo>
                    <a:pt x="52146" y="10500"/>
                    <a:pt x="52196" y="11341"/>
                    <a:pt x="52196" y="12182"/>
                  </a:cubicBezTo>
                  <a:cubicBezTo>
                    <a:pt x="52443" y="17080"/>
                    <a:pt x="52592" y="22028"/>
                    <a:pt x="52542" y="26926"/>
                  </a:cubicBezTo>
                  <a:cubicBezTo>
                    <a:pt x="52542" y="28658"/>
                    <a:pt x="53136" y="32071"/>
                    <a:pt x="52146" y="33506"/>
                  </a:cubicBezTo>
                  <a:cubicBezTo>
                    <a:pt x="51404" y="34545"/>
                    <a:pt x="49524" y="35485"/>
                    <a:pt x="48436" y="36277"/>
                  </a:cubicBezTo>
                  <a:cubicBezTo>
                    <a:pt x="41757" y="40977"/>
                    <a:pt x="34434" y="44836"/>
                    <a:pt x="26568" y="47458"/>
                  </a:cubicBezTo>
                  <a:cubicBezTo>
                    <a:pt x="6778" y="53989"/>
                    <a:pt x="1187" y="49486"/>
                    <a:pt x="1187" y="49486"/>
                  </a:cubicBezTo>
                  <a:lnTo>
                    <a:pt x="0" y="10154"/>
                  </a:lnTo>
                  <a:cubicBezTo>
                    <a:pt x="0" y="9857"/>
                    <a:pt x="4007" y="8571"/>
                    <a:pt x="4304" y="8472"/>
                  </a:cubicBezTo>
                  <a:cubicBezTo>
                    <a:pt x="7916" y="7136"/>
                    <a:pt x="11577" y="5899"/>
                    <a:pt x="15288" y="4761"/>
                  </a:cubicBezTo>
                  <a:cubicBezTo>
                    <a:pt x="21719" y="2832"/>
                    <a:pt x="28300" y="1199"/>
                    <a:pt x="35028" y="407"/>
                  </a:cubicBezTo>
                  <a:cubicBezTo>
                    <a:pt x="38195" y="61"/>
                    <a:pt x="41361" y="-137"/>
                    <a:pt x="44527" y="111"/>
                  </a:cubicBezTo>
                  <a:cubicBezTo>
                    <a:pt x="45962" y="209"/>
                    <a:pt x="47298" y="259"/>
                    <a:pt x="48337" y="1248"/>
                  </a:cubicBezTo>
                  <a:cubicBezTo>
                    <a:pt x="49722" y="2584"/>
                    <a:pt x="50761" y="4415"/>
                    <a:pt x="51305" y="6196"/>
                  </a:cubicBezTo>
                  <a:cubicBezTo>
                    <a:pt x="51652" y="7383"/>
                    <a:pt x="51850" y="8571"/>
                    <a:pt x="51949" y="975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3" name="צורה חופשית: צורה 1042">
              <a:extLst>
                <a:ext uri="{FF2B5EF4-FFF2-40B4-BE49-F238E27FC236}">
                  <a16:creationId xmlns:a16="http://schemas.microsoft.com/office/drawing/2014/main" id="{1B62D9FC-53FC-1573-57A7-1FBD240D52FB}"/>
                </a:ext>
              </a:extLst>
            </p:cNvPr>
            <p:cNvSpPr/>
            <p:nvPr/>
          </p:nvSpPr>
          <p:spPr>
            <a:xfrm>
              <a:off x="3620412" y="566777"/>
              <a:ext cx="120075" cy="51619"/>
            </a:xfrm>
            <a:custGeom>
              <a:avLst/>
              <a:gdLst>
                <a:gd name="connsiteX0" fmla="*/ 6085 w 120075"/>
                <a:gd name="connsiteY0" fmla="*/ 35194 h 51619"/>
                <a:gd name="connsiteX1" fmla="*/ 59320 w 120075"/>
                <a:gd name="connsiteY1" fmla="*/ 18 h 51619"/>
                <a:gd name="connsiteX2" fmla="*/ 117255 w 120075"/>
                <a:gd name="connsiteY2" fmla="*/ 20797 h 51619"/>
                <a:gd name="connsiteX3" fmla="*/ 120075 w 120075"/>
                <a:gd name="connsiteY3" fmla="*/ 29010 h 51619"/>
                <a:gd name="connsiteX4" fmla="*/ 115623 w 120075"/>
                <a:gd name="connsiteY4" fmla="*/ 29604 h 51619"/>
                <a:gd name="connsiteX5" fmla="*/ 112159 w 120075"/>
                <a:gd name="connsiteY5" fmla="*/ 29554 h 51619"/>
                <a:gd name="connsiteX6" fmla="*/ 110279 w 120075"/>
                <a:gd name="connsiteY6" fmla="*/ 24310 h 51619"/>
                <a:gd name="connsiteX7" fmla="*/ 59122 w 120075"/>
                <a:gd name="connsiteY7" fmla="*/ 7488 h 51619"/>
                <a:gd name="connsiteX8" fmla="*/ 13408 w 120075"/>
                <a:gd name="connsiteY8" fmla="*/ 37915 h 51619"/>
                <a:gd name="connsiteX9" fmla="*/ 6729 w 120075"/>
                <a:gd name="connsiteY9" fmla="*/ 51620 h 51619"/>
                <a:gd name="connsiteX10" fmla="*/ 0 w 120075"/>
                <a:gd name="connsiteY10" fmla="*/ 47711 h 51619"/>
                <a:gd name="connsiteX11" fmla="*/ 6085 w 120075"/>
                <a:gd name="connsiteY11" fmla="*/ 35145 h 5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075" h="51619">
                  <a:moveTo>
                    <a:pt x="6085" y="35194"/>
                  </a:moveTo>
                  <a:cubicBezTo>
                    <a:pt x="12814" y="19164"/>
                    <a:pt x="21027" y="-675"/>
                    <a:pt x="59320" y="18"/>
                  </a:cubicBezTo>
                  <a:cubicBezTo>
                    <a:pt x="90292" y="710"/>
                    <a:pt x="109785" y="7686"/>
                    <a:pt x="117255" y="20797"/>
                  </a:cubicBezTo>
                  <a:cubicBezTo>
                    <a:pt x="118740" y="23370"/>
                    <a:pt x="119630" y="26190"/>
                    <a:pt x="120075" y="29010"/>
                  </a:cubicBezTo>
                  <a:cubicBezTo>
                    <a:pt x="118542" y="29505"/>
                    <a:pt x="116563" y="29554"/>
                    <a:pt x="115623" y="29604"/>
                  </a:cubicBezTo>
                  <a:cubicBezTo>
                    <a:pt x="114485" y="29604"/>
                    <a:pt x="113297" y="29604"/>
                    <a:pt x="112159" y="29554"/>
                  </a:cubicBezTo>
                  <a:cubicBezTo>
                    <a:pt x="111813" y="27724"/>
                    <a:pt x="111219" y="25942"/>
                    <a:pt x="110279" y="24310"/>
                  </a:cubicBezTo>
                  <a:cubicBezTo>
                    <a:pt x="104342" y="13920"/>
                    <a:pt x="86630" y="8082"/>
                    <a:pt x="59122" y="7488"/>
                  </a:cubicBezTo>
                  <a:cubicBezTo>
                    <a:pt x="26469" y="6845"/>
                    <a:pt x="20136" y="21886"/>
                    <a:pt x="13408" y="37915"/>
                  </a:cubicBezTo>
                  <a:cubicBezTo>
                    <a:pt x="11429" y="42566"/>
                    <a:pt x="9400" y="47415"/>
                    <a:pt x="6729" y="51620"/>
                  </a:cubicBezTo>
                  <a:lnTo>
                    <a:pt x="0" y="47711"/>
                  </a:lnTo>
                  <a:cubicBezTo>
                    <a:pt x="2375" y="44050"/>
                    <a:pt x="4156" y="39696"/>
                    <a:pt x="6085" y="351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4" name="צורה חופשית: צורה 1043">
              <a:extLst>
                <a:ext uri="{FF2B5EF4-FFF2-40B4-BE49-F238E27FC236}">
                  <a16:creationId xmlns:a16="http://schemas.microsoft.com/office/drawing/2014/main" id="{00E132BB-FDAC-2ED9-C29B-2E86D245881F}"/>
                </a:ext>
              </a:extLst>
            </p:cNvPr>
            <p:cNvSpPr/>
            <p:nvPr/>
          </p:nvSpPr>
          <p:spPr>
            <a:xfrm>
              <a:off x="3636322" y="573263"/>
              <a:ext cx="22497" cy="42858"/>
            </a:xfrm>
            <a:custGeom>
              <a:avLst/>
              <a:gdLst>
                <a:gd name="connsiteX0" fmla="*/ 14616 w 22497"/>
                <a:gd name="connsiteY0" fmla="*/ 6890 h 42858"/>
                <a:gd name="connsiteX1" fmla="*/ 21345 w 22497"/>
                <a:gd name="connsiteY1" fmla="*/ 26383 h 42858"/>
                <a:gd name="connsiteX2" fmla="*/ 7442 w 22497"/>
                <a:gd name="connsiteY2" fmla="*/ 42858 h 42858"/>
                <a:gd name="connsiteX3" fmla="*/ 169 w 22497"/>
                <a:gd name="connsiteY3" fmla="*/ 10551 h 42858"/>
                <a:gd name="connsiteX4" fmla="*/ 14567 w 22497"/>
                <a:gd name="connsiteY4" fmla="*/ 6890 h 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42858">
                  <a:moveTo>
                    <a:pt x="14616" y="6890"/>
                  </a:moveTo>
                  <a:cubicBezTo>
                    <a:pt x="14616" y="6890"/>
                    <a:pt x="14072" y="20248"/>
                    <a:pt x="21345" y="26383"/>
                  </a:cubicBezTo>
                  <a:cubicBezTo>
                    <a:pt x="27430" y="31479"/>
                    <a:pt x="7442" y="42858"/>
                    <a:pt x="7442" y="42858"/>
                  </a:cubicBezTo>
                  <a:cubicBezTo>
                    <a:pt x="7442" y="42858"/>
                    <a:pt x="-1315" y="31924"/>
                    <a:pt x="169" y="10551"/>
                  </a:cubicBezTo>
                  <a:cubicBezTo>
                    <a:pt x="1703" y="-10822"/>
                    <a:pt x="14567" y="6890"/>
                    <a:pt x="14567" y="689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5" name="צורה חופשית: צורה 1044">
              <a:extLst>
                <a:ext uri="{FF2B5EF4-FFF2-40B4-BE49-F238E27FC236}">
                  <a16:creationId xmlns:a16="http://schemas.microsoft.com/office/drawing/2014/main" id="{EF2BDC90-01F6-DB09-D278-AE40AA68A5C9}"/>
                </a:ext>
              </a:extLst>
            </p:cNvPr>
            <p:cNvSpPr/>
            <p:nvPr/>
          </p:nvSpPr>
          <p:spPr>
            <a:xfrm>
              <a:off x="3655568" y="547354"/>
              <a:ext cx="61877" cy="43336"/>
            </a:xfrm>
            <a:custGeom>
              <a:avLst/>
              <a:gdLst>
                <a:gd name="connsiteX0" fmla="*/ 42124 w 61877"/>
                <a:gd name="connsiteY0" fmla="*/ 46 h 43336"/>
                <a:gd name="connsiteX1" fmla="*/ 53504 w 61877"/>
                <a:gd name="connsiteY1" fmla="*/ 1382 h 43336"/>
                <a:gd name="connsiteX2" fmla="*/ 59985 w 61877"/>
                <a:gd name="connsiteY2" fmla="*/ 7764 h 43336"/>
                <a:gd name="connsiteX3" fmla="*/ 61815 w 61877"/>
                <a:gd name="connsiteY3" fmla="*/ 36608 h 43336"/>
                <a:gd name="connsiteX4" fmla="*/ 61717 w 61877"/>
                <a:gd name="connsiteY4" fmla="*/ 38142 h 43336"/>
                <a:gd name="connsiteX5" fmla="*/ 59935 w 61877"/>
                <a:gd name="connsiteY5" fmla="*/ 39280 h 43336"/>
                <a:gd name="connsiteX6" fmla="*/ 48952 w 61877"/>
                <a:gd name="connsiteY6" fmla="*/ 41803 h 43336"/>
                <a:gd name="connsiteX7" fmla="*/ 38958 w 61877"/>
                <a:gd name="connsiteY7" fmla="*/ 43337 h 43336"/>
                <a:gd name="connsiteX8" fmla="*/ 36633 w 61877"/>
                <a:gd name="connsiteY8" fmla="*/ 38290 h 43336"/>
                <a:gd name="connsiteX9" fmla="*/ 30003 w 61877"/>
                <a:gd name="connsiteY9" fmla="*/ 40170 h 43336"/>
                <a:gd name="connsiteX10" fmla="*/ 21246 w 61877"/>
                <a:gd name="connsiteY10" fmla="*/ 42298 h 43336"/>
                <a:gd name="connsiteX11" fmla="*/ 3287 w 61877"/>
                <a:gd name="connsiteY11" fmla="*/ 42892 h 43336"/>
                <a:gd name="connsiteX12" fmla="*/ 21 w 61877"/>
                <a:gd name="connsiteY12" fmla="*/ 41061 h 43336"/>
                <a:gd name="connsiteX13" fmla="*/ 1357 w 61877"/>
                <a:gd name="connsiteY13" fmla="*/ 38835 h 43336"/>
                <a:gd name="connsiteX14" fmla="*/ 7739 w 61877"/>
                <a:gd name="connsiteY14" fmla="*/ 36559 h 43336"/>
                <a:gd name="connsiteX15" fmla="*/ 24462 w 61877"/>
                <a:gd name="connsiteY15" fmla="*/ 27604 h 43336"/>
                <a:gd name="connsiteX16" fmla="*/ 34555 w 61877"/>
                <a:gd name="connsiteY16" fmla="*/ 23745 h 43336"/>
                <a:gd name="connsiteX17" fmla="*/ 38018 w 61877"/>
                <a:gd name="connsiteY17" fmla="*/ 19737 h 43336"/>
                <a:gd name="connsiteX18" fmla="*/ 38068 w 61877"/>
                <a:gd name="connsiteY18" fmla="*/ 13405 h 43336"/>
                <a:gd name="connsiteX19" fmla="*/ 39799 w 61877"/>
                <a:gd name="connsiteY19" fmla="*/ 6676 h 43336"/>
                <a:gd name="connsiteX20" fmla="*/ 42075 w 61877"/>
                <a:gd name="connsiteY20" fmla="*/ 46 h 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77" h="43336">
                  <a:moveTo>
                    <a:pt x="42124" y="46"/>
                  </a:moveTo>
                  <a:cubicBezTo>
                    <a:pt x="45934" y="-102"/>
                    <a:pt x="49942" y="46"/>
                    <a:pt x="53504" y="1382"/>
                  </a:cubicBezTo>
                  <a:cubicBezTo>
                    <a:pt x="56324" y="2421"/>
                    <a:pt x="59836" y="4648"/>
                    <a:pt x="59985" y="7764"/>
                  </a:cubicBezTo>
                  <a:cubicBezTo>
                    <a:pt x="60381" y="17412"/>
                    <a:pt x="60430" y="27010"/>
                    <a:pt x="61815" y="36608"/>
                  </a:cubicBezTo>
                  <a:cubicBezTo>
                    <a:pt x="61865" y="37103"/>
                    <a:pt x="61964" y="37647"/>
                    <a:pt x="61717" y="38142"/>
                  </a:cubicBezTo>
                  <a:cubicBezTo>
                    <a:pt x="61420" y="38785"/>
                    <a:pt x="60628" y="39033"/>
                    <a:pt x="59935" y="39280"/>
                  </a:cubicBezTo>
                  <a:cubicBezTo>
                    <a:pt x="56373" y="40418"/>
                    <a:pt x="52712" y="41259"/>
                    <a:pt x="48952" y="41803"/>
                  </a:cubicBezTo>
                  <a:cubicBezTo>
                    <a:pt x="45588" y="42298"/>
                    <a:pt x="42174" y="42050"/>
                    <a:pt x="38958" y="43337"/>
                  </a:cubicBezTo>
                  <a:cubicBezTo>
                    <a:pt x="39057" y="41704"/>
                    <a:pt x="38166" y="39131"/>
                    <a:pt x="36633" y="38290"/>
                  </a:cubicBezTo>
                  <a:cubicBezTo>
                    <a:pt x="34555" y="37152"/>
                    <a:pt x="31933" y="39676"/>
                    <a:pt x="30003" y="40170"/>
                  </a:cubicBezTo>
                  <a:cubicBezTo>
                    <a:pt x="27084" y="40962"/>
                    <a:pt x="24264" y="41754"/>
                    <a:pt x="21246" y="42298"/>
                  </a:cubicBezTo>
                  <a:cubicBezTo>
                    <a:pt x="15309" y="43287"/>
                    <a:pt x="9273" y="43535"/>
                    <a:pt x="3287" y="42892"/>
                  </a:cubicBezTo>
                  <a:cubicBezTo>
                    <a:pt x="1901" y="42743"/>
                    <a:pt x="219" y="42644"/>
                    <a:pt x="21" y="41061"/>
                  </a:cubicBezTo>
                  <a:cubicBezTo>
                    <a:pt x="-127" y="40022"/>
                    <a:pt x="516" y="39379"/>
                    <a:pt x="1357" y="38835"/>
                  </a:cubicBezTo>
                  <a:cubicBezTo>
                    <a:pt x="3237" y="37647"/>
                    <a:pt x="5711" y="37548"/>
                    <a:pt x="7739" y="36559"/>
                  </a:cubicBezTo>
                  <a:cubicBezTo>
                    <a:pt x="13429" y="33788"/>
                    <a:pt x="18476" y="29929"/>
                    <a:pt x="24462" y="27604"/>
                  </a:cubicBezTo>
                  <a:cubicBezTo>
                    <a:pt x="27826" y="26317"/>
                    <a:pt x="31438" y="25526"/>
                    <a:pt x="34555" y="23745"/>
                  </a:cubicBezTo>
                  <a:cubicBezTo>
                    <a:pt x="36138" y="22854"/>
                    <a:pt x="37919" y="21568"/>
                    <a:pt x="38018" y="19737"/>
                  </a:cubicBezTo>
                  <a:cubicBezTo>
                    <a:pt x="38166" y="17659"/>
                    <a:pt x="37721" y="15581"/>
                    <a:pt x="38068" y="13405"/>
                  </a:cubicBezTo>
                  <a:cubicBezTo>
                    <a:pt x="38463" y="11129"/>
                    <a:pt x="39107" y="8853"/>
                    <a:pt x="39799" y="6676"/>
                  </a:cubicBezTo>
                  <a:cubicBezTo>
                    <a:pt x="39997" y="6033"/>
                    <a:pt x="41679" y="46"/>
                    <a:pt x="42075" y="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6" name="צורה חופשית: צורה 1045">
              <a:extLst>
                <a:ext uri="{FF2B5EF4-FFF2-40B4-BE49-F238E27FC236}">
                  <a16:creationId xmlns:a16="http://schemas.microsoft.com/office/drawing/2014/main" id="{6FAC8998-A437-4C6C-5658-958CF939AF2B}"/>
                </a:ext>
              </a:extLst>
            </p:cNvPr>
            <p:cNvSpPr/>
            <p:nvPr/>
          </p:nvSpPr>
          <p:spPr>
            <a:xfrm>
              <a:off x="3630535" y="476105"/>
              <a:ext cx="97220" cy="112749"/>
            </a:xfrm>
            <a:custGeom>
              <a:avLst/>
              <a:gdLst>
                <a:gd name="connsiteX0" fmla="*/ 10211 w 97220"/>
                <a:gd name="connsiteY0" fmla="*/ 98754 h 112749"/>
                <a:gd name="connsiteX1" fmla="*/ 39402 w 97220"/>
                <a:gd name="connsiteY1" fmla="*/ 112013 h 112749"/>
                <a:gd name="connsiteX2" fmla="*/ 62012 w 97220"/>
                <a:gd name="connsiteY2" fmla="*/ 102168 h 112749"/>
                <a:gd name="connsiteX3" fmla="*/ 68592 w 97220"/>
                <a:gd name="connsiteY3" fmla="*/ 97567 h 112749"/>
                <a:gd name="connsiteX4" fmla="*/ 70175 w 97220"/>
                <a:gd name="connsiteY4" fmla="*/ 96330 h 112749"/>
                <a:gd name="connsiteX5" fmla="*/ 71461 w 97220"/>
                <a:gd name="connsiteY5" fmla="*/ 95291 h 112749"/>
                <a:gd name="connsiteX6" fmla="*/ 73143 w 97220"/>
                <a:gd name="connsiteY6" fmla="*/ 93856 h 112749"/>
                <a:gd name="connsiteX7" fmla="*/ 82939 w 97220"/>
                <a:gd name="connsiteY7" fmla="*/ 29588 h 112749"/>
                <a:gd name="connsiteX8" fmla="*/ 80664 w 97220"/>
                <a:gd name="connsiteY8" fmla="*/ 25383 h 112749"/>
                <a:gd name="connsiteX9" fmla="*/ 78338 w 97220"/>
                <a:gd name="connsiteY9" fmla="*/ 22217 h 112749"/>
                <a:gd name="connsiteX10" fmla="*/ 27824 w 97220"/>
                <a:gd name="connsiteY10" fmla="*/ 151 h 112749"/>
                <a:gd name="connsiteX11" fmla="*/ 6402 w 97220"/>
                <a:gd name="connsiteY11" fmla="*/ 15389 h 112749"/>
                <a:gd name="connsiteX12" fmla="*/ 811 w 97220"/>
                <a:gd name="connsiteY12" fmla="*/ 27609 h 112749"/>
                <a:gd name="connsiteX13" fmla="*/ 415 w 97220"/>
                <a:gd name="connsiteY13" fmla="*/ 29391 h 112749"/>
                <a:gd name="connsiteX14" fmla="*/ 10211 w 97220"/>
                <a:gd name="connsiteY14" fmla="*/ 98804 h 1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220" h="112749">
                  <a:moveTo>
                    <a:pt x="10211" y="98754"/>
                  </a:moveTo>
                  <a:cubicBezTo>
                    <a:pt x="11745" y="110678"/>
                    <a:pt x="23421" y="114537"/>
                    <a:pt x="39402" y="112013"/>
                  </a:cubicBezTo>
                  <a:cubicBezTo>
                    <a:pt x="47219" y="110727"/>
                    <a:pt x="55580" y="106324"/>
                    <a:pt x="62012" y="102168"/>
                  </a:cubicBezTo>
                  <a:cubicBezTo>
                    <a:pt x="64584" y="100436"/>
                    <a:pt x="66761" y="98903"/>
                    <a:pt x="68592" y="97567"/>
                  </a:cubicBezTo>
                  <a:cubicBezTo>
                    <a:pt x="69136" y="97171"/>
                    <a:pt x="69631" y="96726"/>
                    <a:pt x="70175" y="96330"/>
                  </a:cubicBezTo>
                  <a:cubicBezTo>
                    <a:pt x="70571" y="95885"/>
                    <a:pt x="71066" y="95588"/>
                    <a:pt x="71461" y="95291"/>
                  </a:cubicBezTo>
                  <a:cubicBezTo>
                    <a:pt x="72500" y="94351"/>
                    <a:pt x="73143" y="93856"/>
                    <a:pt x="73143" y="93856"/>
                  </a:cubicBezTo>
                  <a:cubicBezTo>
                    <a:pt x="115593" y="53782"/>
                    <a:pt x="90559" y="48438"/>
                    <a:pt x="82939" y="29588"/>
                  </a:cubicBezTo>
                  <a:cubicBezTo>
                    <a:pt x="82346" y="28055"/>
                    <a:pt x="81653" y="26719"/>
                    <a:pt x="80664" y="25383"/>
                  </a:cubicBezTo>
                  <a:cubicBezTo>
                    <a:pt x="80020" y="24295"/>
                    <a:pt x="79179" y="23206"/>
                    <a:pt x="78338" y="22217"/>
                  </a:cubicBezTo>
                  <a:cubicBezTo>
                    <a:pt x="66712" y="7622"/>
                    <a:pt x="40589" y="-1284"/>
                    <a:pt x="27824" y="151"/>
                  </a:cubicBezTo>
                  <a:cubicBezTo>
                    <a:pt x="17979" y="1239"/>
                    <a:pt x="11102" y="7671"/>
                    <a:pt x="6402" y="15389"/>
                  </a:cubicBezTo>
                  <a:cubicBezTo>
                    <a:pt x="3978" y="19298"/>
                    <a:pt x="2147" y="23503"/>
                    <a:pt x="811" y="27609"/>
                  </a:cubicBezTo>
                  <a:cubicBezTo>
                    <a:pt x="613" y="28154"/>
                    <a:pt x="465" y="28747"/>
                    <a:pt x="415" y="29391"/>
                  </a:cubicBezTo>
                  <a:cubicBezTo>
                    <a:pt x="-2256" y="43788"/>
                    <a:pt x="8777" y="87424"/>
                    <a:pt x="10211" y="988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7" name="צורה חופשית: צורה 1046">
              <a:extLst>
                <a:ext uri="{FF2B5EF4-FFF2-40B4-BE49-F238E27FC236}">
                  <a16:creationId xmlns:a16="http://schemas.microsoft.com/office/drawing/2014/main" id="{77E6E399-FF69-DDFE-AE1E-8775EC518552}"/>
                </a:ext>
              </a:extLst>
            </p:cNvPr>
            <p:cNvSpPr/>
            <p:nvPr/>
          </p:nvSpPr>
          <p:spPr>
            <a:xfrm>
              <a:off x="3631495" y="485020"/>
              <a:ext cx="96260" cy="93302"/>
            </a:xfrm>
            <a:custGeom>
              <a:avLst/>
              <a:gdLst>
                <a:gd name="connsiteX0" fmla="*/ 2424 w 96260"/>
                <a:gd name="connsiteY0" fmla="*/ 17458 h 93302"/>
                <a:gd name="connsiteX1" fmla="*/ 5145 w 96260"/>
                <a:gd name="connsiteY1" fmla="*/ 17656 h 93302"/>
                <a:gd name="connsiteX2" fmla="*/ 10192 w 96260"/>
                <a:gd name="connsiteY2" fmla="*/ 19041 h 93302"/>
                <a:gd name="connsiteX3" fmla="*/ 22264 w 96260"/>
                <a:gd name="connsiteY3" fmla="*/ 20674 h 93302"/>
                <a:gd name="connsiteX4" fmla="*/ 30081 w 96260"/>
                <a:gd name="connsiteY4" fmla="*/ 20674 h 93302"/>
                <a:gd name="connsiteX5" fmla="*/ 38640 w 96260"/>
                <a:gd name="connsiteY5" fmla="*/ 20377 h 93302"/>
                <a:gd name="connsiteX6" fmla="*/ 51701 w 96260"/>
                <a:gd name="connsiteY6" fmla="*/ 27699 h 93302"/>
                <a:gd name="connsiteX7" fmla="*/ 55808 w 96260"/>
                <a:gd name="connsiteY7" fmla="*/ 36902 h 93302"/>
                <a:gd name="connsiteX8" fmla="*/ 56599 w 96260"/>
                <a:gd name="connsiteY8" fmla="*/ 54267 h 93302"/>
                <a:gd name="connsiteX9" fmla="*/ 56797 w 96260"/>
                <a:gd name="connsiteY9" fmla="*/ 59017 h 93302"/>
                <a:gd name="connsiteX10" fmla="*/ 59271 w 96260"/>
                <a:gd name="connsiteY10" fmla="*/ 64162 h 93302"/>
                <a:gd name="connsiteX11" fmla="*/ 62239 w 96260"/>
                <a:gd name="connsiteY11" fmla="*/ 70495 h 93302"/>
                <a:gd name="connsiteX12" fmla="*/ 62437 w 96260"/>
                <a:gd name="connsiteY12" fmla="*/ 77619 h 93302"/>
                <a:gd name="connsiteX13" fmla="*/ 61052 w 96260"/>
                <a:gd name="connsiteY13" fmla="*/ 93303 h 93302"/>
                <a:gd name="connsiteX14" fmla="*/ 67632 w 96260"/>
                <a:gd name="connsiteY14" fmla="*/ 88702 h 93302"/>
                <a:gd name="connsiteX15" fmla="*/ 69215 w 96260"/>
                <a:gd name="connsiteY15" fmla="*/ 87465 h 93302"/>
                <a:gd name="connsiteX16" fmla="*/ 70502 w 96260"/>
                <a:gd name="connsiteY16" fmla="*/ 86426 h 93302"/>
                <a:gd name="connsiteX17" fmla="*/ 72184 w 96260"/>
                <a:gd name="connsiteY17" fmla="*/ 84991 h 93302"/>
                <a:gd name="connsiteX18" fmla="*/ 81980 w 96260"/>
                <a:gd name="connsiteY18" fmla="*/ 20723 h 93302"/>
                <a:gd name="connsiteX19" fmla="*/ 79704 w 96260"/>
                <a:gd name="connsiteY19" fmla="*/ 16518 h 93302"/>
                <a:gd name="connsiteX20" fmla="*/ 77379 w 96260"/>
                <a:gd name="connsiteY20" fmla="*/ 13352 h 93302"/>
                <a:gd name="connsiteX21" fmla="*/ 53977 w 96260"/>
                <a:gd name="connsiteY21" fmla="*/ 1379 h 93302"/>
                <a:gd name="connsiteX22" fmla="*/ 37007 w 96260"/>
                <a:gd name="connsiteY22" fmla="*/ 43 h 93302"/>
                <a:gd name="connsiteX23" fmla="*/ 14892 w 96260"/>
                <a:gd name="connsiteY23" fmla="*/ 3753 h 93302"/>
                <a:gd name="connsiteX24" fmla="*/ 5492 w 96260"/>
                <a:gd name="connsiteY24" fmla="*/ 6475 h 93302"/>
                <a:gd name="connsiteX25" fmla="*/ 1979 w 96260"/>
                <a:gd name="connsiteY25" fmla="*/ 11768 h 93302"/>
                <a:gd name="connsiteX26" fmla="*/ 1385 w 96260"/>
                <a:gd name="connsiteY26" fmla="*/ 14687 h 93302"/>
                <a:gd name="connsiteX27" fmla="*/ 0 w 96260"/>
                <a:gd name="connsiteY27" fmla="*/ 18002 h 93302"/>
                <a:gd name="connsiteX28" fmla="*/ 2474 w 96260"/>
                <a:gd name="connsiteY28" fmla="*/ 17507 h 9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260" h="93302">
                  <a:moveTo>
                    <a:pt x="2424" y="17458"/>
                  </a:moveTo>
                  <a:cubicBezTo>
                    <a:pt x="3364" y="17359"/>
                    <a:pt x="4304" y="17409"/>
                    <a:pt x="5145" y="17656"/>
                  </a:cubicBezTo>
                  <a:cubicBezTo>
                    <a:pt x="6828" y="18200"/>
                    <a:pt x="8411" y="18695"/>
                    <a:pt x="10192" y="19041"/>
                  </a:cubicBezTo>
                  <a:cubicBezTo>
                    <a:pt x="14199" y="19783"/>
                    <a:pt x="18207" y="20328"/>
                    <a:pt x="22264" y="20674"/>
                  </a:cubicBezTo>
                  <a:cubicBezTo>
                    <a:pt x="24935" y="20872"/>
                    <a:pt x="27459" y="20971"/>
                    <a:pt x="30081" y="20674"/>
                  </a:cubicBezTo>
                  <a:cubicBezTo>
                    <a:pt x="32851" y="20328"/>
                    <a:pt x="35820" y="20031"/>
                    <a:pt x="38640" y="20377"/>
                  </a:cubicBezTo>
                  <a:cubicBezTo>
                    <a:pt x="43538" y="20971"/>
                    <a:pt x="48683" y="24088"/>
                    <a:pt x="51701" y="27699"/>
                  </a:cubicBezTo>
                  <a:cubicBezTo>
                    <a:pt x="53928" y="30321"/>
                    <a:pt x="55115" y="33587"/>
                    <a:pt x="55808" y="36902"/>
                  </a:cubicBezTo>
                  <a:cubicBezTo>
                    <a:pt x="56946" y="42542"/>
                    <a:pt x="55956" y="48479"/>
                    <a:pt x="56599" y="54267"/>
                  </a:cubicBezTo>
                  <a:cubicBezTo>
                    <a:pt x="56748" y="55850"/>
                    <a:pt x="56500" y="57483"/>
                    <a:pt x="56797" y="59017"/>
                  </a:cubicBezTo>
                  <a:cubicBezTo>
                    <a:pt x="57143" y="60798"/>
                    <a:pt x="58331" y="62628"/>
                    <a:pt x="59271" y="64162"/>
                  </a:cubicBezTo>
                  <a:cubicBezTo>
                    <a:pt x="60508" y="66141"/>
                    <a:pt x="62091" y="68120"/>
                    <a:pt x="62239" y="70495"/>
                  </a:cubicBezTo>
                  <a:cubicBezTo>
                    <a:pt x="62388" y="72771"/>
                    <a:pt x="62388" y="75245"/>
                    <a:pt x="62437" y="77619"/>
                  </a:cubicBezTo>
                  <a:cubicBezTo>
                    <a:pt x="62586" y="82864"/>
                    <a:pt x="62239" y="88157"/>
                    <a:pt x="61052" y="93303"/>
                  </a:cubicBezTo>
                  <a:cubicBezTo>
                    <a:pt x="63625" y="91571"/>
                    <a:pt x="65802" y="90038"/>
                    <a:pt x="67632" y="88702"/>
                  </a:cubicBezTo>
                  <a:cubicBezTo>
                    <a:pt x="68176" y="88157"/>
                    <a:pt x="68671" y="87762"/>
                    <a:pt x="69215" y="87465"/>
                  </a:cubicBezTo>
                  <a:cubicBezTo>
                    <a:pt x="69760" y="87069"/>
                    <a:pt x="70106" y="86624"/>
                    <a:pt x="70502" y="86426"/>
                  </a:cubicBezTo>
                  <a:cubicBezTo>
                    <a:pt x="71541" y="85486"/>
                    <a:pt x="72184" y="84991"/>
                    <a:pt x="72184" y="84991"/>
                  </a:cubicBezTo>
                  <a:cubicBezTo>
                    <a:pt x="114633" y="44917"/>
                    <a:pt x="89599" y="39573"/>
                    <a:pt x="81980" y="20723"/>
                  </a:cubicBezTo>
                  <a:cubicBezTo>
                    <a:pt x="81386" y="19190"/>
                    <a:pt x="80693" y="17854"/>
                    <a:pt x="79704" y="16518"/>
                  </a:cubicBezTo>
                  <a:cubicBezTo>
                    <a:pt x="79061" y="15430"/>
                    <a:pt x="78220" y="14341"/>
                    <a:pt x="77379" y="13352"/>
                  </a:cubicBezTo>
                  <a:cubicBezTo>
                    <a:pt x="71590" y="6920"/>
                    <a:pt x="62685" y="3160"/>
                    <a:pt x="53977" y="1379"/>
                  </a:cubicBezTo>
                  <a:cubicBezTo>
                    <a:pt x="48436" y="340"/>
                    <a:pt x="42697" y="-155"/>
                    <a:pt x="37007" y="43"/>
                  </a:cubicBezTo>
                  <a:cubicBezTo>
                    <a:pt x="29635" y="241"/>
                    <a:pt x="21769" y="1032"/>
                    <a:pt x="14892" y="3753"/>
                  </a:cubicBezTo>
                  <a:cubicBezTo>
                    <a:pt x="12616" y="4693"/>
                    <a:pt x="8955" y="5436"/>
                    <a:pt x="5492" y="6475"/>
                  </a:cubicBezTo>
                  <a:cubicBezTo>
                    <a:pt x="3661" y="7068"/>
                    <a:pt x="2523" y="10235"/>
                    <a:pt x="1979" y="11768"/>
                  </a:cubicBezTo>
                  <a:cubicBezTo>
                    <a:pt x="1633" y="12758"/>
                    <a:pt x="1682" y="13698"/>
                    <a:pt x="1385" y="14687"/>
                  </a:cubicBezTo>
                  <a:cubicBezTo>
                    <a:pt x="1286" y="15034"/>
                    <a:pt x="148" y="17953"/>
                    <a:pt x="0" y="18002"/>
                  </a:cubicBezTo>
                  <a:cubicBezTo>
                    <a:pt x="792" y="17804"/>
                    <a:pt x="1633" y="17606"/>
                    <a:pt x="2474" y="175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8" name="צורה חופשית: צורה 1047">
              <a:extLst>
                <a:ext uri="{FF2B5EF4-FFF2-40B4-BE49-F238E27FC236}">
                  <a16:creationId xmlns:a16="http://schemas.microsoft.com/office/drawing/2014/main" id="{65A2561C-0B57-D18F-C478-4786945C1511}"/>
                </a:ext>
              </a:extLst>
            </p:cNvPr>
            <p:cNvSpPr/>
            <p:nvPr/>
          </p:nvSpPr>
          <p:spPr>
            <a:xfrm>
              <a:off x="3631544" y="455476"/>
              <a:ext cx="106347" cy="111763"/>
            </a:xfrm>
            <a:custGeom>
              <a:avLst/>
              <a:gdLst>
                <a:gd name="connsiteX0" fmla="*/ 10093 w 106347"/>
                <a:gd name="connsiteY0" fmla="*/ 21571 h 111763"/>
                <a:gd name="connsiteX1" fmla="*/ 50217 w 106347"/>
                <a:gd name="connsiteY1" fmla="*/ 99 h 111763"/>
                <a:gd name="connsiteX2" fmla="*/ 51553 w 106347"/>
                <a:gd name="connsiteY2" fmla="*/ 0 h 111763"/>
                <a:gd name="connsiteX3" fmla="*/ 60508 w 106347"/>
                <a:gd name="connsiteY3" fmla="*/ 2622 h 111763"/>
                <a:gd name="connsiteX4" fmla="*/ 75845 w 106347"/>
                <a:gd name="connsiteY4" fmla="*/ 10884 h 111763"/>
                <a:gd name="connsiteX5" fmla="*/ 94200 w 106347"/>
                <a:gd name="connsiteY5" fmla="*/ 23946 h 111763"/>
                <a:gd name="connsiteX6" fmla="*/ 102067 w 106347"/>
                <a:gd name="connsiteY6" fmla="*/ 31268 h 111763"/>
                <a:gd name="connsiteX7" fmla="*/ 104145 w 106347"/>
                <a:gd name="connsiteY7" fmla="*/ 31565 h 111763"/>
                <a:gd name="connsiteX8" fmla="*/ 105876 w 106347"/>
                <a:gd name="connsiteY8" fmla="*/ 38343 h 111763"/>
                <a:gd name="connsiteX9" fmla="*/ 106124 w 106347"/>
                <a:gd name="connsiteY9" fmla="*/ 39976 h 111763"/>
                <a:gd name="connsiteX10" fmla="*/ 106124 w 106347"/>
                <a:gd name="connsiteY10" fmla="*/ 50118 h 111763"/>
                <a:gd name="connsiteX11" fmla="*/ 103402 w 106347"/>
                <a:gd name="connsiteY11" fmla="*/ 62487 h 111763"/>
                <a:gd name="connsiteX12" fmla="*/ 99346 w 106347"/>
                <a:gd name="connsiteY12" fmla="*/ 75053 h 111763"/>
                <a:gd name="connsiteX13" fmla="*/ 98356 w 106347"/>
                <a:gd name="connsiteY13" fmla="*/ 77972 h 111763"/>
                <a:gd name="connsiteX14" fmla="*/ 93359 w 106347"/>
                <a:gd name="connsiteY14" fmla="*/ 92468 h 111763"/>
                <a:gd name="connsiteX15" fmla="*/ 90489 w 106347"/>
                <a:gd name="connsiteY15" fmla="*/ 101176 h 111763"/>
                <a:gd name="connsiteX16" fmla="*/ 84651 w 106347"/>
                <a:gd name="connsiteY16" fmla="*/ 106816 h 111763"/>
                <a:gd name="connsiteX17" fmla="*/ 77774 w 106347"/>
                <a:gd name="connsiteY17" fmla="*/ 111665 h 111763"/>
                <a:gd name="connsiteX18" fmla="*/ 77676 w 106347"/>
                <a:gd name="connsiteY18" fmla="*/ 111764 h 111763"/>
                <a:gd name="connsiteX19" fmla="*/ 77676 w 106347"/>
                <a:gd name="connsiteY19" fmla="*/ 111516 h 111763"/>
                <a:gd name="connsiteX20" fmla="*/ 77527 w 106347"/>
                <a:gd name="connsiteY20" fmla="*/ 107806 h 111763"/>
                <a:gd name="connsiteX21" fmla="*/ 77527 w 106347"/>
                <a:gd name="connsiteY21" fmla="*/ 107459 h 111763"/>
                <a:gd name="connsiteX22" fmla="*/ 85888 w 106347"/>
                <a:gd name="connsiteY22" fmla="*/ 86927 h 111763"/>
                <a:gd name="connsiteX23" fmla="*/ 89698 w 106347"/>
                <a:gd name="connsiteY23" fmla="*/ 79654 h 111763"/>
                <a:gd name="connsiteX24" fmla="*/ 90143 w 106347"/>
                <a:gd name="connsiteY24" fmla="*/ 76884 h 111763"/>
                <a:gd name="connsiteX25" fmla="*/ 90094 w 106347"/>
                <a:gd name="connsiteY25" fmla="*/ 75350 h 111763"/>
                <a:gd name="connsiteX26" fmla="*/ 88313 w 106347"/>
                <a:gd name="connsiteY26" fmla="*/ 68869 h 111763"/>
                <a:gd name="connsiteX27" fmla="*/ 75647 w 106347"/>
                <a:gd name="connsiteY27" fmla="*/ 69858 h 111763"/>
                <a:gd name="connsiteX28" fmla="*/ 72184 w 106347"/>
                <a:gd name="connsiteY28" fmla="*/ 79753 h 111763"/>
                <a:gd name="connsiteX29" fmla="*/ 70749 w 106347"/>
                <a:gd name="connsiteY29" fmla="*/ 88115 h 111763"/>
                <a:gd name="connsiteX30" fmla="*/ 70601 w 106347"/>
                <a:gd name="connsiteY30" fmla="*/ 90885 h 111763"/>
                <a:gd name="connsiteX31" fmla="*/ 63179 w 106347"/>
                <a:gd name="connsiteY31" fmla="*/ 92666 h 111763"/>
                <a:gd name="connsiteX32" fmla="*/ 62586 w 106347"/>
                <a:gd name="connsiteY32" fmla="*/ 88609 h 111763"/>
                <a:gd name="connsiteX33" fmla="*/ 59370 w 106347"/>
                <a:gd name="connsiteY33" fmla="*/ 64960 h 111763"/>
                <a:gd name="connsiteX34" fmla="*/ 59221 w 106347"/>
                <a:gd name="connsiteY34" fmla="*/ 63773 h 111763"/>
                <a:gd name="connsiteX35" fmla="*/ 59073 w 106347"/>
                <a:gd name="connsiteY35" fmla="*/ 62932 h 111763"/>
                <a:gd name="connsiteX36" fmla="*/ 15585 w 106347"/>
                <a:gd name="connsiteY36" fmla="*/ 42944 h 111763"/>
                <a:gd name="connsiteX37" fmla="*/ 0 w 106347"/>
                <a:gd name="connsiteY37" fmla="*/ 47347 h 111763"/>
                <a:gd name="connsiteX38" fmla="*/ 10142 w 106347"/>
                <a:gd name="connsiteY38" fmla="*/ 21621 h 11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47" h="111763">
                  <a:moveTo>
                    <a:pt x="10093" y="21571"/>
                  </a:moveTo>
                  <a:cubicBezTo>
                    <a:pt x="21027" y="11330"/>
                    <a:pt x="34583" y="2028"/>
                    <a:pt x="50217" y="99"/>
                  </a:cubicBezTo>
                  <a:cubicBezTo>
                    <a:pt x="50662" y="49"/>
                    <a:pt x="51108" y="99"/>
                    <a:pt x="51553" y="0"/>
                  </a:cubicBezTo>
                  <a:cubicBezTo>
                    <a:pt x="54373" y="1336"/>
                    <a:pt x="57440" y="1732"/>
                    <a:pt x="60508" y="2622"/>
                  </a:cubicBezTo>
                  <a:cubicBezTo>
                    <a:pt x="66346" y="4354"/>
                    <a:pt x="70749" y="7916"/>
                    <a:pt x="75845" y="10884"/>
                  </a:cubicBezTo>
                  <a:cubicBezTo>
                    <a:pt x="82920" y="14991"/>
                    <a:pt x="88758" y="17712"/>
                    <a:pt x="94200" y="23946"/>
                  </a:cubicBezTo>
                  <a:cubicBezTo>
                    <a:pt x="96624" y="26766"/>
                    <a:pt x="98900" y="29190"/>
                    <a:pt x="102067" y="31268"/>
                  </a:cubicBezTo>
                  <a:cubicBezTo>
                    <a:pt x="102809" y="31763"/>
                    <a:pt x="103551" y="31812"/>
                    <a:pt x="104145" y="31565"/>
                  </a:cubicBezTo>
                  <a:cubicBezTo>
                    <a:pt x="104887" y="33791"/>
                    <a:pt x="105480" y="36067"/>
                    <a:pt x="105876" y="38343"/>
                  </a:cubicBezTo>
                  <a:cubicBezTo>
                    <a:pt x="105975" y="38838"/>
                    <a:pt x="106025" y="39431"/>
                    <a:pt x="106124" y="39976"/>
                  </a:cubicBezTo>
                  <a:cubicBezTo>
                    <a:pt x="106470" y="43192"/>
                    <a:pt x="106371" y="46853"/>
                    <a:pt x="106124" y="50118"/>
                  </a:cubicBezTo>
                  <a:cubicBezTo>
                    <a:pt x="105678" y="54323"/>
                    <a:pt x="104689" y="58380"/>
                    <a:pt x="103402" y="62487"/>
                  </a:cubicBezTo>
                  <a:cubicBezTo>
                    <a:pt x="102166" y="66692"/>
                    <a:pt x="100780" y="70897"/>
                    <a:pt x="99346" y="75053"/>
                  </a:cubicBezTo>
                  <a:cubicBezTo>
                    <a:pt x="98950" y="76043"/>
                    <a:pt x="98653" y="77082"/>
                    <a:pt x="98356" y="77972"/>
                  </a:cubicBezTo>
                  <a:cubicBezTo>
                    <a:pt x="96624" y="82821"/>
                    <a:pt x="94992" y="87719"/>
                    <a:pt x="93359" y="92468"/>
                  </a:cubicBezTo>
                  <a:cubicBezTo>
                    <a:pt x="92468" y="95338"/>
                    <a:pt x="91875" y="98603"/>
                    <a:pt x="90489" y="101176"/>
                  </a:cubicBezTo>
                  <a:cubicBezTo>
                    <a:pt x="89302" y="103353"/>
                    <a:pt x="86630" y="105233"/>
                    <a:pt x="84651" y="106816"/>
                  </a:cubicBezTo>
                  <a:cubicBezTo>
                    <a:pt x="82475" y="108449"/>
                    <a:pt x="80298" y="110032"/>
                    <a:pt x="77774" y="111665"/>
                  </a:cubicBezTo>
                  <a:lnTo>
                    <a:pt x="77676" y="111764"/>
                  </a:lnTo>
                  <a:cubicBezTo>
                    <a:pt x="77676" y="111764"/>
                    <a:pt x="77774" y="111615"/>
                    <a:pt x="77676" y="111516"/>
                  </a:cubicBezTo>
                  <a:cubicBezTo>
                    <a:pt x="77873" y="110675"/>
                    <a:pt x="77577" y="108746"/>
                    <a:pt x="77527" y="107806"/>
                  </a:cubicBezTo>
                  <a:lnTo>
                    <a:pt x="77527" y="107459"/>
                  </a:lnTo>
                  <a:cubicBezTo>
                    <a:pt x="77824" y="99692"/>
                    <a:pt x="81535" y="93359"/>
                    <a:pt x="85888" y="86927"/>
                  </a:cubicBezTo>
                  <a:cubicBezTo>
                    <a:pt x="87373" y="84701"/>
                    <a:pt x="89005" y="82326"/>
                    <a:pt x="89698" y="79654"/>
                  </a:cubicBezTo>
                  <a:cubicBezTo>
                    <a:pt x="89995" y="78813"/>
                    <a:pt x="90094" y="77873"/>
                    <a:pt x="90143" y="76884"/>
                  </a:cubicBezTo>
                  <a:cubicBezTo>
                    <a:pt x="90143" y="76389"/>
                    <a:pt x="90094" y="75845"/>
                    <a:pt x="90094" y="75350"/>
                  </a:cubicBezTo>
                  <a:cubicBezTo>
                    <a:pt x="90094" y="72975"/>
                    <a:pt x="89401" y="70452"/>
                    <a:pt x="88313" y="68869"/>
                  </a:cubicBezTo>
                  <a:cubicBezTo>
                    <a:pt x="85047" y="64416"/>
                    <a:pt x="78418" y="65505"/>
                    <a:pt x="75647" y="69858"/>
                  </a:cubicBezTo>
                  <a:cubicBezTo>
                    <a:pt x="73866" y="72629"/>
                    <a:pt x="73074" y="76636"/>
                    <a:pt x="72184" y="79753"/>
                  </a:cubicBezTo>
                  <a:cubicBezTo>
                    <a:pt x="71392" y="82425"/>
                    <a:pt x="70897" y="85295"/>
                    <a:pt x="70749" y="88115"/>
                  </a:cubicBezTo>
                  <a:cubicBezTo>
                    <a:pt x="70650" y="89055"/>
                    <a:pt x="70601" y="89995"/>
                    <a:pt x="70601" y="90885"/>
                  </a:cubicBezTo>
                  <a:cubicBezTo>
                    <a:pt x="68077" y="91528"/>
                    <a:pt x="65703" y="92122"/>
                    <a:pt x="63179" y="92666"/>
                  </a:cubicBezTo>
                  <a:cubicBezTo>
                    <a:pt x="63031" y="91331"/>
                    <a:pt x="62784" y="89945"/>
                    <a:pt x="62586" y="88609"/>
                  </a:cubicBezTo>
                  <a:cubicBezTo>
                    <a:pt x="61448" y="80743"/>
                    <a:pt x="59964" y="72975"/>
                    <a:pt x="59370" y="64960"/>
                  </a:cubicBezTo>
                  <a:cubicBezTo>
                    <a:pt x="59271" y="64515"/>
                    <a:pt x="59320" y="64218"/>
                    <a:pt x="59221" y="63773"/>
                  </a:cubicBezTo>
                  <a:cubicBezTo>
                    <a:pt x="59122" y="63526"/>
                    <a:pt x="59172" y="63179"/>
                    <a:pt x="59073" y="62932"/>
                  </a:cubicBezTo>
                  <a:cubicBezTo>
                    <a:pt x="56946" y="48832"/>
                    <a:pt x="41608" y="43538"/>
                    <a:pt x="15585" y="42944"/>
                  </a:cubicBezTo>
                  <a:cubicBezTo>
                    <a:pt x="6234" y="42746"/>
                    <a:pt x="3612" y="44626"/>
                    <a:pt x="0" y="47347"/>
                  </a:cubicBezTo>
                  <a:cubicBezTo>
                    <a:pt x="594" y="37156"/>
                    <a:pt x="3513" y="27904"/>
                    <a:pt x="10142" y="2162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49" name="צורה חופשית: צורה 1048">
              <a:extLst>
                <a:ext uri="{FF2B5EF4-FFF2-40B4-BE49-F238E27FC236}">
                  <a16:creationId xmlns:a16="http://schemas.microsoft.com/office/drawing/2014/main" id="{76835468-AB94-AB8B-04D0-D2EF972A358D}"/>
                </a:ext>
              </a:extLst>
            </p:cNvPr>
            <p:cNvSpPr/>
            <p:nvPr/>
          </p:nvSpPr>
          <p:spPr>
            <a:xfrm>
              <a:off x="3690518" y="480857"/>
              <a:ext cx="47373" cy="86284"/>
            </a:xfrm>
            <a:custGeom>
              <a:avLst/>
              <a:gdLst>
                <a:gd name="connsiteX0" fmla="*/ 198 w 47373"/>
                <a:gd name="connsiteY0" fmla="*/ 38392 h 86284"/>
                <a:gd name="connsiteX1" fmla="*/ 1831 w 47373"/>
                <a:gd name="connsiteY1" fmla="*/ 37353 h 86284"/>
                <a:gd name="connsiteX2" fmla="*/ 18751 w 47373"/>
                <a:gd name="connsiteY2" fmla="*/ 28596 h 86284"/>
                <a:gd name="connsiteX3" fmla="*/ 30724 w 47373"/>
                <a:gd name="connsiteY3" fmla="*/ 22264 h 86284"/>
                <a:gd name="connsiteX4" fmla="*/ 39234 w 47373"/>
                <a:gd name="connsiteY4" fmla="*/ 0 h 86284"/>
                <a:gd name="connsiteX5" fmla="*/ 40916 w 47373"/>
                <a:gd name="connsiteY5" fmla="*/ 1138 h 86284"/>
                <a:gd name="connsiteX6" fmla="*/ 42994 w 47373"/>
                <a:gd name="connsiteY6" fmla="*/ 1286 h 86284"/>
                <a:gd name="connsiteX7" fmla="*/ 46902 w 47373"/>
                <a:gd name="connsiteY7" fmla="*/ 12962 h 86284"/>
                <a:gd name="connsiteX8" fmla="*/ 47150 w 47373"/>
                <a:gd name="connsiteY8" fmla="*/ 14595 h 86284"/>
                <a:gd name="connsiteX9" fmla="*/ 47150 w 47373"/>
                <a:gd name="connsiteY9" fmla="*/ 24737 h 86284"/>
                <a:gd name="connsiteX10" fmla="*/ 44428 w 47373"/>
                <a:gd name="connsiteY10" fmla="*/ 37106 h 86284"/>
                <a:gd name="connsiteX11" fmla="*/ 40371 w 47373"/>
                <a:gd name="connsiteY11" fmla="*/ 49673 h 86284"/>
                <a:gd name="connsiteX12" fmla="*/ 39382 w 47373"/>
                <a:gd name="connsiteY12" fmla="*/ 52592 h 86284"/>
                <a:gd name="connsiteX13" fmla="*/ 34385 w 47373"/>
                <a:gd name="connsiteY13" fmla="*/ 67088 h 86284"/>
                <a:gd name="connsiteX14" fmla="*/ 31515 w 47373"/>
                <a:gd name="connsiteY14" fmla="*/ 75795 h 86284"/>
                <a:gd name="connsiteX15" fmla="*/ 25677 w 47373"/>
                <a:gd name="connsiteY15" fmla="*/ 81436 h 86284"/>
                <a:gd name="connsiteX16" fmla="*/ 18800 w 47373"/>
                <a:gd name="connsiteY16" fmla="*/ 86284 h 86284"/>
                <a:gd name="connsiteX17" fmla="*/ 18701 w 47373"/>
                <a:gd name="connsiteY17" fmla="*/ 86136 h 86284"/>
                <a:gd name="connsiteX18" fmla="*/ 18504 w 47373"/>
                <a:gd name="connsiteY18" fmla="*/ 83019 h 86284"/>
                <a:gd name="connsiteX19" fmla="*/ 18504 w 47373"/>
                <a:gd name="connsiteY19" fmla="*/ 82425 h 86284"/>
                <a:gd name="connsiteX20" fmla="*/ 26865 w 47373"/>
                <a:gd name="connsiteY20" fmla="*/ 62487 h 86284"/>
                <a:gd name="connsiteX21" fmla="*/ 30328 w 47373"/>
                <a:gd name="connsiteY21" fmla="*/ 56203 h 86284"/>
                <a:gd name="connsiteX22" fmla="*/ 30724 w 47373"/>
                <a:gd name="connsiteY22" fmla="*/ 55214 h 86284"/>
                <a:gd name="connsiteX23" fmla="*/ 31169 w 47373"/>
                <a:gd name="connsiteY23" fmla="*/ 51503 h 86284"/>
                <a:gd name="connsiteX24" fmla="*/ 31120 w 47373"/>
                <a:gd name="connsiteY24" fmla="*/ 49970 h 86284"/>
                <a:gd name="connsiteX25" fmla="*/ 29289 w 47373"/>
                <a:gd name="connsiteY25" fmla="*/ 44428 h 86284"/>
                <a:gd name="connsiteX26" fmla="*/ 16624 w 47373"/>
                <a:gd name="connsiteY26" fmla="*/ 45418 h 86284"/>
                <a:gd name="connsiteX27" fmla="*/ 13160 w 47373"/>
                <a:gd name="connsiteY27" fmla="*/ 55313 h 86284"/>
                <a:gd name="connsiteX28" fmla="*/ 11726 w 47373"/>
                <a:gd name="connsiteY28" fmla="*/ 62734 h 86284"/>
                <a:gd name="connsiteX29" fmla="*/ 11577 w 47373"/>
                <a:gd name="connsiteY29" fmla="*/ 65505 h 86284"/>
                <a:gd name="connsiteX30" fmla="*/ 11577 w 47373"/>
                <a:gd name="connsiteY30" fmla="*/ 66445 h 86284"/>
                <a:gd name="connsiteX31" fmla="*/ 4106 w 47373"/>
                <a:gd name="connsiteY31" fmla="*/ 68226 h 86284"/>
                <a:gd name="connsiteX32" fmla="*/ 3513 w 47373"/>
                <a:gd name="connsiteY32" fmla="*/ 64169 h 86284"/>
                <a:gd name="connsiteX33" fmla="*/ 297 w 47373"/>
                <a:gd name="connsiteY33" fmla="*/ 40520 h 86284"/>
                <a:gd name="connsiteX34" fmla="*/ 0 w 47373"/>
                <a:gd name="connsiteY34" fmla="*/ 38491 h 86284"/>
                <a:gd name="connsiteX35" fmla="*/ 198 w 47373"/>
                <a:gd name="connsiteY35" fmla="*/ 38392 h 8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373" h="86284">
                  <a:moveTo>
                    <a:pt x="198" y="38392"/>
                  </a:moveTo>
                  <a:cubicBezTo>
                    <a:pt x="643" y="37997"/>
                    <a:pt x="1286" y="37650"/>
                    <a:pt x="1831" y="37353"/>
                  </a:cubicBezTo>
                  <a:cubicBezTo>
                    <a:pt x="7322" y="34088"/>
                    <a:pt x="12913" y="31169"/>
                    <a:pt x="18751" y="28596"/>
                  </a:cubicBezTo>
                  <a:cubicBezTo>
                    <a:pt x="22907" y="26667"/>
                    <a:pt x="27112" y="24985"/>
                    <a:pt x="30724" y="22264"/>
                  </a:cubicBezTo>
                  <a:cubicBezTo>
                    <a:pt x="36315" y="18009"/>
                    <a:pt x="40075" y="8262"/>
                    <a:pt x="39234" y="0"/>
                  </a:cubicBezTo>
                  <a:cubicBezTo>
                    <a:pt x="39728" y="445"/>
                    <a:pt x="40273" y="841"/>
                    <a:pt x="40916" y="1138"/>
                  </a:cubicBezTo>
                  <a:cubicBezTo>
                    <a:pt x="41658" y="1484"/>
                    <a:pt x="42350" y="1534"/>
                    <a:pt x="42994" y="1286"/>
                  </a:cubicBezTo>
                  <a:cubicBezTo>
                    <a:pt x="44676" y="4947"/>
                    <a:pt x="46012" y="8955"/>
                    <a:pt x="46902" y="12962"/>
                  </a:cubicBezTo>
                  <a:cubicBezTo>
                    <a:pt x="47001" y="13457"/>
                    <a:pt x="47051" y="14051"/>
                    <a:pt x="47150" y="14595"/>
                  </a:cubicBezTo>
                  <a:cubicBezTo>
                    <a:pt x="47496" y="17811"/>
                    <a:pt x="47397" y="21472"/>
                    <a:pt x="47150" y="24737"/>
                  </a:cubicBezTo>
                  <a:cubicBezTo>
                    <a:pt x="46704" y="28943"/>
                    <a:pt x="45715" y="33000"/>
                    <a:pt x="44428" y="37106"/>
                  </a:cubicBezTo>
                  <a:cubicBezTo>
                    <a:pt x="43192" y="41311"/>
                    <a:pt x="41806" y="45517"/>
                    <a:pt x="40371" y="49673"/>
                  </a:cubicBezTo>
                  <a:cubicBezTo>
                    <a:pt x="39976" y="50662"/>
                    <a:pt x="39679" y="51701"/>
                    <a:pt x="39382" y="52592"/>
                  </a:cubicBezTo>
                  <a:cubicBezTo>
                    <a:pt x="37650" y="57440"/>
                    <a:pt x="36018" y="62338"/>
                    <a:pt x="34385" y="67088"/>
                  </a:cubicBezTo>
                  <a:cubicBezTo>
                    <a:pt x="33494" y="69957"/>
                    <a:pt x="32901" y="73223"/>
                    <a:pt x="31515" y="75795"/>
                  </a:cubicBezTo>
                  <a:cubicBezTo>
                    <a:pt x="30328" y="77972"/>
                    <a:pt x="27656" y="79852"/>
                    <a:pt x="25677" y="81436"/>
                  </a:cubicBezTo>
                  <a:cubicBezTo>
                    <a:pt x="23501" y="83068"/>
                    <a:pt x="21324" y="84651"/>
                    <a:pt x="18800" y="86284"/>
                  </a:cubicBezTo>
                  <a:cubicBezTo>
                    <a:pt x="18800" y="86284"/>
                    <a:pt x="18800" y="86185"/>
                    <a:pt x="18701" y="86136"/>
                  </a:cubicBezTo>
                  <a:cubicBezTo>
                    <a:pt x="18701" y="85047"/>
                    <a:pt x="18504" y="83513"/>
                    <a:pt x="18504" y="83019"/>
                  </a:cubicBezTo>
                  <a:lnTo>
                    <a:pt x="18504" y="82425"/>
                  </a:lnTo>
                  <a:cubicBezTo>
                    <a:pt x="18998" y="74905"/>
                    <a:pt x="22610" y="68721"/>
                    <a:pt x="26865" y="62487"/>
                  </a:cubicBezTo>
                  <a:cubicBezTo>
                    <a:pt x="28151" y="60557"/>
                    <a:pt x="29536" y="58479"/>
                    <a:pt x="30328" y="56203"/>
                  </a:cubicBezTo>
                  <a:cubicBezTo>
                    <a:pt x="30526" y="55857"/>
                    <a:pt x="30625" y="55511"/>
                    <a:pt x="30724" y="55214"/>
                  </a:cubicBezTo>
                  <a:cubicBezTo>
                    <a:pt x="31021" y="54125"/>
                    <a:pt x="31120" y="52839"/>
                    <a:pt x="31169" y="51503"/>
                  </a:cubicBezTo>
                  <a:cubicBezTo>
                    <a:pt x="31169" y="51009"/>
                    <a:pt x="31120" y="50464"/>
                    <a:pt x="31120" y="49970"/>
                  </a:cubicBezTo>
                  <a:cubicBezTo>
                    <a:pt x="30922" y="47842"/>
                    <a:pt x="30229" y="45814"/>
                    <a:pt x="29289" y="44428"/>
                  </a:cubicBezTo>
                  <a:cubicBezTo>
                    <a:pt x="26024" y="39976"/>
                    <a:pt x="19394" y="41064"/>
                    <a:pt x="16624" y="45418"/>
                  </a:cubicBezTo>
                  <a:cubicBezTo>
                    <a:pt x="14842" y="48188"/>
                    <a:pt x="14051" y="52196"/>
                    <a:pt x="13160" y="55313"/>
                  </a:cubicBezTo>
                  <a:cubicBezTo>
                    <a:pt x="12468" y="57737"/>
                    <a:pt x="11973" y="60211"/>
                    <a:pt x="11726" y="62734"/>
                  </a:cubicBezTo>
                  <a:cubicBezTo>
                    <a:pt x="11627" y="63674"/>
                    <a:pt x="11577" y="64614"/>
                    <a:pt x="11577" y="65505"/>
                  </a:cubicBezTo>
                  <a:lnTo>
                    <a:pt x="11577" y="66445"/>
                  </a:lnTo>
                  <a:cubicBezTo>
                    <a:pt x="9054" y="67038"/>
                    <a:pt x="6630" y="67682"/>
                    <a:pt x="4106" y="68226"/>
                  </a:cubicBezTo>
                  <a:cubicBezTo>
                    <a:pt x="3958" y="66890"/>
                    <a:pt x="3711" y="65505"/>
                    <a:pt x="3513" y="64169"/>
                  </a:cubicBezTo>
                  <a:cubicBezTo>
                    <a:pt x="2375" y="56302"/>
                    <a:pt x="891" y="48535"/>
                    <a:pt x="297" y="40520"/>
                  </a:cubicBezTo>
                  <a:cubicBezTo>
                    <a:pt x="247" y="39827"/>
                    <a:pt x="148" y="39184"/>
                    <a:pt x="0" y="38491"/>
                  </a:cubicBezTo>
                  <a:cubicBezTo>
                    <a:pt x="0" y="38491"/>
                    <a:pt x="66" y="38458"/>
                    <a:pt x="198" y="38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0" name="צורה חופשית: צורה 1049">
              <a:extLst>
                <a:ext uri="{FF2B5EF4-FFF2-40B4-BE49-F238E27FC236}">
                  <a16:creationId xmlns:a16="http://schemas.microsoft.com/office/drawing/2014/main" id="{28737EA4-656B-771C-53E7-A958D1620D67}"/>
                </a:ext>
              </a:extLst>
            </p:cNvPr>
            <p:cNvSpPr/>
            <p:nvPr/>
          </p:nvSpPr>
          <p:spPr>
            <a:xfrm>
              <a:off x="3646220" y="782041"/>
              <a:ext cx="15769" cy="26720"/>
            </a:xfrm>
            <a:custGeom>
              <a:avLst/>
              <a:gdLst>
                <a:gd name="connsiteX0" fmla="*/ 2789 w 15769"/>
                <a:gd name="connsiteY0" fmla="*/ 117 h 26720"/>
                <a:gd name="connsiteX1" fmla="*/ 15751 w 15769"/>
                <a:gd name="connsiteY1" fmla="*/ 9715 h 26720"/>
                <a:gd name="connsiteX2" fmla="*/ 12486 w 15769"/>
                <a:gd name="connsiteY2" fmla="*/ 26685 h 26720"/>
                <a:gd name="connsiteX3" fmla="*/ 1552 w 15769"/>
                <a:gd name="connsiteY3" fmla="*/ 24607 h 26720"/>
                <a:gd name="connsiteX4" fmla="*/ 2838 w 15769"/>
                <a:gd name="connsiteY4" fmla="*/ 68 h 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9" h="26720">
                  <a:moveTo>
                    <a:pt x="2789" y="117"/>
                  </a:moveTo>
                  <a:cubicBezTo>
                    <a:pt x="2789" y="117"/>
                    <a:pt x="16345" y="266"/>
                    <a:pt x="15751" y="9715"/>
                  </a:cubicBezTo>
                  <a:cubicBezTo>
                    <a:pt x="15157" y="19165"/>
                    <a:pt x="16048" y="27328"/>
                    <a:pt x="12486" y="26685"/>
                  </a:cubicBezTo>
                  <a:cubicBezTo>
                    <a:pt x="8923" y="26042"/>
                    <a:pt x="2887" y="25646"/>
                    <a:pt x="1552" y="24607"/>
                  </a:cubicBezTo>
                  <a:cubicBezTo>
                    <a:pt x="216" y="23568"/>
                    <a:pt x="-1664" y="-1466"/>
                    <a:pt x="2838" y="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1" name="צורה חופשית: צורה 1050">
              <a:extLst>
                <a:ext uri="{FF2B5EF4-FFF2-40B4-BE49-F238E27FC236}">
                  <a16:creationId xmlns:a16="http://schemas.microsoft.com/office/drawing/2014/main" id="{B0D51016-7939-E7A5-5834-986EFA00E869}"/>
                </a:ext>
              </a:extLst>
            </p:cNvPr>
            <p:cNvSpPr/>
            <p:nvPr/>
          </p:nvSpPr>
          <p:spPr>
            <a:xfrm>
              <a:off x="3636240" y="779071"/>
              <a:ext cx="12031" cy="26850"/>
            </a:xfrm>
            <a:custGeom>
              <a:avLst/>
              <a:gdLst>
                <a:gd name="connsiteX0" fmla="*/ 10345 w 12031"/>
                <a:gd name="connsiteY0" fmla="*/ 2197 h 26850"/>
                <a:gd name="connsiteX1" fmla="*/ 4 w 12031"/>
                <a:gd name="connsiteY1" fmla="*/ 5017 h 26850"/>
                <a:gd name="connsiteX2" fmla="*/ 2033 w 12031"/>
                <a:gd name="connsiteY2" fmla="*/ 22877 h 26850"/>
                <a:gd name="connsiteX3" fmla="*/ 10097 w 12031"/>
                <a:gd name="connsiteY3" fmla="*/ 26835 h 26850"/>
                <a:gd name="connsiteX4" fmla="*/ 10394 w 12031"/>
                <a:gd name="connsiteY4" fmla="*/ 2197 h 2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1" h="26850">
                  <a:moveTo>
                    <a:pt x="10345" y="2197"/>
                  </a:moveTo>
                  <a:cubicBezTo>
                    <a:pt x="10345" y="2197"/>
                    <a:pt x="-243" y="-4284"/>
                    <a:pt x="4" y="5017"/>
                  </a:cubicBezTo>
                  <a:cubicBezTo>
                    <a:pt x="252" y="14318"/>
                    <a:pt x="-589" y="21542"/>
                    <a:pt x="2033" y="22877"/>
                  </a:cubicBezTo>
                  <a:cubicBezTo>
                    <a:pt x="4655" y="24213"/>
                    <a:pt x="9058" y="27083"/>
                    <a:pt x="10097" y="26835"/>
                  </a:cubicBezTo>
                  <a:cubicBezTo>
                    <a:pt x="11136" y="26588"/>
                    <a:pt x="13709" y="3137"/>
                    <a:pt x="10394" y="21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2" name="צורה חופשית: צורה 1051">
              <a:extLst>
                <a:ext uri="{FF2B5EF4-FFF2-40B4-BE49-F238E27FC236}">
                  <a16:creationId xmlns:a16="http://schemas.microsoft.com/office/drawing/2014/main" id="{AB029D76-7576-87D7-A7F9-C061EE0F9266}"/>
                </a:ext>
              </a:extLst>
            </p:cNvPr>
            <p:cNvSpPr/>
            <p:nvPr/>
          </p:nvSpPr>
          <p:spPr>
            <a:xfrm>
              <a:off x="3627179" y="448250"/>
              <a:ext cx="118663" cy="91777"/>
            </a:xfrm>
            <a:custGeom>
              <a:avLst/>
              <a:gdLst>
                <a:gd name="connsiteX0" fmla="*/ 110 w 118663"/>
                <a:gd name="connsiteY0" fmla="*/ 40227 h 91777"/>
                <a:gd name="connsiteX1" fmla="*/ 2733 w 118663"/>
                <a:gd name="connsiteY1" fmla="*/ 46559 h 91777"/>
                <a:gd name="connsiteX2" fmla="*/ 4316 w 118663"/>
                <a:gd name="connsiteY2" fmla="*/ 53733 h 91777"/>
                <a:gd name="connsiteX3" fmla="*/ 4563 w 118663"/>
                <a:gd name="connsiteY3" fmla="*/ 54673 h 91777"/>
                <a:gd name="connsiteX4" fmla="*/ 5206 w 118663"/>
                <a:gd name="connsiteY4" fmla="*/ 55217 h 91777"/>
                <a:gd name="connsiteX5" fmla="*/ 16140 w 118663"/>
                <a:gd name="connsiteY5" fmla="*/ 60660 h 91777"/>
                <a:gd name="connsiteX6" fmla="*/ 38552 w 118663"/>
                <a:gd name="connsiteY6" fmla="*/ 68427 h 91777"/>
                <a:gd name="connsiteX7" fmla="*/ 53692 w 118663"/>
                <a:gd name="connsiteY7" fmla="*/ 70258 h 91777"/>
                <a:gd name="connsiteX8" fmla="*/ 57749 w 118663"/>
                <a:gd name="connsiteY8" fmla="*/ 70703 h 91777"/>
                <a:gd name="connsiteX9" fmla="*/ 65813 w 118663"/>
                <a:gd name="connsiteY9" fmla="*/ 74859 h 91777"/>
                <a:gd name="connsiteX10" fmla="*/ 76104 w 118663"/>
                <a:gd name="connsiteY10" fmla="*/ 76145 h 91777"/>
                <a:gd name="connsiteX11" fmla="*/ 79023 w 118663"/>
                <a:gd name="connsiteY11" fmla="*/ 77679 h 91777"/>
                <a:gd name="connsiteX12" fmla="*/ 80853 w 118663"/>
                <a:gd name="connsiteY12" fmla="*/ 80499 h 91777"/>
                <a:gd name="connsiteX13" fmla="*/ 84465 w 118663"/>
                <a:gd name="connsiteY13" fmla="*/ 82033 h 91777"/>
                <a:gd name="connsiteX14" fmla="*/ 87978 w 118663"/>
                <a:gd name="connsiteY14" fmla="*/ 84605 h 91777"/>
                <a:gd name="connsiteX15" fmla="*/ 89709 w 118663"/>
                <a:gd name="connsiteY15" fmla="*/ 87426 h 91777"/>
                <a:gd name="connsiteX16" fmla="*/ 101188 w 118663"/>
                <a:gd name="connsiteY16" fmla="*/ 91235 h 91777"/>
                <a:gd name="connsiteX17" fmla="*/ 106036 w 118663"/>
                <a:gd name="connsiteY17" fmla="*/ 85793 h 91777"/>
                <a:gd name="connsiteX18" fmla="*/ 111726 w 118663"/>
                <a:gd name="connsiteY18" fmla="*/ 80252 h 91777"/>
                <a:gd name="connsiteX19" fmla="*/ 117366 w 118663"/>
                <a:gd name="connsiteY19" fmla="*/ 69961 h 91777"/>
                <a:gd name="connsiteX20" fmla="*/ 117465 w 118663"/>
                <a:gd name="connsiteY20" fmla="*/ 56801 h 91777"/>
                <a:gd name="connsiteX21" fmla="*/ 114002 w 118663"/>
                <a:gd name="connsiteY21" fmla="*/ 46164 h 91777"/>
                <a:gd name="connsiteX22" fmla="*/ 98763 w 118663"/>
                <a:gd name="connsiteY22" fmla="*/ 20090 h 91777"/>
                <a:gd name="connsiteX23" fmla="*/ 76994 w 118663"/>
                <a:gd name="connsiteY23" fmla="*/ 9008 h 91777"/>
                <a:gd name="connsiteX24" fmla="*/ 68979 w 118663"/>
                <a:gd name="connsiteY24" fmla="*/ 5693 h 91777"/>
                <a:gd name="connsiteX25" fmla="*/ 65813 w 118663"/>
                <a:gd name="connsiteY25" fmla="*/ 4407 h 91777"/>
                <a:gd name="connsiteX26" fmla="*/ 52108 w 118663"/>
                <a:gd name="connsiteY26" fmla="*/ 548 h 91777"/>
                <a:gd name="connsiteX27" fmla="*/ 42510 w 118663"/>
                <a:gd name="connsiteY27" fmla="*/ 201 h 91777"/>
                <a:gd name="connsiteX28" fmla="*/ 25689 w 118663"/>
                <a:gd name="connsiteY28" fmla="*/ 2032 h 91777"/>
                <a:gd name="connsiteX29" fmla="*/ 14755 w 118663"/>
                <a:gd name="connsiteY29" fmla="*/ 5792 h 91777"/>
                <a:gd name="connsiteX30" fmla="*/ 9560 w 118663"/>
                <a:gd name="connsiteY30" fmla="*/ 9552 h 91777"/>
                <a:gd name="connsiteX31" fmla="*/ 9164 w 118663"/>
                <a:gd name="connsiteY31" fmla="*/ 10245 h 91777"/>
                <a:gd name="connsiteX32" fmla="*/ 2782 w 118663"/>
                <a:gd name="connsiteY32" fmla="*/ 20437 h 91777"/>
                <a:gd name="connsiteX33" fmla="*/ 160 w 118663"/>
                <a:gd name="connsiteY33" fmla="*/ 40177 h 9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8663" h="91777">
                  <a:moveTo>
                    <a:pt x="110" y="40227"/>
                  </a:moveTo>
                  <a:cubicBezTo>
                    <a:pt x="259" y="42601"/>
                    <a:pt x="1842" y="44333"/>
                    <a:pt x="2733" y="46559"/>
                  </a:cubicBezTo>
                  <a:cubicBezTo>
                    <a:pt x="3623" y="48835"/>
                    <a:pt x="4167" y="51309"/>
                    <a:pt x="4316" y="53733"/>
                  </a:cubicBezTo>
                  <a:cubicBezTo>
                    <a:pt x="4365" y="54030"/>
                    <a:pt x="4365" y="54376"/>
                    <a:pt x="4563" y="54673"/>
                  </a:cubicBezTo>
                  <a:cubicBezTo>
                    <a:pt x="4712" y="54921"/>
                    <a:pt x="4909" y="55069"/>
                    <a:pt x="5206" y="55217"/>
                  </a:cubicBezTo>
                  <a:cubicBezTo>
                    <a:pt x="8571" y="57394"/>
                    <a:pt x="12380" y="59126"/>
                    <a:pt x="16140" y="60660"/>
                  </a:cubicBezTo>
                  <a:cubicBezTo>
                    <a:pt x="23512" y="63678"/>
                    <a:pt x="30834" y="66646"/>
                    <a:pt x="38552" y="68427"/>
                  </a:cubicBezTo>
                  <a:cubicBezTo>
                    <a:pt x="43500" y="69565"/>
                    <a:pt x="48596" y="70159"/>
                    <a:pt x="53692" y="70258"/>
                  </a:cubicBezTo>
                  <a:cubicBezTo>
                    <a:pt x="55077" y="70307"/>
                    <a:pt x="56413" y="70307"/>
                    <a:pt x="57749" y="70703"/>
                  </a:cubicBezTo>
                  <a:cubicBezTo>
                    <a:pt x="60767" y="71594"/>
                    <a:pt x="62746" y="74265"/>
                    <a:pt x="65813" y="74859"/>
                  </a:cubicBezTo>
                  <a:cubicBezTo>
                    <a:pt x="69177" y="75502"/>
                    <a:pt x="72690" y="75354"/>
                    <a:pt x="76104" y="76145"/>
                  </a:cubicBezTo>
                  <a:cubicBezTo>
                    <a:pt x="77192" y="76393"/>
                    <a:pt x="78380" y="76788"/>
                    <a:pt x="79023" y="77679"/>
                  </a:cubicBezTo>
                  <a:cubicBezTo>
                    <a:pt x="79765" y="78619"/>
                    <a:pt x="79864" y="79658"/>
                    <a:pt x="80853" y="80499"/>
                  </a:cubicBezTo>
                  <a:cubicBezTo>
                    <a:pt x="81744" y="81192"/>
                    <a:pt x="83426" y="81587"/>
                    <a:pt x="84465" y="82033"/>
                  </a:cubicBezTo>
                  <a:cubicBezTo>
                    <a:pt x="85801" y="82676"/>
                    <a:pt x="87087" y="83468"/>
                    <a:pt x="87978" y="84605"/>
                  </a:cubicBezTo>
                  <a:cubicBezTo>
                    <a:pt x="88670" y="85447"/>
                    <a:pt x="89066" y="86485"/>
                    <a:pt x="89709" y="87426"/>
                  </a:cubicBezTo>
                  <a:cubicBezTo>
                    <a:pt x="91589" y="90246"/>
                    <a:pt x="97774" y="92967"/>
                    <a:pt x="101188" y="91235"/>
                  </a:cubicBezTo>
                  <a:cubicBezTo>
                    <a:pt x="103265" y="90147"/>
                    <a:pt x="104304" y="87327"/>
                    <a:pt x="106036" y="85793"/>
                  </a:cubicBezTo>
                  <a:cubicBezTo>
                    <a:pt x="108065" y="84012"/>
                    <a:pt x="110291" y="82626"/>
                    <a:pt x="111726" y="80252"/>
                  </a:cubicBezTo>
                  <a:cubicBezTo>
                    <a:pt x="113705" y="76838"/>
                    <a:pt x="115981" y="73721"/>
                    <a:pt x="117366" y="69961"/>
                  </a:cubicBezTo>
                  <a:cubicBezTo>
                    <a:pt x="118900" y="65706"/>
                    <a:pt x="119246" y="60907"/>
                    <a:pt x="117465" y="56801"/>
                  </a:cubicBezTo>
                  <a:cubicBezTo>
                    <a:pt x="115832" y="53139"/>
                    <a:pt x="113705" y="50369"/>
                    <a:pt x="114002" y="46164"/>
                  </a:cubicBezTo>
                  <a:cubicBezTo>
                    <a:pt x="114744" y="35922"/>
                    <a:pt x="106778" y="26027"/>
                    <a:pt x="98763" y="20090"/>
                  </a:cubicBezTo>
                  <a:cubicBezTo>
                    <a:pt x="92282" y="15192"/>
                    <a:pt x="84564" y="12075"/>
                    <a:pt x="76994" y="9008"/>
                  </a:cubicBezTo>
                  <a:cubicBezTo>
                    <a:pt x="74323" y="7919"/>
                    <a:pt x="71651" y="6831"/>
                    <a:pt x="68979" y="5693"/>
                  </a:cubicBezTo>
                  <a:cubicBezTo>
                    <a:pt x="67940" y="5248"/>
                    <a:pt x="66901" y="4852"/>
                    <a:pt x="65813" y="4407"/>
                  </a:cubicBezTo>
                  <a:cubicBezTo>
                    <a:pt x="61657" y="2774"/>
                    <a:pt x="56462" y="1834"/>
                    <a:pt x="52108" y="548"/>
                  </a:cubicBezTo>
                  <a:cubicBezTo>
                    <a:pt x="48893" y="-392"/>
                    <a:pt x="45825" y="152"/>
                    <a:pt x="42510" y="201"/>
                  </a:cubicBezTo>
                  <a:cubicBezTo>
                    <a:pt x="36672" y="251"/>
                    <a:pt x="31131" y="746"/>
                    <a:pt x="25689" y="2032"/>
                  </a:cubicBezTo>
                  <a:cubicBezTo>
                    <a:pt x="22028" y="2873"/>
                    <a:pt x="18416" y="4110"/>
                    <a:pt x="14755" y="5792"/>
                  </a:cubicBezTo>
                  <a:cubicBezTo>
                    <a:pt x="12776" y="6683"/>
                    <a:pt x="10649" y="7672"/>
                    <a:pt x="9560" y="9552"/>
                  </a:cubicBezTo>
                  <a:cubicBezTo>
                    <a:pt x="9412" y="9800"/>
                    <a:pt x="9313" y="9997"/>
                    <a:pt x="9164" y="10245"/>
                  </a:cubicBezTo>
                  <a:cubicBezTo>
                    <a:pt x="6987" y="13659"/>
                    <a:pt x="4217" y="16578"/>
                    <a:pt x="2782" y="20437"/>
                  </a:cubicBezTo>
                  <a:cubicBezTo>
                    <a:pt x="259" y="26819"/>
                    <a:pt x="-335" y="33350"/>
                    <a:pt x="160" y="40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3" name="צורה חופשית: צורה 1052">
              <a:extLst>
                <a:ext uri="{FF2B5EF4-FFF2-40B4-BE49-F238E27FC236}">
                  <a16:creationId xmlns:a16="http://schemas.microsoft.com/office/drawing/2014/main" id="{3B9CF3B2-F934-25E7-DAFE-1D020417515B}"/>
                </a:ext>
              </a:extLst>
            </p:cNvPr>
            <p:cNvSpPr/>
            <p:nvPr/>
          </p:nvSpPr>
          <p:spPr>
            <a:xfrm>
              <a:off x="3610666" y="607047"/>
              <a:ext cx="22165" cy="32056"/>
            </a:xfrm>
            <a:custGeom>
              <a:avLst/>
              <a:gdLst>
                <a:gd name="connsiteX0" fmla="*/ 7619 w 22165"/>
                <a:gd name="connsiteY0" fmla="*/ 31882 h 32056"/>
                <a:gd name="connsiteX1" fmla="*/ 11181 w 22165"/>
                <a:gd name="connsiteY1" fmla="*/ 31783 h 32056"/>
                <a:gd name="connsiteX2" fmla="*/ 22165 w 22165"/>
                <a:gd name="connsiteY2" fmla="*/ 13180 h 32056"/>
                <a:gd name="connsiteX3" fmla="*/ 21225 w 22165"/>
                <a:gd name="connsiteY3" fmla="*/ 7243 h 32056"/>
                <a:gd name="connsiteX4" fmla="*/ 15387 w 22165"/>
                <a:gd name="connsiteY4" fmla="*/ 416 h 32056"/>
                <a:gd name="connsiteX5" fmla="*/ 14199 w 22165"/>
                <a:gd name="connsiteY5" fmla="*/ 119 h 32056"/>
                <a:gd name="connsiteX6" fmla="*/ 10983 w 22165"/>
                <a:gd name="connsiteY6" fmla="*/ 267 h 32056"/>
                <a:gd name="connsiteX7" fmla="*/ 1880 w 22165"/>
                <a:gd name="connsiteY7" fmla="*/ 9469 h 32056"/>
                <a:gd name="connsiteX8" fmla="*/ 0 w 22165"/>
                <a:gd name="connsiteY8" fmla="*/ 18820 h 32056"/>
                <a:gd name="connsiteX9" fmla="*/ 2622 w 22165"/>
                <a:gd name="connsiteY9" fmla="*/ 28270 h 32056"/>
                <a:gd name="connsiteX10" fmla="*/ 6679 w 22165"/>
                <a:gd name="connsiteY10" fmla="*/ 31585 h 32056"/>
                <a:gd name="connsiteX11" fmla="*/ 7619 w 22165"/>
                <a:gd name="connsiteY11" fmla="*/ 31882 h 3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65" h="32056">
                  <a:moveTo>
                    <a:pt x="7619" y="31882"/>
                  </a:moveTo>
                  <a:cubicBezTo>
                    <a:pt x="8757" y="32129"/>
                    <a:pt x="9944" y="32129"/>
                    <a:pt x="11181" y="31783"/>
                  </a:cubicBezTo>
                  <a:cubicBezTo>
                    <a:pt x="17316" y="30199"/>
                    <a:pt x="22214" y="21888"/>
                    <a:pt x="22165" y="13180"/>
                  </a:cubicBezTo>
                  <a:cubicBezTo>
                    <a:pt x="22165" y="10954"/>
                    <a:pt x="21818" y="8975"/>
                    <a:pt x="21225" y="7243"/>
                  </a:cubicBezTo>
                  <a:cubicBezTo>
                    <a:pt x="20087" y="3829"/>
                    <a:pt x="18009" y="1356"/>
                    <a:pt x="15387" y="416"/>
                  </a:cubicBezTo>
                  <a:cubicBezTo>
                    <a:pt x="14991" y="267"/>
                    <a:pt x="14595" y="168"/>
                    <a:pt x="14199" y="119"/>
                  </a:cubicBezTo>
                  <a:cubicBezTo>
                    <a:pt x="13160" y="-79"/>
                    <a:pt x="12072" y="-30"/>
                    <a:pt x="10983" y="267"/>
                  </a:cubicBezTo>
                  <a:cubicBezTo>
                    <a:pt x="7174" y="1257"/>
                    <a:pt x="3859" y="4819"/>
                    <a:pt x="1880" y="9469"/>
                  </a:cubicBezTo>
                  <a:cubicBezTo>
                    <a:pt x="693" y="12290"/>
                    <a:pt x="0" y="15555"/>
                    <a:pt x="0" y="18820"/>
                  </a:cubicBezTo>
                  <a:cubicBezTo>
                    <a:pt x="0" y="22679"/>
                    <a:pt x="990" y="25945"/>
                    <a:pt x="2622" y="28270"/>
                  </a:cubicBezTo>
                  <a:cubicBezTo>
                    <a:pt x="3711" y="29853"/>
                    <a:pt x="5096" y="30991"/>
                    <a:pt x="6679" y="31585"/>
                  </a:cubicBezTo>
                  <a:lnTo>
                    <a:pt x="7619" y="3188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4" name="צורה חופשית: צורה 1053">
              <a:extLst>
                <a:ext uri="{FF2B5EF4-FFF2-40B4-BE49-F238E27FC236}">
                  <a16:creationId xmlns:a16="http://schemas.microsoft.com/office/drawing/2014/main" id="{9386A1F8-88F3-7653-01EE-85B35BA91B7C}"/>
                </a:ext>
              </a:extLst>
            </p:cNvPr>
            <p:cNvSpPr/>
            <p:nvPr/>
          </p:nvSpPr>
          <p:spPr>
            <a:xfrm>
              <a:off x="3609924" y="606226"/>
              <a:ext cx="21818" cy="30897"/>
            </a:xfrm>
            <a:custGeom>
              <a:avLst/>
              <a:gdLst>
                <a:gd name="connsiteX0" fmla="*/ 4750 w 21818"/>
                <a:gd name="connsiteY0" fmla="*/ 29734 h 30897"/>
                <a:gd name="connsiteX1" fmla="*/ 4750 w 21818"/>
                <a:gd name="connsiteY1" fmla="*/ 29734 h 30897"/>
                <a:gd name="connsiteX2" fmla="*/ 3859 w 21818"/>
                <a:gd name="connsiteY2" fmla="*/ 29487 h 30897"/>
                <a:gd name="connsiteX3" fmla="*/ 0 w 21818"/>
                <a:gd name="connsiteY3" fmla="*/ 26370 h 30897"/>
                <a:gd name="connsiteX4" fmla="*/ 841 w 21818"/>
                <a:gd name="connsiteY4" fmla="*/ 24935 h 30897"/>
                <a:gd name="connsiteX5" fmla="*/ 1583 w 21818"/>
                <a:gd name="connsiteY5" fmla="*/ 23599 h 30897"/>
                <a:gd name="connsiteX6" fmla="*/ 841 w 21818"/>
                <a:gd name="connsiteY6" fmla="*/ 18405 h 30897"/>
                <a:gd name="connsiteX7" fmla="*/ 11280 w 21818"/>
                <a:gd name="connsiteY7" fmla="*/ 792 h 30897"/>
                <a:gd name="connsiteX8" fmla="*/ 11923 w 21818"/>
                <a:gd name="connsiteY8" fmla="*/ 693 h 30897"/>
                <a:gd name="connsiteX9" fmla="*/ 12121 w 21818"/>
                <a:gd name="connsiteY9" fmla="*/ 0 h 30897"/>
                <a:gd name="connsiteX10" fmla="*/ 15090 w 21818"/>
                <a:gd name="connsiteY10" fmla="*/ 891 h 30897"/>
                <a:gd name="connsiteX11" fmla="*/ 15189 w 21818"/>
                <a:gd name="connsiteY11" fmla="*/ 891 h 30897"/>
                <a:gd name="connsiteX12" fmla="*/ 15189 w 21818"/>
                <a:gd name="connsiteY12" fmla="*/ 891 h 30897"/>
                <a:gd name="connsiteX13" fmla="*/ 15288 w 21818"/>
                <a:gd name="connsiteY13" fmla="*/ 891 h 30897"/>
                <a:gd name="connsiteX14" fmla="*/ 15288 w 21818"/>
                <a:gd name="connsiteY14" fmla="*/ 891 h 30897"/>
                <a:gd name="connsiteX15" fmla="*/ 20878 w 21818"/>
                <a:gd name="connsiteY15" fmla="*/ 7174 h 30897"/>
                <a:gd name="connsiteX16" fmla="*/ 21818 w 21818"/>
                <a:gd name="connsiteY16" fmla="*/ 13012 h 30897"/>
                <a:gd name="connsiteX17" fmla="*/ 21818 w 21818"/>
                <a:gd name="connsiteY17" fmla="*/ 14546 h 30897"/>
                <a:gd name="connsiteX18" fmla="*/ 21818 w 21818"/>
                <a:gd name="connsiteY18" fmla="*/ 14842 h 30897"/>
                <a:gd name="connsiteX19" fmla="*/ 21719 w 21818"/>
                <a:gd name="connsiteY19" fmla="*/ 16030 h 30897"/>
                <a:gd name="connsiteX20" fmla="*/ 21670 w 21818"/>
                <a:gd name="connsiteY20" fmla="*/ 16426 h 30897"/>
                <a:gd name="connsiteX21" fmla="*/ 21472 w 21818"/>
                <a:gd name="connsiteY21" fmla="*/ 17514 h 30897"/>
                <a:gd name="connsiteX22" fmla="*/ 21373 w 21818"/>
                <a:gd name="connsiteY22" fmla="*/ 17959 h 30897"/>
                <a:gd name="connsiteX23" fmla="*/ 21225 w 21818"/>
                <a:gd name="connsiteY23" fmla="*/ 18701 h 30897"/>
                <a:gd name="connsiteX24" fmla="*/ 21175 w 21818"/>
                <a:gd name="connsiteY24" fmla="*/ 18949 h 30897"/>
                <a:gd name="connsiteX25" fmla="*/ 21076 w 21818"/>
                <a:gd name="connsiteY25" fmla="*/ 19295 h 30897"/>
                <a:gd name="connsiteX26" fmla="*/ 20779 w 21818"/>
                <a:gd name="connsiteY26" fmla="*/ 20334 h 30897"/>
                <a:gd name="connsiteX27" fmla="*/ 20680 w 21818"/>
                <a:gd name="connsiteY27" fmla="*/ 20631 h 30897"/>
                <a:gd name="connsiteX28" fmla="*/ 20186 w 21818"/>
                <a:gd name="connsiteY28" fmla="*/ 21868 h 30897"/>
                <a:gd name="connsiteX29" fmla="*/ 20186 w 21818"/>
                <a:gd name="connsiteY29" fmla="*/ 21868 h 30897"/>
                <a:gd name="connsiteX30" fmla="*/ 19642 w 21818"/>
                <a:gd name="connsiteY30" fmla="*/ 23105 h 30897"/>
                <a:gd name="connsiteX31" fmla="*/ 19493 w 21818"/>
                <a:gd name="connsiteY31" fmla="*/ 23352 h 30897"/>
                <a:gd name="connsiteX32" fmla="*/ 18998 w 21818"/>
                <a:gd name="connsiteY32" fmla="*/ 24243 h 30897"/>
                <a:gd name="connsiteX33" fmla="*/ 18850 w 21818"/>
                <a:gd name="connsiteY33" fmla="*/ 24540 h 30897"/>
                <a:gd name="connsiteX34" fmla="*/ 18256 w 21818"/>
                <a:gd name="connsiteY34" fmla="*/ 25480 h 30897"/>
                <a:gd name="connsiteX35" fmla="*/ 18157 w 21818"/>
                <a:gd name="connsiteY35" fmla="*/ 25628 h 30897"/>
                <a:gd name="connsiteX36" fmla="*/ 17415 w 21818"/>
                <a:gd name="connsiteY36" fmla="*/ 26617 h 30897"/>
                <a:gd name="connsiteX37" fmla="*/ 17267 w 21818"/>
                <a:gd name="connsiteY37" fmla="*/ 26766 h 30897"/>
                <a:gd name="connsiteX38" fmla="*/ 16624 w 21818"/>
                <a:gd name="connsiteY38" fmla="*/ 27508 h 30897"/>
                <a:gd name="connsiteX39" fmla="*/ 16426 w 21818"/>
                <a:gd name="connsiteY39" fmla="*/ 27755 h 30897"/>
                <a:gd name="connsiteX40" fmla="*/ 15782 w 21818"/>
                <a:gd name="connsiteY40" fmla="*/ 28399 h 30897"/>
                <a:gd name="connsiteX41" fmla="*/ 15585 w 21818"/>
                <a:gd name="connsiteY41" fmla="*/ 28547 h 30897"/>
                <a:gd name="connsiteX42" fmla="*/ 14694 w 21818"/>
                <a:gd name="connsiteY42" fmla="*/ 29240 h 30897"/>
                <a:gd name="connsiteX43" fmla="*/ 14595 w 21818"/>
                <a:gd name="connsiteY43" fmla="*/ 29289 h 30897"/>
                <a:gd name="connsiteX44" fmla="*/ 13803 w 21818"/>
                <a:gd name="connsiteY44" fmla="*/ 29784 h 30897"/>
                <a:gd name="connsiteX45" fmla="*/ 13507 w 21818"/>
                <a:gd name="connsiteY45" fmla="*/ 29932 h 30897"/>
                <a:gd name="connsiteX46" fmla="*/ 12814 w 21818"/>
                <a:gd name="connsiteY46" fmla="*/ 30279 h 30897"/>
                <a:gd name="connsiteX47" fmla="*/ 12517 w 21818"/>
                <a:gd name="connsiteY47" fmla="*/ 30378 h 30897"/>
                <a:gd name="connsiteX48" fmla="*/ 11528 w 21818"/>
                <a:gd name="connsiteY48" fmla="*/ 30674 h 30897"/>
                <a:gd name="connsiteX49" fmla="*/ 7965 w 21818"/>
                <a:gd name="connsiteY49" fmla="*/ 30674 h 30897"/>
                <a:gd name="connsiteX50" fmla="*/ 7965 w 21818"/>
                <a:gd name="connsiteY50" fmla="*/ 30674 h 30897"/>
                <a:gd name="connsiteX51" fmla="*/ 4849 w 21818"/>
                <a:gd name="connsiteY51" fmla="*/ 29784 h 3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18" h="30897">
                  <a:moveTo>
                    <a:pt x="4750" y="29734"/>
                  </a:moveTo>
                  <a:lnTo>
                    <a:pt x="4750" y="29734"/>
                  </a:lnTo>
                  <a:cubicBezTo>
                    <a:pt x="4750" y="29734"/>
                    <a:pt x="3859" y="29487"/>
                    <a:pt x="3859" y="29487"/>
                  </a:cubicBezTo>
                  <a:cubicBezTo>
                    <a:pt x="2375" y="28943"/>
                    <a:pt x="1039" y="27854"/>
                    <a:pt x="0" y="26370"/>
                  </a:cubicBezTo>
                  <a:lnTo>
                    <a:pt x="841" y="24935"/>
                  </a:lnTo>
                  <a:lnTo>
                    <a:pt x="1583" y="23599"/>
                  </a:lnTo>
                  <a:cubicBezTo>
                    <a:pt x="1138" y="22066"/>
                    <a:pt x="841" y="20334"/>
                    <a:pt x="841" y="18405"/>
                  </a:cubicBezTo>
                  <a:cubicBezTo>
                    <a:pt x="841" y="10192"/>
                    <a:pt x="5492" y="2276"/>
                    <a:pt x="11280" y="792"/>
                  </a:cubicBezTo>
                  <a:cubicBezTo>
                    <a:pt x="11478" y="742"/>
                    <a:pt x="11726" y="693"/>
                    <a:pt x="11923" y="693"/>
                  </a:cubicBezTo>
                  <a:lnTo>
                    <a:pt x="12121" y="0"/>
                  </a:lnTo>
                  <a:lnTo>
                    <a:pt x="15090" y="891"/>
                  </a:lnTo>
                  <a:cubicBezTo>
                    <a:pt x="15090" y="891"/>
                    <a:pt x="15139" y="891"/>
                    <a:pt x="15189" y="891"/>
                  </a:cubicBezTo>
                  <a:cubicBezTo>
                    <a:pt x="15189" y="891"/>
                    <a:pt x="15189" y="891"/>
                    <a:pt x="15189" y="891"/>
                  </a:cubicBezTo>
                  <a:lnTo>
                    <a:pt x="15288" y="891"/>
                  </a:lnTo>
                  <a:cubicBezTo>
                    <a:pt x="15288" y="891"/>
                    <a:pt x="15288" y="891"/>
                    <a:pt x="15288" y="891"/>
                  </a:cubicBezTo>
                  <a:cubicBezTo>
                    <a:pt x="17761" y="1732"/>
                    <a:pt x="19790" y="3958"/>
                    <a:pt x="20878" y="7174"/>
                  </a:cubicBezTo>
                  <a:cubicBezTo>
                    <a:pt x="21472" y="8856"/>
                    <a:pt x="21818" y="10835"/>
                    <a:pt x="21818" y="13012"/>
                  </a:cubicBezTo>
                  <a:cubicBezTo>
                    <a:pt x="21818" y="13507"/>
                    <a:pt x="21818" y="14001"/>
                    <a:pt x="21818" y="14546"/>
                  </a:cubicBezTo>
                  <a:cubicBezTo>
                    <a:pt x="21818" y="14645"/>
                    <a:pt x="21818" y="14743"/>
                    <a:pt x="21818" y="14842"/>
                  </a:cubicBezTo>
                  <a:cubicBezTo>
                    <a:pt x="21818" y="15238"/>
                    <a:pt x="21769" y="15634"/>
                    <a:pt x="21719" y="16030"/>
                  </a:cubicBezTo>
                  <a:cubicBezTo>
                    <a:pt x="21719" y="16178"/>
                    <a:pt x="21719" y="16277"/>
                    <a:pt x="21670" y="16426"/>
                  </a:cubicBezTo>
                  <a:cubicBezTo>
                    <a:pt x="21621" y="16772"/>
                    <a:pt x="21571" y="17168"/>
                    <a:pt x="21472" y="17514"/>
                  </a:cubicBezTo>
                  <a:cubicBezTo>
                    <a:pt x="21472" y="17663"/>
                    <a:pt x="21423" y="17811"/>
                    <a:pt x="21373" y="17959"/>
                  </a:cubicBezTo>
                  <a:cubicBezTo>
                    <a:pt x="21324" y="18207"/>
                    <a:pt x="21274" y="18454"/>
                    <a:pt x="21225" y="18701"/>
                  </a:cubicBezTo>
                  <a:cubicBezTo>
                    <a:pt x="21225" y="18800"/>
                    <a:pt x="21225" y="18850"/>
                    <a:pt x="21175" y="18949"/>
                  </a:cubicBezTo>
                  <a:cubicBezTo>
                    <a:pt x="21175" y="19048"/>
                    <a:pt x="21126" y="19147"/>
                    <a:pt x="21076" y="19295"/>
                  </a:cubicBezTo>
                  <a:cubicBezTo>
                    <a:pt x="20977" y="19642"/>
                    <a:pt x="20878" y="19988"/>
                    <a:pt x="20779" y="20334"/>
                  </a:cubicBezTo>
                  <a:cubicBezTo>
                    <a:pt x="20779" y="20433"/>
                    <a:pt x="20730" y="20532"/>
                    <a:pt x="20680" y="20631"/>
                  </a:cubicBezTo>
                  <a:cubicBezTo>
                    <a:pt x="20532" y="21027"/>
                    <a:pt x="20384" y="21472"/>
                    <a:pt x="20186" y="21868"/>
                  </a:cubicBezTo>
                  <a:lnTo>
                    <a:pt x="20186" y="21868"/>
                  </a:lnTo>
                  <a:cubicBezTo>
                    <a:pt x="19988" y="22313"/>
                    <a:pt x="19839" y="22709"/>
                    <a:pt x="19642" y="23105"/>
                  </a:cubicBezTo>
                  <a:cubicBezTo>
                    <a:pt x="19642" y="23204"/>
                    <a:pt x="19543" y="23253"/>
                    <a:pt x="19493" y="23352"/>
                  </a:cubicBezTo>
                  <a:cubicBezTo>
                    <a:pt x="19345" y="23649"/>
                    <a:pt x="19147" y="23946"/>
                    <a:pt x="18998" y="24243"/>
                  </a:cubicBezTo>
                  <a:cubicBezTo>
                    <a:pt x="18949" y="24342"/>
                    <a:pt x="18899" y="24441"/>
                    <a:pt x="18850" y="24540"/>
                  </a:cubicBezTo>
                  <a:cubicBezTo>
                    <a:pt x="18652" y="24836"/>
                    <a:pt x="18454" y="25183"/>
                    <a:pt x="18256" y="25480"/>
                  </a:cubicBezTo>
                  <a:cubicBezTo>
                    <a:pt x="18256" y="25480"/>
                    <a:pt x="18207" y="25578"/>
                    <a:pt x="18157" y="25628"/>
                  </a:cubicBezTo>
                  <a:cubicBezTo>
                    <a:pt x="17910" y="25974"/>
                    <a:pt x="17663" y="26321"/>
                    <a:pt x="17415" y="26617"/>
                  </a:cubicBezTo>
                  <a:cubicBezTo>
                    <a:pt x="17415" y="26667"/>
                    <a:pt x="17316" y="26716"/>
                    <a:pt x="17267" y="26766"/>
                  </a:cubicBezTo>
                  <a:cubicBezTo>
                    <a:pt x="17069" y="27013"/>
                    <a:pt x="16821" y="27261"/>
                    <a:pt x="16624" y="27508"/>
                  </a:cubicBezTo>
                  <a:cubicBezTo>
                    <a:pt x="16574" y="27607"/>
                    <a:pt x="16475" y="27656"/>
                    <a:pt x="16426" y="27755"/>
                  </a:cubicBezTo>
                  <a:cubicBezTo>
                    <a:pt x="16228" y="27953"/>
                    <a:pt x="15980" y="28201"/>
                    <a:pt x="15782" y="28399"/>
                  </a:cubicBezTo>
                  <a:cubicBezTo>
                    <a:pt x="15733" y="28448"/>
                    <a:pt x="15684" y="28498"/>
                    <a:pt x="15585" y="28547"/>
                  </a:cubicBezTo>
                  <a:cubicBezTo>
                    <a:pt x="15288" y="28794"/>
                    <a:pt x="14991" y="29042"/>
                    <a:pt x="14694" y="29240"/>
                  </a:cubicBezTo>
                  <a:cubicBezTo>
                    <a:pt x="14694" y="29240"/>
                    <a:pt x="14645" y="29240"/>
                    <a:pt x="14595" y="29289"/>
                  </a:cubicBezTo>
                  <a:cubicBezTo>
                    <a:pt x="14348" y="29487"/>
                    <a:pt x="14051" y="29635"/>
                    <a:pt x="13803" y="29784"/>
                  </a:cubicBezTo>
                  <a:cubicBezTo>
                    <a:pt x="13705" y="29833"/>
                    <a:pt x="13606" y="29883"/>
                    <a:pt x="13507" y="29932"/>
                  </a:cubicBezTo>
                  <a:cubicBezTo>
                    <a:pt x="13259" y="30031"/>
                    <a:pt x="13061" y="30180"/>
                    <a:pt x="12814" y="30279"/>
                  </a:cubicBezTo>
                  <a:cubicBezTo>
                    <a:pt x="12715" y="30279"/>
                    <a:pt x="12616" y="30378"/>
                    <a:pt x="12517" y="30378"/>
                  </a:cubicBezTo>
                  <a:cubicBezTo>
                    <a:pt x="12171" y="30526"/>
                    <a:pt x="11874" y="30625"/>
                    <a:pt x="11528" y="30674"/>
                  </a:cubicBezTo>
                  <a:cubicBezTo>
                    <a:pt x="10291" y="30971"/>
                    <a:pt x="9054" y="30971"/>
                    <a:pt x="7965" y="30674"/>
                  </a:cubicBezTo>
                  <a:lnTo>
                    <a:pt x="7965" y="30674"/>
                  </a:lnTo>
                  <a:cubicBezTo>
                    <a:pt x="7965" y="30674"/>
                    <a:pt x="4849" y="29784"/>
                    <a:pt x="4849" y="297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5" name="צורה חופשית: צורה 1054">
              <a:extLst>
                <a:ext uri="{FF2B5EF4-FFF2-40B4-BE49-F238E27FC236}">
                  <a16:creationId xmlns:a16="http://schemas.microsoft.com/office/drawing/2014/main" id="{1CF55958-A214-3A69-7736-8090E7EFC7F1}"/>
                </a:ext>
              </a:extLst>
            </p:cNvPr>
            <p:cNvSpPr/>
            <p:nvPr/>
          </p:nvSpPr>
          <p:spPr>
            <a:xfrm>
              <a:off x="3607450" y="605782"/>
              <a:ext cx="20977" cy="30352"/>
            </a:xfrm>
            <a:custGeom>
              <a:avLst/>
              <a:gdLst>
                <a:gd name="connsiteX0" fmla="*/ 7223 w 20977"/>
                <a:gd name="connsiteY0" fmla="*/ 30178 h 30352"/>
                <a:gd name="connsiteX1" fmla="*/ 10588 w 20977"/>
                <a:gd name="connsiteY1" fmla="*/ 30079 h 30352"/>
                <a:gd name="connsiteX2" fmla="*/ 20977 w 20977"/>
                <a:gd name="connsiteY2" fmla="*/ 12466 h 30352"/>
                <a:gd name="connsiteX3" fmla="*/ 20087 w 20977"/>
                <a:gd name="connsiteY3" fmla="*/ 6826 h 30352"/>
                <a:gd name="connsiteX4" fmla="*/ 14546 w 20977"/>
                <a:gd name="connsiteY4" fmla="*/ 394 h 30352"/>
                <a:gd name="connsiteX5" fmla="*/ 13457 w 20977"/>
                <a:gd name="connsiteY5" fmla="*/ 97 h 30352"/>
                <a:gd name="connsiteX6" fmla="*/ 10390 w 20977"/>
                <a:gd name="connsiteY6" fmla="*/ 246 h 30352"/>
                <a:gd name="connsiteX7" fmla="*/ 1781 w 20977"/>
                <a:gd name="connsiteY7" fmla="*/ 8953 h 30352"/>
                <a:gd name="connsiteX8" fmla="*/ 0 w 20977"/>
                <a:gd name="connsiteY8" fmla="*/ 17809 h 30352"/>
                <a:gd name="connsiteX9" fmla="*/ 2474 w 20977"/>
                <a:gd name="connsiteY9" fmla="*/ 26764 h 30352"/>
                <a:gd name="connsiteX10" fmla="*/ 6333 w 20977"/>
                <a:gd name="connsiteY10" fmla="*/ 29881 h 30352"/>
                <a:gd name="connsiteX11" fmla="*/ 7223 w 20977"/>
                <a:gd name="connsiteY11" fmla="*/ 30129 h 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77" h="30352">
                  <a:moveTo>
                    <a:pt x="7223" y="30178"/>
                  </a:moveTo>
                  <a:cubicBezTo>
                    <a:pt x="8262" y="30426"/>
                    <a:pt x="9400" y="30426"/>
                    <a:pt x="10588" y="30079"/>
                  </a:cubicBezTo>
                  <a:cubicBezTo>
                    <a:pt x="16376" y="28595"/>
                    <a:pt x="21027" y="20728"/>
                    <a:pt x="20977" y="12466"/>
                  </a:cubicBezTo>
                  <a:cubicBezTo>
                    <a:pt x="20977" y="10388"/>
                    <a:pt x="20631" y="8459"/>
                    <a:pt x="20087" y="6826"/>
                  </a:cubicBezTo>
                  <a:cubicBezTo>
                    <a:pt x="18998" y="3561"/>
                    <a:pt x="17019" y="1285"/>
                    <a:pt x="14546" y="394"/>
                  </a:cubicBezTo>
                  <a:cubicBezTo>
                    <a:pt x="14199" y="246"/>
                    <a:pt x="13803" y="147"/>
                    <a:pt x="13457" y="97"/>
                  </a:cubicBezTo>
                  <a:cubicBezTo>
                    <a:pt x="12468" y="-51"/>
                    <a:pt x="11478" y="-51"/>
                    <a:pt x="10390" y="246"/>
                  </a:cubicBezTo>
                  <a:cubicBezTo>
                    <a:pt x="6778" y="1136"/>
                    <a:pt x="3612" y="4550"/>
                    <a:pt x="1781" y="8953"/>
                  </a:cubicBezTo>
                  <a:cubicBezTo>
                    <a:pt x="643" y="11625"/>
                    <a:pt x="0" y="14693"/>
                    <a:pt x="0" y="17809"/>
                  </a:cubicBezTo>
                  <a:cubicBezTo>
                    <a:pt x="0" y="21421"/>
                    <a:pt x="940" y="24538"/>
                    <a:pt x="2474" y="26764"/>
                  </a:cubicBezTo>
                  <a:cubicBezTo>
                    <a:pt x="3513" y="28249"/>
                    <a:pt x="4849" y="29337"/>
                    <a:pt x="6333" y="29881"/>
                  </a:cubicBezTo>
                  <a:lnTo>
                    <a:pt x="7223" y="3012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6" name="צורה חופשית: צורה 1055">
              <a:extLst>
                <a:ext uri="{FF2B5EF4-FFF2-40B4-BE49-F238E27FC236}">
                  <a16:creationId xmlns:a16="http://schemas.microsoft.com/office/drawing/2014/main" id="{4670472B-B655-8D70-EE7C-DBAC9F27FA89}"/>
                </a:ext>
              </a:extLst>
            </p:cNvPr>
            <p:cNvSpPr/>
            <p:nvPr/>
          </p:nvSpPr>
          <p:spPr>
            <a:xfrm>
              <a:off x="3607697" y="606077"/>
              <a:ext cx="20482" cy="29674"/>
            </a:xfrm>
            <a:custGeom>
              <a:avLst/>
              <a:gdLst>
                <a:gd name="connsiteX0" fmla="*/ 0 w 20482"/>
                <a:gd name="connsiteY0" fmla="*/ 17465 h 29674"/>
                <a:gd name="connsiteX1" fmla="*/ 10192 w 20482"/>
                <a:gd name="connsiteY1" fmla="*/ 248 h 29674"/>
                <a:gd name="connsiteX2" fmla="*/ 14249 w 20482"/>
                <a:gd name="connsiteY2" fmla="*/ 396 h 29674"/>
                <a:gd name="connsiteX3" fmla="*/ 19642 w 20482"/>
                <a:gd name="connsiteY3" fmla="*/ 6729 h 29674"/>
                <a:gd name="connsiteX4" fmla="*/ 20483 w 20482"/>
                <a:gd name="connsiteY4" fmla="*/ 12221 h 29674"/>
                <a:gd name="connsiteX5" fmla="*/ 10291 w 20482"/>
                <a:gd name="connsiteY5" fmla="*/ 29438 h 29674"/>
                <a:gd name="connsiteX6" fmla="*/ 7025 w 20482"/>
                <a:gd name="connsiteY6" fmla="*/ 29537 h 29674"/>
                <a:gd name="connsiteX7" fmla="*/ 7025 w 20482"/>
                <a:gd name="connsiteY7" fmla="*/ 29537 h 29674"/>
                <a:gd name="connsiteX8" fmla="*/ 6184 w 20482"/>
                <a:gd name="connsiteY8" fmla="*/ 29290 h 29674"/>
                <a:gd name="connsiteX9" fmla="*/ 2424 w 20482"/>
                <a:gd name="connsiteY9" fmla="*/ 26222 h 29674"/>
                <a:gd name="connsiteX10" fmla="*/ 0 w 20482"/>
                <a:gd name="connsiteY10" fmla="*/ 17465 h 2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82" h="29674">
                  <a:moveTo>
                    <a:pt x="0" y="17465"/>
                  </a:moveTo>
                  <a:cubicBezTo>
                    <a:pt x="0" y="9401"/>
                    <a:pt x="4502" y="1683"/>
                    <a:pt x="10192" y="248"/>
                  </a:cubicBezTo>
                  <a:cubicBezTo>
                    <a:pt x="11627" y="-148"/>
                    <a:pt x="13012" y="-49"/>
                    <a:pt x="14249" y="396"/>
                  </a:cubicBezTo>
                  <a:cubicBezTo>
                    <a:pt x="16673" y="1287"/>
                    <a:pt x="18603" y="3513"/>
                    <a:pt x="19642" y="6729"/>
                  </a:cubicBezTo>
                  <a:cubicBezTo>
                    <a:pt x="20186" y="8362"/>
                    <a:pt x="20483" y="10192"/>
                    <a:pt x="20483" y="12221"/>
                  </a:cubicBezTo>
                  <a:cubicBezTo>
                    <a:pt x="20483" y="20285"/>
                    <a:pt x="15980" y="28003"/>
                    <a:pt x="10291" y="29438"/>
                  </a:cubicBezTo>
                  <a:cubicBezTo>
                    <a:pt x="9153" y="29735"/>
                    <a:pt x="8015" y="29735"/>
                    <a:pt x="7025" y="29537"/>
                  </a:cubicBezTo>
                  <a:lnTo>
                    <a:pt x="7025" y="29537"/>
                  </a:lnTo>
                  <a:cubicBezTo>
                    <a:pt x="7025" y="29537"/>
                    <a:pt x="6184" y="29290"/>
                    <a:pt x="6184" y="29290"/>
                  </a:cubicBezTo>
                  <a:cubicBezTo>
                    <a:pt x="4750" y="28745"/>
                    <a:pt x="3414" y="27706"/>
                    <a:pt x="2424" y="26222"/>
                  </a:cubicBezTo>
                  <a:cubicBezTo>
                    <a:pt x="940" y="24045"/>
                    <a:pt x="0" y="21027"/>
                    <a:pt x="0" y="174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7" name="צורה חופשית: צורה 1056">
              <a:extLst>
                <a:ext uri="{FF2B5EF4-FFF2-40B4-BE49-F238E27FC236}">
                  <a16:creationId xmlns:a16="http://schemas.microsoft.com/office/drawing/2014/main" id="{F1B1E51E-36F0-EBB3-6EB3-ECCEA1B5776E}"/>
                </a:ext>
              </a:extLst>
            </p:cNvPr>
            <p:cNvSpPr/>
            <p:nvPr/>
          </p:nvSpPr>
          <p:spPr>
            <a:xfrm>
              <a:off x="3608044" y="606642"/>
              <a:ext cx="19690" cy="28508"/>
            </a:xfrm>
            <a:custGeom>
              <a:avLst/>
              <a:gdLst>
                <a:gd name="connsiteX0" fmla="*/ 396 w 19690"/>
                <a:gd name="connsiteY0" fmla="*/ 20611 h 28508"/>
                <a:gd name="connsiteX1" fmla="*/ 0 w 19690"/>
                <a:gd name="connsiteY1" fmla="*/ 16851 h 28508"/>
                <a:gd name="connsiteX2" fmla="*/ 2771 w 19690"/>
                <a:gd name="connsiteY2" fmla="*/ 6313 h 28508"/>
                <a:gd name="connsiteX3" fmla="*/ 2968 w 19690"/>
                <a:gd name="connsiteY3" fmla="*/ 5917 h 28508"/>
                <a:gd name="connsiteX4" fmla="*/ 4700 w 19690"/>
                <a:gd name="connsiteY4" fmla="*/ 3542 h 28508"/>
                <a:gd name="connsiteX5" fmla="*/ 4700 w 19690"/>
                <a:gd name="connsiteY5" fmla="*/ 3542 h 28508"/>
                <a:gd name="connsiteX6" fmla="*/ 9796 w 19690"/>
                <a:gd name="connsiteY6" fmla="*/ 227 h 28508"/>
                <a:gd name="connsiteX7" fmla="*/ 13705 w 19690"/>
                <a:gd name="connsiteY7" fmla="*/ 376 h 28508"/>
                <a:gd name="connsiteX8" fmla="*/ 18454 w 19690"/>
                <a:gd name="connsiteY8" fmla="*/ 5274 h 28508"/>
                <a:gd name="connsiteX9" fmla="*/ 18850 w 19690"/>
                <a:gd name="connsiteY9" fmla="*/ 6313 h 28508"/>
                <a:gd name="connsiteX10" fmla="*/ 18850 w 19690"/>
                <a:gd name="connsiteY10" fmla="*/ 6461 h 28508"/>
                <a:gd name="connsiteX11" fmla="*/ 19691 w 19690"/>
                <a:gd name="connsiteY11" fmla="*/ 11755 h 28508"/>
                <a:gd name="connsiteX12" fmla="*/ 18800 w 19690"/>
                <a:gd name="connsiteY12" fmla="*/ 17890 h 28508"/>
                <a:gd name="connsiteX13" fmla="*/ 18800 w 19690"/>
                <a:gd name="connsiteY13" fmla="*/ 17890 h 28508"/>
                <a:gd name="connsiteX14" fmla="*/ 17712 w 19690"/>
                <a:gd name="connsiteY14" fmla="*/ 20759 h 28508"/>
                <a:gd name="connsiteX15" fmla="*/ 13111 w 19690"/>
                <a:gd name="connsiteY15" fmla="*/ 26696 h 28508"/>
                <a:gd name="connsiteX16" fmla="*/ 10093 w 19690"/>
                <a:gd name="connsiteY16" fmla="*/ 28230 h 28508"/>
                <a:gd name="connsiteX17" fmla="*/ 9895 w 19690"/>
                <a:gd name="connsiteY17" fmla="*/ 28279 h 28508"/>
                <a:gd name="connsiteX18" fmla="*/ 6729 w 19690"/>
                <a:gd name="connsiteY18" fmla="*/ 28329 h 28508"/>
                <a:gd name="connsiteX19" fmla="*/ 6729 w 19690"/>
                <a:gd name="connsiteY19" fmla="*/ 28329 h 28508"/>
                <a:gd name="connsiteX20" fmla="*/ 5888 w 19690"/>
                <a:gd name="connsiteY20" fmla="*/ 28082 h 28508"/>
                <a:gd name="connsiteX21" fmla="*/ 2276 w 19690"/>
                <a:gd name="connsiteY21" fmla="*/ 25163 h 28508"/>
                <a:gd name="connsiteX22" fmla="*/ 989 w 19690"/>
                <a:gd name="connsiteY22" fmla="*/ 22738 h 28508"/>
                <a:gd name="connsiteX23" fmla="*/ 989 w 19690"/>
                <a:gd name="connsiteY23" fmla="*/ 22738 h 28508"/>
                <a:gd name="connsiteX24" fmla="*/ 346 w 19690"/>
                <a:gd name="connsiteY24" fmla="*/ 20512 h 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690" h="28508">
                  <a:moveTo>
                    <a:pt x="396" y="20611"/>
                  </a:moveTo>
                  <a:cubicBezTo>
                    <a:pt x="148" y="19473"/>
                    <a:pt x="0" y="18187"/>
                    <a:pt x="0" y="16851"/>
                  </a:cubicBezTo>
                  <a:cubicBezTo>
                    <a:pt x="0" y="13041"/>
                    <a:pt x="1039" y="9281"/>
                    <a:pt x="2771" y="6313"/>
                  </a:cubicBezTo>
                  <a:cubicBezTo>
                    <a:pt x="2820" y="6164"/>
                    <a:pt x="2919" y="6065"/>
                    <a:pt x="2968" y="5917"/>
                  </a:cubicBezTo>
                  <a:cubicBezTo>
                    <a:pt x="3513" y="5076"/>
                    <a:pt x="4057" y="4284"/>
                    <a:pt x="4700" y="3542"/>
                  </a:cubicBezTo>
                  <a:lnTo>
                    <a:pt x="4700" y="3542"/>
                  </a:lnTo>
                  <a:cubicBezTo>
                    <a:pt x="6184" y="1909"/>
                    <a:pt x="7916" y="722"/>
                    <a:pt x="9796" y="227"/>
                  </a:cubicBezTo>
                  <a:cubicBezTo>
                    <a:pt x="11181" y="-119"/>
                    <a:pt x="12517" y="-70"/>
                    <a:pt x="13705" y="376"/>
                  </a:cubicBezTo>
                  <a:cubicBezTo>
                    <a:pt x="15733" y="1118"/>
                    <a:pt x="17415" y="2849"/>
                    <a:pt x="18454" y="5274"/>
                  </a:cubicBezTo>
                  <a:cubicBezTo>
                    <a:pt x="18603" y="5620"/>
                    <a:pt x="18751" y="5966"/>
                    <a:pt x="18850" y="6313"/>
                  </a:cubicBezTo>
                  <a:cubicBezTo>
                    <a:pt x="18850" y="6313"/>
                    <a:pt x="18850" y="6412"/>
                    <a:pt x="18850" y="6461"/>
                  </a:cubicBezTo>
                  <a:cubicBezTo>
                    <a:pt x="19345" y="7995"/>
                    <a:pt x="19642" y="9825"/>
                    <a:pt x="19691" y="11755"/>
                  </a:cubicBezTo>
                  <a:cubicBezTo>
                    <a:pt x="19691" y="13833"/>
                    <a:pt x="19394" y="15911"/>
                    <a:pt x="18800" y="17890"/>
                  </a:cubicBezTo>
                  <a:cubicBezTo>
                    <a:pt x="18800" y="17890"/>
                    <a:pt x="18800" y="17890"/>
                    <a:pt x="18800" y="17890"/>
                  </a:cubicBezTo>
                  <a:cubicBezTo>
                    <a:pt x="18504" y="18879"/>
                    <a:pt x="18157" y="19869"/>
                    <a:pt x="17712" y="20759"/>
                  </a:cubicBezTo>
                  <a:cubicBezTo>
                    <a:pt x="16574" y="23233"/>
                    <a:pt x="14991" y="25311"/>
                    <a:pt x="13111" y="26696"/>
                  </a:cubicBezTo>
                  <a:cubicBezTo>
                    <a:pt x="12171" y="27389"/>
                    <a:pt x="11132" y="27933"/>
                    <a:pt x="10093" y="28230"/>
                  </a:cubicBezTo>
                  <a:cubicBezTo>
                    <a:pt x="10043" y="28230"/>
                    <a:pt x="9944" y="28230"/>
                    <a:pt x="9895" y="28279"/>
                  </a:cubicBezTo>
                  <a:cubicBezTo>
                    <a:pt x="8807" y="28576"/>
                    <a:pt x="7718" y="28576"/>
                    <a:pt x="6729" y="28329"/>
                  </a:cubicBezTo>
                  <a:lnTo>
                    <a:pt x="6729" y="28329"/>
                  </a:lnTo>
                  <a:cubicBezTo>
                    <a:pt x="6729" y="28329"/>
                    <a:pt x="5888" y="28082"/>
                    <a:pt x="5888" y="28082"/>
                  </a:cubicBezTo>
                  <a:cubicBezTo>
                    <a:pt x="4502" y="27537"/>
                    <a:pt x="3265" y="26548"/>
                    <a:pt x="2276" y="25163"/>
                  </a:cubicBezTo>
                  <a:cubicBezTo>
                    <a:pt x="1781" y="24420"/>
                    <a:pt x="1336" y="23629"/>
                    <a:pt x="989" y="22738"/>
                  </a:cubicBezTo>
                  <a:lnTo>
                    <a:pt x="989" y="22738"/>
                  </a:lnTo>
                  <a:cubicBezTo>
                    <a:pt x="742" y="22046"/>
                    <a:pt x="495" y="21304"/>
                    <a:pt x="346" y="2051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8" name="צורה חופשית: צורה 1057">
              <a:extLst>
                <a:ext uri="{FF2B5EF4-FFF2-40B4-BE49-F238E27FC236}">
                  <a16:creationId xmlns:a16="http://schemas.microsoft.com/office/drawing/2014/main" id="{ECC1F8EC-CA4C-B528-AEE3-1DB460BBC977}"/>
                </a:ext>
              </a:extLst>
            </p:cNvPr>
            <p:cNvSpPr/>
            <p:nvPr/>
          </p:nvSpPr>
          <p:spPr>
            <a:xfrm>
              <a:off x="3609281" y="605782"/>
              <a:ext cx="14520" cy="20667"/>
            </a:xfrm>
            <a:custGeom>
              <a:avLst/>
              <a:gdLst>
                <a:gd name="connsiteX0" fmla="*/ 4007 w 14520"/>
                <a:gd name="connsiteY0" fmla="*/ 20630 h 20667"/>
                <a:gd name="connsiteX1" fmla="*/ 4947 w 14520"/>
                <a:gd name="connsiteY1" fmla="*/ 20382 h 20667"/>
                <a:gd name="connsiteX2" fmla="*/ 13754 w 14520"/>
                <a:gd name="connsiteY2" fmla="*/ 11971 h 20667"/>
                <a:gd name="connsiteX3" fmla="*/ 14447 w 14520"/>
                <a:gd name="connsiteY3" fmla="*/ 10735 h 20667"/>
                <a:gd name="connsiteX4" fmla="*/ 14447 w 14520"/>
                <a:gd name="connsiteY4" fmla="*/ 9349 h 20667"/>
                <a:gd name="connsiteX5" fmla="*/ 11676 w 14520"/>
                <a:gd name="connsiteY5" fmla="*/ 97 h 20667"/>
                <a:gd name="connsiteX6" fmla="*/ 8609 w 14520"/>
                <a:gd name="connsiteY6" fmla="*/ 246 h 20667"/>
                <a:gd name="connsiteX7" fmla="*/ 0 w 14520"/>
                <a:gd name="connsiteY7" fmla="*/ 8953 h 20667"/>
                <a:gd name="connsiteX8" fmla="*/ 3315 w 14520"/>
                <a:gd name="connsiteY8" fmla="*/ 19937 h 20667"/>
                <a:gd name="connsiteX9" fmla="*/ 4007 w 14520"/>
                <a:gd name="connsiteY9" fmla="*/ 20580 h 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0" h="20667">
                  <a:moveTo>
                    <a:pt x="4007" y="20630"/>
                  </a:moveTo>
                  <a:cubicBezTo>
                    <a:pt x="4354" y="20728"/>
                    <a:pt x="4700" y="20630"/>
                    <a:pt x="4947" y="20382"/>
                  </a:cubicBezTo>
                  <a:lnTo>
                    <a:pt x="13754" y="11971"/>
                  </a:lnTo>
                  <a:cubicBezTo>
                    <a:pt x="14100" y="11625"/>
                    <a:pt x="14348" y="11229"/>
                    <a:pt x="14447" y="10735"/>
                  </a:cubicBezTo>
                  <a:cubicBezTo>
                    <a:pt x="14546" y="10289"/>
                    <a:pt x="14546" y="9795"/>
                    <a:pt x="14447" y="9349"/>
                  </a:cubicBezTo>
                  <a:lnTo>
                    <a:pt x="11676" y="97"/>
                  </a:lnTo>
                  <a:cubicBezTo>
                    <a:pt x="10687" y="-51"/>
                    <a:pt x="9697" y="-51"/>
                    <a:pt x="8609" y="246"/>
                  </a:cubicBezTo>
                  <a:cubicBezTo>
                    <a:pt x="4997" y="1136"/>
                    <a:pt x="1831" y="4550"/>
                    <a:pt x="0" y="8953"/>
                  </a:cubicBezTo>
                  <a:lnTo>
                    <a:pt x="3315" y="19937"/>
                  </a:lnTo>
                  <a:cubicBezTo>
                    <a:pt x="3414" y="20283"/>
                    <a:pt x="3661" y="20531"/>
                    <a:pt x="4007" y="2058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59" name="צורה חופשית: צורה 1058">
              <a:extLst>
                <a:ext uri="{FF2B5EF4-FFF2-40B4-BE49-F238E27FC236}">
                  <a16:creationId xmlns:a16="http://schemas.microsoft.com/office/drawing/2014/main" id="{1FCF35BC-22A2-5298-45DD-10626D38D763}"/>
                </a:ext>
              </a:extLst>
            </p:cNvPr>
            <p:cNvSpPr/>
            <p:nvPr/>
          </p:nvSpPr>
          <p:spPr>
            <a:xfrm>
              <a:off x="3609479" y="609838"/>
              <a:ext cx="14990" cy="21432"/>
            </a:xfrm>
            <a:custGeom>
              <a:avLst/>
              <a:gdLst>
                <a:gd name="connsiteX0" fmla="*/ 3216 w 14990"/>
                <a:gd name="connsiteY0" fmla="*/ 20829 h 21432"/>
                <a:gd name="connsiteX1" fmla="*/ 2622 w 14990"/>
                <a:gd name="connsiteY1" fmla="*/ 20631 h 21432"/>
                <a:gd name="connsiteX2" fmla="*/ 0 w 14990"/>
                <a:gd name="connsiteY2" fmla="*/ 18504 h 21432"/>
                <a:gd name="connsiteX3" fmla="*/ 544 w 14990"/>
                <a:gd name="connsiteY3" fmla="*/ 17514 h 21432"/>
                <a:gd name="connsiteX4" fmla="*/ 1237 w 14990"/>
                <a:gd name="connsiteY4" fmla="*/ 17069 h 21432"/>
                <a:gd name="connsiteX5" fmla="*/ 1088 w 14990"/>
                <a:gd name="connsiteY5" fmla="*/ 16574 h 21432"/>
                <a:gd name="connsiteX6" fmla="*/ 594 w 14990"/>
                <a:gd name="connsiteY6" fmla="*/ 13012 h 21432"/>
                <a:gd name="connsiteX7" fmla="*/ 7768 w 14990"/>
                <a:gd name="connsiteY7" fmla="*/ 891 h 21432"/>
                <a:gd name="connsiteX8" fmla="*/ 8213 w 14990"/>
                <a:gd name="connsiteY8" fmla="*/ 792 h 21432"/>
                <a:gd name="connsiteX9" fmla="*/ 6630 w 14990"/>
                <a:gd name="connsiteY9" fmla="*/ 0 h 21432"/>
                <a:gd name="connsiteX10" fmla="*/ 10390 w 14990"/>
                <a:gd name="connsiteY10" fmla="*/ 940 h 21432"/>
                <a:gd name="connsiteX11" fmla="*/ 10439 w 14990"/>
                <a:gd name="connsiteY11" fmla="*/ 940 h 21432"/>
                <a:gd name="connsiteX12" fmla="*/ 10439 w 14990"/>
                <a:gd name="connsiteY12" fmla="*/ 940 h 21432"/>
                <a:gd name="connsiteX13" fmla="*/ 10489 w 14990"/>
                <a:gd name="connsiteY13" fmla="*/ 940 h 21432"/>
                <a:gd name="connsiteX14" fmla="*/ 10489 w 14990"/>
                <a:gd name="connsiteY14" fmla="*/ 940 h 21432"/>
                <a:gd name="connsiteX15" fmla="*/ 14348 w 14990"/>
                <a:gd name="connsiteY15" fmla="*/ 5294 h 21432"/>
                <a:gd name="connsiteX16" fmla="*/ 14991 w 14990"/>
                <a:gd name="connsiteY16" fmla="*/ 9301 h 21432"/>
                <a:gd name="connsiteX17" fmla="*/ 14496 w 14990"/>
                <a:gd name="connsiteY17" fmla="*/ 13160 h 21432"/>
                <a:gd name="connsiteX18" fmla="*/ 14496 w 14990"/>
                <a:gd name="connsiteY18" fmla="*/ 13160 h 21432"/>
                <a:gd name="connsiteX19" fmla="*/ 7817 w 14990"/>
                <a:gd name="connsiteY19" fmla="*/ 21373 h 21432"/>
                <a:gd name="connsiteX20" fmla="*/ 2325 w 14990"/>
                <a:gd name="connsiteY20" fmla="*/ 21027 h 21432"/>
                <a:gd name="connsiteX21" fmla="*/ 3216 w 14990"/>
                <a:gd name="connsiteY21" fmla="*/ 20779 h 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990" h="21432">
                  <a:moveTo>
                    <a:pt x="3216" y="20829"/>
                  </a:moveTo>
                  <a:lnTo>
                    <a:pt x="2622" y="20631"/>
                  </a:lnTo>
                  <a:cubicBezTo>
                    <a:pt x="1583" y="20235"/>
                    <a:pt x="693" y="19493"/>
                    <a:pt x="0" y="18504"/>
                  </a:cubicBezTo>
                  <a:lnTo>
                    <a:pt x="544" y="17514"/>
                  </a:lnTo>
                  <a:lnTo>
                    <a:pt x="1237" y="17069"/>
                  </a:lnTo>
                  <a:cubicBezTo>
                    <a:pt x="1237" y="17069"/>
                    <a:pt x="1138" y="16772"/>
                    <a:pt x="1088" y="16574"/>
                  </a:cubicBezTo>
                  <a:cubicBezTo>
                    <a:pt x="792" y="15535"/>
                    <a:pt x="594" y="14298"/>
                    <a:pt x="594" y="13012"/>
                  </a:cubicBezTo>
                  <a:cubicBezTo>
                    <a:pt x="594" y="7322"/>
                    <a:pt x="3760" y="1930"/>
                    <a:pt x="7768" y="891"/>
                  </a:cubicBezTo>
                  <a:cubicBezTo>
                    <a:pt x="7916" y="891"/>
                    <a:pt x="8064" y="841"/>
                    <a:pt x="8213" y="792"/>
                  </a:cubicBezTo>
                  <a:lnTo>
                    <a:pt x="6630" y="0"/>
                  </a:lnTo>
                  <a:lnTo>
                    <a:pt x="10390" y="940"/>
                  </a:lnTo>
                  <a:cubicBezTo>
                    <a:pt x="10390" y="940"/>
                    <a:pt x="10390" y="940"/>
                    <a:pt x="10439" y="940"/>
                  </a:cubicBezTo>
                  <a:cubicBezTo>
                    <a:pt x="10439" y="940"/>
                    <a:pt x="10439" y="940"/>
                    <a:pt x="10439" y="940"/>
                  </a:cubicBezTo>
                  <a:lnTo>
                    <a:pt x="10489" y="940"/>
                  </a:lnTo>
                  <a:cubicBezTo>
                    <a:pt x="10489" y="940"/>
                    <a:pt x="10489" y="940"/>
                    <a:pt x="10489" y="940"/>
                  </a:cubicBezTo>
                  <a:cubicBezTo>
                    <a:pt x="12220" y="1534"/>
                    <a:pt x="13606" y="3067"/>
                    <a:pt x="14348" y="5294"/>
                  </a:cubicBezTo>
                  <a:cubicBezTo>
                    <a:pt x="14744" y="6481"/>
                    <a:pt x="14991" y="7817"/>
                    <a:pt x="14991" y="9301"/>
                  </a:cubicBezTo>
                  <a:cubicBezTo>
                    <a:pt x="14991" y="10637"/>
                    <a:pt x="14842" y="11923"/>
                    <a:pt x="14496" y="13160"/>
                  </a:cubicBezTo>
                  <a:lnTo>
                    <a:pt x="14496" y="13160"/>
                  </a:lnTo>
                  <a:cubicBezTo>
                    <a:pt x="13457" y="17267"/>
                    <a:pt x="10835" y="20631"/>
                    <a:pt x="7817" y="21373"/>
                  </a:cubicBezTo>
                  <a:cubicBezTo>
                    <a:pt x="6976" y="21571"/>
                    <a:pt x="3067" y="21225"/>
                    <a:pt x="2325" y="21027"/>
                  </a:cubicBezTo>
                  <a:lnTo>
                    <a:pt x="3216" y="2077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0" name="צורה חופשית: צורה 1059">
              <a:extLst>
                <a:ext uri="{FF2B5EF4-FFF2-40B4-BE49-F238E27FC236}">
                  <a16:creationId xmlns:a16="http://schemas.microsoft.com/office/drawing/2014/main" id="{3BDA1E02-1D96-A91D-3A78-306D30D10040}"/>
                </a:ext>
              </a:extLst>
            </p:cNvPr>
            <p:cNvSpPr/>
            <p:nvPr/>
          </p:nvSpPr>
          <p:spPr>
            <a:xfrm>
              <a:off x="3606658" y="609778"/>
              <a:ext cx="14743" cy="21192"/>
            </a:xfrm>
            <a:custGeom>
              <a:avLst/>
              <a:gdLst>
                <a:gd name="connsiteX0" fmla="*/ 49 w 14743"/>
                <a:gd name="connsiteY0" fmla="*/ 12527 h 21192"/>
                <a:gd name="connsiteX1" fmla="*/ 4354 w 14743"/>
                <a:gd name="connsiteY1" fmla="*/ 1841 h 21192"/>
                <a:gd name="connsiteX2" fmla="*/ 6234 w 14743"/>
                <a:gd name="connsiteY2" fmla="*/ 554 h 21192"/>
                <a:gd name="connsiteX3" fmla="*/ 6234 w 14743"/>
                <a:gd name="connsiteY3" fmla="*/ 554 h 21192"/>
                <a:gd name="connsiteX4" fmla="*/ 7322 w 14743"/>
                <a:gd name="connsiteY4" fmla="*/ 158 h 21192"/>
                <a:gd name="connsiteX5" fmla="*/ 10241 w 14743"/>
                <a:gd name="connsiteY5" fmla="*/ 257 h 21192"/>
                <a:gd name="connsiteX6" fmla="*/ 14100 w 14743"/>
                <a:gd name="connsiteY6" fmla="*/ 4760 h 21192"/>
                <a:gd name="connsiteX7" fmla="*/ 14447 w 14743"/>
                <a:gd name="connsiteY7" fmla="*/ 5996 h 21192"/>
                <a:gd name="connsiteX8" fmla="*/ 14744 w 14743"/>
                <a:gd name="connsiteY8" fmla="*/ 8718 h 21192"/>
                <a:gd name="connsiteX9" fmla="*/ 13408 w 14743"/>
                <a:gd name="connsiteY9" fmla="*/ 15100 h 21192"/>
                <a:gd name="connsiteX10" fmla="*/ 7421 w 14743"/>
                <a:gd name="connsiteY10" fmla="*/ 21037 h 21192"/>
                <a:gd name="connsiteX11" fmla="*/ 5096 w 14743"/>
                <a:gd name="connsiteY11" fmla="*/ 21086 h 21192"/>
                <a:gd name="connsiteX12" fmla="*/ 5096 w 14743"/>
                <a:gd name="connsiteY12" fmla="*/ 21086 h 21192"/>
                <a:gd name="connsiteX13" fmla="*/ 4453 w 14743"/>
                <a:gd name="connsiteY13" fmla="*/ 20888 h 21192"/>
                <a:gd name="connsiteX14" fmla="*/ 2573 w 14743"/>
                <a:gd name="connsiteY14" fmla="*/ 19651 h 21192"/>
                <a:gd name="connsiteX15" fmla="*/ 2573 w 14743"/>
                <a:gd name="connsiteY15" fmla="*/ 19651 h 21192"/>
                <a:gd name="connsiteX16" fmla="*/ 1732 w 14743"/>
                <a:gd name="connsiteY16" fmla="*/ 18662 h 21192"/>
                <a:gd name="connsiteX17" fmla="*/ 1385 w 14743"/>
                <a:gd name="connsiteY17" fmla="*/ 18118 h 21192"/>
                <a:gd name="connsiteX18" fmla="*/ 0 w 14743"/>
                <a:gd name="connsiteY18" fmla="*/ 12379 h 2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43" h="21192">
                  <a:moveTo>
                    <a:pt x="49" y="12527"/>
                  </a:moveTo>
                  <a:cubicBezTo>
                    <a:pt x="49" y="8272"/>
                    <a:pt x="1781" y="4116"/>
                    <a:pt x="4354" y="1841"/>
                  </a:cubicBezTo>
                  <a:cubicBezTo>
                    <a:pt x="4947" y="1296"/>
                    <a:pt x="5591" y="901"/>
                    <a:pt x="6234" y="554"/>
                  </a:cubicBezTo>
                  <a:lnTo>
                    <a:pt x="6234" y="554"/>
                  </a:lnTo>
                  <a:cubicBezTo>
                    <a:pt x="6580" y="406"/>
                    <a:pt x="6926" y="257"/>
                    <a:pt x="7322" y="158"/>
                  </a:cubicBezTo>
                  <a:cubicBezTo>
                    <a:pt x="8361" y="-89"/>
                    <a:pt x="9351" y="-40"/>
                    <a:pt x="10241" y="257"/>
                  </a:cubicBezTo>
                  <a:cubicBezTo>
                    <a:pt x="11973" y="901"/>
                    <a:pt x="13358" y="2484"/>
                    <a:pt x="14100" y="4760"/>
                  </a:cubicBezTo>
                  <a:cubicBezTo>
                    <a:pt x="14249" y="5155"/>
                    <a:pt x="14348" y="5551"/>
                    <a:pt x="14447" y="5996"/>
                  </a:cubicBezTo>
                  <a:cubicBezTo>
                    <a:pt x="14645" y="6837"/>
                    <a:pt x="14744" y="7778"/>
                    <a:pt x="14744" y="8718"/>
                  </a:cubicBezTo>
                  <a:cubicBezTo>
                    <a:pt x="14744" y="10993"/>
                    <a:pt x="14249" y="13170"/>
                    <a:pt x="13408" y="15100"/>
                  </a:cubicBezTo>
                  <a:cubicBezTo>
                    <a:pt x="12072" y="18118"/>
                    <a:pt x="9895" y="20394"/>
                    <a:pt x="7421" y="21037"/>
                  </a:cubicBezTo>
                  <a:cubicBezTo>
                    <a:pt x="6580" y="21235"/>
                    <a:pt x="5789" y="21235"/>
                    <a:pt x="5096" y="21086"/>
                  </a:cubicBezTo>
                  <a:lnTo>
                    <a:pt x="5096" y="21086"/>
                  </a:lnTo>
                  <a:cubicBezTo>
                    <a:pt x="5096" y="21086"/>
                    <a:pt x="4453" y="20888"/>
                    <a:pt x="4453" y="20888"/>
                  </a:cubicBezTo>
                  <a:cubicBezTo>
                    <a:pt x="3760" y="20641"/>
                    <a:pt x="3117" y="20245"/>
                    <a:pt x="2573" y="19651"/>
                  </a:cubicBezTo>
                  <a:lnTo>
                    <a:pt x="2573" y="19651"/>
                  </a:lnTo>
                  <a:cubicBezTo>
                    <a:pt x="2276" y="19355"/>
                    <a:pt x="2028" y="19058"/>
                    <a:pt x="1732" y="18662"/>
                  </a:cubicBezTo>
                  <a:cubicBezTo>
                    <a:pt x="1633" y="18514"/>
                    <a:pt x="1484" y="18316"/>
                    <a:pt x="1385" y="18118"/>
                  </a:cubicBezTo>
                  <a:cubicBezTo>
                    <a:pt x="495" y="16634"/>
                    <a:pt x="0" y="14655"/>
                    <a:pt x="0" y="123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1" name="צורה חופשית: צורה 1060">
              <a:extLst>
                <a:ext uri="{FF2B5EF4-FFF2-40B4-BE49-F238E27FC236}">
                  <a16:creationId xmlns:a16="http://schemas.microsoft.com/office/drawing/2014/main" id="{83036590-59FB-51F4-A4CE-AB6C09C62D78}"/>
                </a:ext>
              </a:extLst>
            </p:cNvPr>
            <p:cNvSpPr/>
            <p:nvPr/>
          </p:nvSpPr>
          <p:spPr>
            <a:xfrm>
              <a:off x="3607252" y="610619"/>
              <a:ext cx="13605" cy="19608"/>
            </a:xfrm>
            <a:custGeom>
              <a:avLst/>
              <a:gdLst>
                <a:gd name="connsiteX0" fmla="*/ 49 w 13605"/>
                <a:gd name="connsiteY0" fmla="*/ 11538 h 19608"/>
                <a:gd name="connsiteX1" fmla="*/ 4057 w 13605"/>
                <a:gd name="connsiteY1" fmla="*/ 1692 h 19608"/>
                <a:gd name="connsiteX2" fmla="*/ 5789 w 13605"/>
                <a:gd name="connsiteY2" fmla="*/ 505 h 19608"/>
                <a:gd name="connsiteX3" fmla="*/ 5789 w 13605"/>
                <a:gd name="connsiteY3" fmla="*/ 505 h 19608"/>
                <a:gd name="connsiteX4" fmla="*/ 6778 w 13605"/>
                <a:gd name="connsiteY4" fmla="*/ 158 h 19608"/>
                <a:gd name="connsiteX5" fmla="*/ 9499 w 13605"/>
                <a:gd name="connsiteY5" fmla="*/ 257 h 19608"/>
                <a:gd name="connsiteX6" fmla="*/ 13061 w 13605"/>
                <a:gd name="connsiteY6" fmla="*/ 4413 h 19608"/>
                <a:gd name="connsiteX7" fmla="*/ 13358 w 13605"/>
                <a:gd name="connsiteY7" fmla="*/ 5551 h 19608"/>
                <a:gd name="connsiteX8" fmla="*/ 13606 w 13605"/>
                <a:gd name="connsiteY8" fmla="*/ 8074 h 19608"/>
                <a:gd name="connsiteX9" fmla="*/ 12369 w 13605"/>
                <a:gd name="connsiteY9" fmla="*/ 13962 h 19608"/>
                <a:gd name="connsiteX10" fmla="*/ 6828 w 13605"/>
                <a:gd name="connsiteY10" fmla="*/ 19454 h 19608"/>
                <a:gd name="connsiteX11" fmla="*/ 4651 w 13605"/>
                <a:gd name="connsiteY11" fmla="*/ 19503 h 19608"/>
                <a:gd name="connsiteX12" fmla="*/ 4651 w 13605"/>
                <a:gd name="connsiteY12" fmla="*/ 19503 h 19608"/>
                <a:gd name="connsiteX13" fmla="*/ 4057 w 13605"/>
                <a:gd name="connsiteY13" fmla="*/ 19355 h 19608"/>
                <a:gd name="connsiteX14" fmla="*/ 2325 w 13605"/>
                <a:gd name="connsiteY14" fmla="*/ 18217 h 19608"/>
                <a:gd name="connsiteX15" fmla="*/ 2325 w 13605"/>
                <a:gd name="connsiteY15" fmla="*/ 18217 h 19608"/>
                <a:gd name="connsiteX16" fmla="*/ 1583 w 13605"/>
                <a:gd name="connsiteY16" fmla="*/ 17326 h 19608"/>
                <a:gd name="connsiteX17" fmla="*/ 1286 w 13605"/>
                <a:gd name="connsiteY17" fmla="*/ 16831 h 19608"/>
                <a:gd name="connsiteX18" fmla="*/ 0 w 13605"/>
                <a:gd name="connsiteY18" fmla="*/ 11538 h 1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05" h="19608">
                  <a:moveTo>
                    <a:pt x="49" y="11538"/>
                  </a:moveTo>
                  <a:cubicBezTo>
                    <a:pt x="49" y="7580"/>
                    <a:pt x="1682" y="3770"/>
                    <a:pt x="4057" y="1692"/>
                  </a:cubicBezTo>
                  <a:cubicBezTo>
                    <a:pt x="4601" y="1197"/>
                    <a:pt x="5195" y="802"/>
                    <a:pt x="5789" y="505"/>
                  </a:cubicBezTo>
                  <a:lnTo>
                    <a:pt x="5789" y="505"/>
                  </a:lnTo>
                  <a:cubicBezTo>
                    <a:pt x="6135" y="356"/>
                    <a:pt x="6432" y="257"/>
                    <a:pt x="6778" y="158"/>
                  </a:cubicBezTo>
                  <a:cubicBezTo>
                    <a:pt x="7718" y="-89"/>
                    <a:pt x="8658" y="-40"/>
                    <a:pt x="9499" y="257"/>
                  </a:cubicBezTo>
                  <a:cubicBezTo>
                    <a:pt x="11082" y="851"/>
                    <a:pt x="12369" y="2335"/>
                    <a:pt x="13061" y="4413"/>
                  </a:cubicBezTo>
                  <a:cubicBezTo>
                    <a:pt x="13160" y="4760"/>
                    <a:pt x="13259" y="5155"/>
                    <a:pt x="13358" y="5551"/>
                  </a:cubicBezTo>
                  <a:cubicBezTo>
                    <a:pt x="13507" y="6343"/>
                    <a:pt x="13606" y="7184"/>
                    <a:pt x="13606" y="8074"/>
                  </a:cubicBezTo>
                  <a:cubicBezTo>
                    <a:pt x="13606" y="10152"/>
                    <a:pt x="13160" y="12181"/>
                    <a:pt x="12369" y="13962"/>
                  </a:cubicBezTo>
                  <a:cubicBezTo>
                    <a:pt x="11132" y="16732"/>
                    <a:pt x="9153" y="18860"/>
                    <a:pt x="6828" y="19454"/>
                  </a:cubicBezTo>
                  <a:cubicBezTo>
                    <a:pt x="6085" y="19651"/>
                    <a:pt x="5343" y="19651"/>
                    <a:pt x="4651" y="19503"/>
                  </a:cubicBezTo>
                  <a:lnTo>
                    <a:pt x="4651" y="19503"/>
                  </a:lnTo>
                  <a:cubicBezTo>
                    <a:pt x="4651" y="19503"/>
                    <a:pt x="4057" y="19355"/>
                    <a:pt x="4057" y="19355"/>
                  </a:cubicBezTo>
                  <a:cubicBezTo>
                    <a:pt x="3414" y="19107"/>
                    <a:pt x="2820" y="18761"/>
                    <a:pt x="2325" y="18217"/>
                  </a:cubicBezTo>
                  <a:lnTo>
                    <a:pt x="2325" y="18217"/>
                  </a:lnTo>
                  <a:cubicBezTo>
                    <a:pt x="2028" y="17969"/>
                    <a:pt x="1781" y="17672"/>
                    <a:pt x="1583" y="17326"/>
                  </a:cubicBezTo>
                  <a:cubicBezTo>
                    <a:pt x="1484" y="17178"/>
                    <a:pt x="1385" y="17029"/>
                    <a:pt x="1286" y="16831"/>
                  </a:cubicBezTo>
                  <a:cubicBezTo>
                    <a:pt x="495" y="15446"/>
                    <a:pt x="0" y="13616"/>
                    <a:pt x="0" y="1153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2" name="צורה חופשית: צורה 1061">
              <a:extLst>
                <a:ext uri="{FF2B5EF4-FFF2-40B4-BE49-F238E27FC236}">
                  <a16:creationId xmlns:a16="http://schemas.microsoft.com/office/drawing/2014/main" id="{3FCA8604-79EB-1B21-33C3-10D7F968B9D7}"/>
                </a:ext>
              </a:extLst>
            </p:cNvPr>
            <p:cNvSpPr/>
            <p:nvPr/>
          </p:nvSpPr>
          <p:spPr>
            <a:xfrm>
              <a:off x="3607796" y="611461"/>
              <a:ext cx="12467" cy="17969"/>
            </a:xfrm>
            <a:custGeom>
              <a:avLst/>
              <a:gdLst>
                <a:gd name="connsiteX0" fmla="*/ 99 w 12467"/>
                <a:gd name="connsiteY0" fmla="*/ 10548 h 17969"/>
                <a:gd name="connsiteX1" fmla="*/ 3711 w 12467"/>
                <a:gd name="connsiteY1" fmla="*/ 1544 h 17969"/>
                <a:gd name="connsiteX2" fmla="*/ 4007 w 12467"/>
                <a:gd name="connsiteY2" fmla="*/ 1296 h 17969"/>
                <a:gd name="connsiteX3" fmla="*/ 5294 w 12467"/>
                <a:gd name="connsiteY3" fmla="*/ 505 h 17969"/>
                <a:gd name="connsiteX4" fmla="*/ 5294 w 12467"/>
                <a:gd name="connsiteY4" fmla="*/ 505 h 17969"/>
                <a:gd name="connsiteX5" fmla="*/ 6184 w 12467"/>
                <a:gd name="connsiteY5" fmla="*/ 158 h 17969"/>
                <a:gd name="connsiteX6" fmla="*/ 8658 w 12467"/>
                <a:gd name="connsiteY6" fmla="*/ 257 h 17969"/>
                <a:gd name="connsiteX7" fmla="*/ 9697 w 12467"/>
                <a:gd name="connsiteY7" fmla="*/ 802 h 17969"/>
                <a:gd name="connsiteX8" fmla="*/ 9697 w 12467"/>
                <a:gd name="connsiteY8" fmla="*/ 802 h 17969"/>
                <a:gd name="connsiteX9" fmla="*/ 10340 w 12467"/>
                <a:gd name="connsiteY9" fmla="*/ 1346 h 17969"/>
                <a:gd name="connsiteX10" fmla="*/ 11923 w 12467"/>
                <a:gd name="connsiteY10" fmla="*/ 4067 h 17969"/>
                <a:gd name="connsiteX11" fmla="*/ 12220 w 12467"/>
                <a:gd name="connsiteY11" fmla="*/ 5106 h 17969"/>
                <a:gd name="connsiteX12" fmla="*/ 12468 w 12467"/>
                <a:gd name="connsiteY12" fmla="*/ 7431 h 17969"/>
                <a:gd name="connsiteX13" fmla="*/ 11330 w 12467"/>
                <a:gd name="connsiteY13" fmla="*/ 12824 h 17969"/>
                <a:gd name="connsiteX14" fmla="*/ 7520 w 12467"/>
                <a:gd name="connsiteY14" fmla="*/ 17326 h 17969"/>
                <a:gd name="connsiteX15" fmla="*/ 6283 w 12467"/>
                <a:gd name="connsiteY15" fmla="*/ 17821 h 17969"/>
                <a:gd name="connsiteX16" fmla="*/ 4304 w 12467"/>
                <a:gd name="connsiteY16" fmla="*/ 17821 h 17969"/>
                <a:gd name="connsiteX17" fmla="*/ 4304 w 12467"/>
                <a:gd name="connsiteY17" fmla="*/ 17821 h 17969"/>
                <a:gd name="connsiteX18" fmla="*/ 3760 w 12467"/>
                <a:gd name="connsiteY18" fmla="*/ 17672 h 17969"/>
                <a:gd name="connsiteX19" fmla="*/ 2177 w 12467"/>
                <a:gd name="connsiteY19" fmla="*/ 16634 h 17969"/>
                <a:gd name="connsiteX20" fmla="*/ 2177 w 12467"/>
                <a:gd name="connsiteY20" fmla="*/ 16634 h 17969"/>
                <a:gd name="connsiteX21" fmla="*/ 1484 w 12467"/>
                <a:gd name="connsiteY21" fmla="*/ 15792 h 17969"/>
                <a:gd name="connsiteX22" fmla="*/ 1187 w 12467"/>
                <a:gd name="connsiteY22" fmla="*/ 15347 h 17969"/>
                <a:gd name="connsiteX23" fmla="*/ 0 w 12467"/>
                <a:gd name="connsiteY23" fmla="*/ 10499 h 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67" h="17969">
                  <a:moveTo>
                    <a:pt x="99" y="10548"/>
                  </a:moveTo>
                  <a:cubicBezTo>
                    <a:pt x="99" y="6936"/>
                    <a:pt x="1583" y="3473"/>
                    <a:pt x="3711" y="1544"/>
                  </a:cubicBezTo>
                  <a:cubicBezTo>
                    <a:pt x="3810" y="1445"/>
                    <a:pt x="3909" y="1346"/>
                    <a:pt x="4007" y="1296"/>
                  </a:cubicBezTo>
                  <a:cubicBezTo>
                    <a:pt x="4403" y="950"/>
                    <a:pt x="4849" y="703"/>
                    <a:pt x="5294" y="505"/>
                  </a:cubicBezTo>
                  <a:lnTo>
                    <a:pt x="5294" y="505"/>
                  </a:lnTo>
                  <a:cubicBezTo>
                    <a:pt x="5591" y="356"/>
                    <a:pt x="5888" y="257"/>
                    <a:pt x="6184" y="158"/>
                  </a:cubicBezTo>
                  <a:cubicBezTo>
                    <a:pt x="7075" y="-89"/>
                    <a:pt x="7867" y="-40"/>
                    <a:pt x="8658" y="257"/>
                  </a:cubicBezTo>
                  <a:cubicBezTo>
                    <a:pt x="9004" y="406"/>
                    <a:pt x="9351" y="554"/>
                    <a:pt x="9697" y="802"/>
                  </a:cubicBezTo>
                  <a:lnTo>
                    <a:pt x="9697" y="802"/>
                  </a:lnTo>
                  <a:cubicBezTo>
                    <a:pt x="9697" y="802"/>
                    <a:pt x="10142" y="1148"/>
                    <a:pt x="10340" y="1346"/>
                  </a:cubicBezTo>
                  <a:cubicBezTo>
                    <a:pt x="11033" y="2038"/>
                    <a:pt x="11577" y="2929"/>
                    <a:pt x="11923" y="4067"/>
                  </a:cubicBezTo>
                  <a:cubicBezTo>
                    <a:pt x="12022" y="4413"/>
                    <a:pt x="12121" y="4710"/>
                    <a:pt x="12220" y="5106"/>
                  </a:cubicBezTo>
                  <a:cubicBezTo>
                    <a:pt x="12369" y="5799"/>
                    <a:pt x="12468" y="6590"/>
                    <a:pt x="12468" y="7431"/>
                  </a:cubicBezTo>
                  <a:cubicBezTo>
                    <a:pt x="12468" y="9311"/>
                    <a:pt x="12072" y="11191"/>
                    <a:pt x="11330" y="12824"/>
                  </a:cubicBezTo>
                  <a:cubicBezTo>
                    <a:pt x="10439" y="14852"/>
                    <a:pt x="9103" y="16485"/>
                    <a:pt x="7520" y="17326"/>
                  </a:cubicBezTo>
                  <a:cubicBezTo>
                    <a:pt x="7124" y="17524"/>
                    <a:pt x="6729" y="17722"/>
                    <a:pt x="6283" y="17821"/>
                  </a:cubicBezTo>
                  <a:cubicBezTo>
                    <a:pt x="5591" y="18019"/>
                    <a:pt x="4947" y="18019"/>
                    <a:pt x="4304" y="17821"/>
                  </a:cubicBezTo>
                  <a:lnTo>
                    <a:pt x="4304" y="17821"/>
                  </a:lnTo>
                  <a:cubicBezTo>
                    <a:pt x="4304" y="17821"/>
                    <a:pt x="3760" y="17672"/>
                    <a:pt x="3760" y="17672"/>
                  </a:cubicBezTo>
                  <a:cubicBezTo>
                    <a:pt x="3166" y="17475"/>
                    <a:pt x="2672" y="17128"/>
                    <a:pt x="2177" y="16634"/>
                  </a:cubicBezTo>
                  <a:lnTo>
                    <a:pt x="2177" y="16634"/>
                  </a:lnTo>
                  <a:cubicBezTo>
                    <a:pt x="1930" y="16386"/>
                    <a:pt x="1682" y="16139"/>
                    <a:pt x="1484" y="15792"/>
                  </a:cubicBezTo>
                  <a:cubicBezTo>
                    <a:pt x="1385" y="15644"/>
                    <a:pt x="1286" y="15496"/>
                    <a:pt x="1187" y="15347"/>
                  </a:cubicBezTo>
                  <a:cubicBezTo>
                    <a:pt x="445" y="14110"/>
                    <a:pt x="0" y="12428"/>
                    <a:pt x="0" y="104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3" name="צורה חופשית: צורה 1062">
              <a:extLst>
                <a:ext uri="{FF2B5EF4-FFF2-40B4-BE49-F238E27FC236}">
                  <a16:creationId xmlns:a16="http://schemas.microsoft.com/office/drawing/2014/main" id="{4B6A3569-5713-0A55-4F99-CA06F1E6A873}"/>
                </a:ext>
              </a:extLst>
            </p:cNvPr>
            <p:cNvSpPr/>
            <p:nvPr/>
          </p:nvSpPr>
          <p:spPr>
            <a:xfrm>
              <a:off x="3607895" y="611461"/>
              <a:ext cx="11181" cy="13862"/>
            </a:xfrm>
            <a:custGeom>
              <a:avLst/>
              <a:gdLst>
                <a:gd name="connsiteX0" fmla="*/ 5393 w 11181"/>
                <a:gd name="connsiteY0" fmla="*/ 12032 h 13862"/>
                <a:gd name="connsiteX1" fmla="*/ 2375 w 11181"/>
                <a:gd name="connsiteY1" fmla="*/ 13566 h 13862"/>
                <a:gd name="connsiteX2" fmla="*/ 2177 w 11181"/>
                <a:gd name="connsiteY2" fmla="*/ 13616 h 13862"/>
                <a:gd name="connsiteX3" fmla="*/ 544 w 11181"/>
                <a:gd name="connsiteY3" fmla="*/ 13863 h 13862"/>
                <a:gd name="connsiteX4" fmla="*/ 0 w 11181"/>
                <a:gd name="connsiteY4" fmla="*/ 10548 h 13862"/>
                <a:gd name="connsiteX5" fmla="*/ 3612 w 11181"/>
                <a:gd name="connsiteY5" fmla="*/ 1544 h 13862"/>
                <a:gd name="connsiteX6" fmla="*/ 3909 w 11181"/>
                <a:gd name="connsiteY6" fmla="*/ 1296 h 13862"/>
                <a:gd name="connsiteX7" fmla="*/ 5195 w 11181"/>
                <a:gd name="connsiteY7" fmla="*/ 505 h 13862"/>
                <a:gd name="connsiteX8" fmla="*/ 5195 w 11181"/>
                <a:gd name="connsiteY8" fmla="*/ 505 h 13862"/>
                <a:gd name="connsiteX9" fmla="*/ 6085 w 11181"/>
                <a:gd name="connsiteY9" fmla="*/ 158 h 13862"/>
                <a:gd name="connsiteX10" fmla="*/ 8559 w 11181"/>
                <a:gd name="connsiteY10" fmla="*/ 257 h 13862"/>
                <a:gd name="connsiteX11" fmla="*/ 9598 w 11181"/>
                <a:gd name="connsiteY11" fmla="*/ 802 h 13862"/>
                <a:gd name="connsiteX12" fmla="*/ 9598 w 11181"/>
                <a:gd name="connsiteY12" fmla="*/ 802 h 13862"/>
                <a:gd name="connsiteX13" fmla="*/ 10241 w 11181"/>
                <a:gd name="connsiteY13" fmla="*/ 1346 h 13862"/>
                <a:gd name="connsiteX14" fmla="*/ 11181 w 11181"/>
                <a:gd name="connsiteY14" fmla="*/ 2632 h 13862"/>
                <a:gd name="connsiteX15" fmla="*/ 11033 w 11181"/>
                <a:gd name="connsiteY15" fmla="*/ 3176 h 13862"/>
                <a:gd name="connsiteX16" fmla="*/ 11033 w 11181"/>
                <a:gd name="connsiteY16" fmla="*/ 3176 h 13862"/>
                <a:gd name="connsiteX17" fmla="*/ 9944 w 11181"/>
                <a:gd name="connsiteY17" fmla="*/ 6046 h 13862"/>
                <a:gd name="connsiteX18" fmla="*/ 5343 w 11181"/>
                <a:gd name="connsiteY18" fmla="*/ 11983 h 1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81" h="13862">
                  <a:moveTo>
                    <a:pt x="5393" y="12032"/>
                  </a:moveTo>
                  <a:cubicBezTo>
                    <a:pt x="4453" y="12725"/>
                    <a:pt x="3414" y="13269"/>
                    <a:pt x="2375" y="13566"/>
                  </a:cubicBezTo>
                  <a:cubicBezTo>
                    <a:pt x="2325" y="13566"/>
                    <a:pt x="2226" y="13566"/>
                    <a:pt x="2177" y="13616"/>
                  </a:cubicBezTo>
                  <a:cubicBezTo>
                    <a:pt x="1633" y="13764"/>
                    <a:pt x="1088" y="13813"/>
                    <a:pt x="544" y="13863"/>
                  </a:cubicBezTo>
                  <a:cubicBezTo>
                    <a:pt x="198" y="12873"/>
                    <a:pt x="0" y="11785"/>
                    <a:pt x="0" y="10548"/>
                  </a:cubicBezTo>
                  <a:cubicBezTo>
                    <a:pt x="0" y="6936"/>
                    <a:pt x="1484" y="3473"/>
                    <a:pt x="3612" y="1544"/>
                  </a:cubicBezTo>
                  <a:cubicBezTo>
                    <a:pt x="3711" y="1445"/>
                    <a:pt x="3810" y="1346"/>
                    <a:pt x="3909" y="1296"/>
                  </a:cubicBezTo>
                  <a:cubicBezTo>
                    <a:pt x="4304" y="950"/>
                    <a:pt x="4750" y="703"/>
                    <a:pt x="5195" y="505"/>
                  </a:cubicBezTo>
                  <a:lnTo>
                    <a:pt x="5195" y="505"/>
                  </a:lnTo>
                  <a:cubicBezTo>
                    <a:pt x="5492" y="356"/>
                    <a:pt x="5789" y="257"/>
                    <a:pt x="6085" y="158"/>
                  </a:cubicBezTo>
                  <a:cubicBezTo>
                    <a:pt x="6976" y="-89"/>
                    <a:pt x="7768" y="-40"/>
                    <a:pt x="8559" y="257"/>
                  </a:cubicBezTo>
                  <a:cubicBezTo>
                    <a:pt x="8905" y="406"/>
                    <a:pt x="9252" y="554"/>
                    <a:pt x="9598" y="802"/>
                  </a:cubicBezTo>
                  <a:lnTo>
                    <a:pt x="9598" y="802"/>
                  </a:lnTo>
                  <a:cubicBezTo>
                    <a:pt x="9598" y="802"/>
                    <a:pt x="10043" y="1148"/>
                    <a:pt x="10241" y="1346"/>
                  </a:cubicBezTo>
                  <a:cubicBezTo>
                    <a:pt x="10588" y="1692"/>
                    <a:pt x="10934" y="2137"/>
                    <a:pt x="11181" y="2632"/>
                  </a:cubicBezTo>
                  <a:cubicBezTo>
                    <a:pt x="11181" y="2830"/>
                    <a:pt x="11082" y="2978"/>
                    <a:pt x="11033" y="3176"/>
                  </a:cubicBezTo>
                  <a:cubicBezTo>
                    <a:pt x="11033" y="3176"/>
                    <a:pt x="11033" y="3176"/>
                    <a:pt x="11033" y="3176"/>
                  </a:cubicBezTo>
                  <a:cubicBezTo>
                    <a:pt x="10736" y="4166"/>
                    <a:pt x="10390" y="5155"/>
                    <a:pt x="9944" y="6046"/>
                  </a:cubicBezTo>
                  <a:cubicBezTo>
                    <a:pt x="8807" y="8520"/>
                    <a:pt x="7223" y="10598"/>
                    <a:pt x="5343" y="119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4" name="צורה חופשית: צורה 1063">
              <a:extLst>
                <a:ext uri="{FF2B5EF4-FFF2-40B4-BE49-F238E27FC236}">
                  <a16:creationId xmlns:a16="http://schemas.microsoft.com/office/drawing/2014/main" id="{CF6F72C0-8D12-5DBF-F04C-B067A2943845}"/>
                </a:ext>
              </a:extLst>
            </p:cNvPr>
            <p:cNvSpPr/>
            <p:nvPr/>
          </p:nvSpPr>
          <p:spPr>
            <a:xfrm>
              <a:off x="3613981" y="617845"/>
              <a:ext cx="4353" cy="6179"/>
            </a:xfrm>
            <a:custGeom>
              <a:avLst/>
              <a:gdLst>
                <a:gd name="connsiteX0" fmla="*/ 99 w 4353"/>
                <a:gd name="connsiteY0" fmla="*/ 3669 h 6179"/>
                <a:gd name="connsiteX1" fmla="*/ 1385 w 4353"/>
                <a:gd name="connsiteY1" fmla="*/ 552 h 6179"/>
                <a:gd name="connsiteX2" fmla="*/ 1484 w 4353"/>
                <a:gd name="connsiteY2" fmla="*/ 453 h 6179"/>
                <a:gd name="connsiteX3" fmla="*/ 1930 w 4353"/>
                <a:gd name="connsiteY3" fmla="*/ 156 h 6179"/>
                <a:gd name="connsiteX4" fmla="*/ 1930 w 4353"/>
                <a:gd name="connsiteY4" fmla="*/ 156 h 6179"/>
                <a:gd name="connsiteX5" fmla="*/ 2226 w 4353"/>
                <a:gd name="connsiteY5" fmla="*/ 57 h 6179"/>
                <a:gd name="connsiteX6" fmla="*/ 3067 w 4353"/>
                <a:gd name="connsiteY6" fmla="*/ 57 h 6179"/>
                <a:gd name="connsiteX7" fmla="*/ 3414 w 4353"/>
                <a:gd name="connsiteY7" fmla="*/ 255 h 6179"/>
                <a:gd name="connsiteX8" fmla="*/ 3414 w 4353"/>
                <a:gd name="connsiteY8" fmla="*/ 255 h 6179"/>
                <a:gd name="connsiteX9" fmla="*/ 3612 w 4353"/>
                <a:gd name="connsiteY9" fmla="*/ 453 h 6179"/>
                <a:gd name="connsiteX10" fmla="*/ 4156 w 4353"/>
                <a:gd name="connsiteY10" fmla="*/ 1393 h 6179"/>
                <a:gd name="connsiteX11" fmla="*/ 4255 w 4353"/>
                <a:gd name="connsiteY11" fmla="*/ 1739 h 6179"/>
                <a:gd name="connsiteX12" fmla="*/ 4354 w 4353"/>
                <a:gd name="connsiteY12" fmla="*/ 2531 h 6179"/>
                <a:gd name="connsiteX13" fmla="*/ 3958 w 4353"/>
                <a:gd name="connsiteY13" fmla="*/ 4411 h 6179"/>
                <a:gd name="connsiteX14" fmla="*/ 2622 w 4353"/>
                <a:gd name="connsiteY14" fmla="*/ 5994 h 6179"/>
                <a:gd name="connsiteX15" fmla="*/ 2177 w 4353"/>
                <a:gd name="connsiteY15" fmla="*/ 6143 h 6179"/>
                <a:gd name="connsiteX16" fmla="*/ 1484 w 4353"/>
                <a:gd name="connsiteY16" fmla="*/ 6143 h 6179"/>
                <a:gd name="connsiteX17" fmla="*/ 1286 w 4353"/>
                <a:gd name="connsiteY17" fmla="*/ 6143 h 6179"/>
                <a:gd name="connsiteX18" fmla="*/ 742 w 4353"/>
                <a:gd name="connsiteY18" fmla="*/ 5747 h 6179"/>
                <a:gd name="connsiteX19" fmla="*/ 742 w 4353"/>
                <a:gd name="connsiteY19" fmla="*/ 5747 h 6179"/>
                <a:gd name="connsiteX20" fmla="*/ 495 w 4353"/>
                <a:gd name="connsiteY20" fmla="*/ 5450 h 6179"/>
                <a:gd name="connsiteX21" fmla="*/ 396 w 4353"/>
                <a:gd name="connsiteY21" fmla="*/ 5301 h 6179"/>
                <a:gd name="connsiteX22" fmla="*/ 0 w 4353"/>
                <a:gd name="connsiteY22" fmla="*/ 3619 h 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53" h="6179">
                  <a:moveTo>
                    <a:pt x="99" y="3669"/>
                  </a:moveTo>
                  <a:cubicBezTo>
                    <a:pt x="99" y="2432"/>
                    <a:pt x="594" y="1195"/>
                    <a:pt x="1385" y="552"/>
                  </a:cubicBezTo>
                  <a:cubicBezTo>
                    <a:pt x="1385" y="552"/>
                    <a:pt x="1435" y="502"/>
                    <a:pt x="1484" y="453"/>
                  </a:cubicBezTo>
                  <a:cubicBezTo>
                    <a:pt x="1633" y="354"/>
                    <a:pt x="1781" y="255"/>
                    <a:pt x="1930" y="156"/>
                  </a:cubicBezTo>
                  <a:lnTo>
                    <a:pt x="1930" y="156"/>
                  </a:lnTo>
                  <a:cubicBezTo>
                    <a:pt x="1930" y="156"/>
                    <a:pt x="2127" y="57"/>
                    <a:pt x="2226" y="57"/>
                  </a:cubicBezTo>
                  <a:cubicBezTo>
                    <a:pt x="2523" y="-42"/>
                    <a:pt x="2820" y="8"/>
                    <a:pt x="3067" y="57"/>
                  </a:cubicBezTo>
                  <a:cubicBezTo>
                    <a:pt x="3216" y="57"/>
                    <a:pt x="3315" y="156"/>
                    <a:pt x="3414" y="255"/>
                  </a:cubicBezTo>
                  <a:lnTo>
                    <a:pt x="3414" y="255"/>
                  </a:lnTo>
                  <a:cubicBezTo>
                    <a:pt x="3414" y="255"/>
                    <a:pt x="3562" y="354"/>
                    <a:pt x="3612" y="453"/>
                  </a:cubicBezTo>
                  <a:cubicBezTo>
                    <a:pt x="3859" y="700"/>
                    <a:pt x="4057" y="997"/>
                    <a:pt x="4156" y="1393"/>
                  </a:cubicBezTo>
                  <a:cubicBezTo>
                    <a:pt x="4156" y="1492"/>
                    <a:pt x="4205" y="1640"/>
                    <a:pt x="4255" y="1739"/>
                  </a:cubicBezTo>
                  <a:cubicBezTo>
                    <a:pt x="4304" y="1987"/>
                    <a:pt x="4354" y="2234"/>
                    <a:pt x="4354" y="2531"/>
                  </a:cubicBezTo>
                  <a:cubicBezTo>
                    <a:pt x="4354" y="3174"/>
                    <a:pt x="4205" y="3867"/>
                    <a:pt x="3958" y="4411"/>
                  </a:cubicBezTo>
                  <a:cubicBezTo>
                    <a:pt x="3661" y="5104"/>
                    <a:pt x="3166" y="5697"/>
                    <a:pt x="2622" y="5994"/>
                  </a:cubicBezTo>
                  <a:cubicBezTo>
                    <a:pt x="2474" y="6093"/>
                    <a:pt x="2325" y="6143"/>
                    <a:pt x="2177" y="6143"/>
                  </a:cubicBezTo>
                  <a:cubicBezTo>
                    <a:pt x="1930" y="6192"/>
                    <a:pt x="1682" y="6192"/>
                    <a:pt x="1484" y="6143"/>
                  </a:cubicBezTo>
                  <a:lnTo>
                    <a:pt x="1286" y="6143"/>
                  </a:lnTo>
                  <a:cubicBezTo>
                    <a:pt x="1286" y="6143"/>
                    <a:pt x="891" y="5895"/>
                    <a:pt x="742" y="5747"/>
                  </a:cubicBezTo>
                  <a:lnTo>
                    <a:pt x="742" y="5747"/>
                  </a:lnTo>
                  <a:cubicBezTo>
                    <a:pt x="742" y="5747"/>
                    <a:pt x="594" y="5549"/>
                    <a:pt x="495" y="5450"/>
                  </a:cubicBezTo>
                  <a:cubicBezTo>
                    <a:pt x="495" y="5450"/>
                    <a:pt x="445" y="5351"/>
                    <a:pt x="396" y="5301"/>
                  </a:cubicBezTo>
                  <a:cubicBezTo>
                    <a:pt x="148" y="4856"/>
                    <a:pt x="0" y="4262"/>
                    <a:pt x="0" y="36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5" name="צורה חופשית: צורה 1064">
              <a:extLst>
                <a:ext uri="{FF2B5EF4-FFF2-40B4-BE49-F238E27FC236}">
                  <a16:creationId xmlns:a16="http://schemas.microsoft.com/office/drawing/2014/main" id="{0B069776-1D9D-2837-74DF-B1E03CC297EE}"/>
                </a:ext>
              </a:extLst>
            </p:cNvPr>
            <p:cNvSpPr/>
            <p:nvPr/>
          </p:nvSpPr>
          <p:spPr>
            <a:xfrm>
              <a:off x="3715839" y="646313"/>
              <a:ext cx="10944" cy="11614"/>
            </a:xfrm>
            <a:custGeom>
              <a:avLst/>
              <a:gdLst>
                <a:gd name="connsiteX0" fmla="*/ 209 w 10944"/>
                <a:gd name="connsiteY0" fmla="*/ 4885 h 11614"/>
                <a:gd name="connsiteX1" fmla="*/ 2237 w 10944"/>
                <a:gd name="connsiteY1" fmla="*/ 10921 h 11614"/>
                <a:gd name="connsiteX2" fmla="*/ 9263 w 10944"/>
                <a:gd name="connsiteY2" fmla="*/ 11614 h 11614"/>
                <a:gd name="connsiteX3" fmla="*/ 10945 w 10944"/>
                <a:gd name="connsiteY3" fmla="*/ 2412 h 11614"/>
                <a:gd name="connsiteX4" fmla="*/ 4612 w 10944"/>
                <a:gd name="connsiteY4" fmla="*/ 37 h 11614"/>
                <a:gd name="connsiteX5" fmla="*/ 209 w 10944"/>
                <a:gd name="connsiteY5" fmla="*/ 4836 h 1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4" h="11614">
                  <a:moveTo>
                    <a:pt x="209" y="4885"/>
                  </a:moveTo>
                  <a:cubicBezTo>
                    <a:pt x="-435" y="7903"/>
                    <a:pt x="456" y="10575"/>
                    <a:pt x="2237" y="10921"/>
                  </a:cubicBezTo>
                  <a:lnTo>
                    <a:pt x="9263" y="11614"/>
                  </a:lnTo>
                  <a:cubicBezTo>
                    <a:pt x="9807" y="7953"/>
                    <a:pt x="10104" y="6073"/>
                    <a:pt x="10945" y="2412"/>
                  </a:cubicBezTo>
                  <a:lnTo>
                    <a:pt x="4612" y="37"/>
                  </a:lnTo>
                  <a:cubicBezTo>
                    <a:pt x="2831" y="-309"/>
                    <a:pt x="852" y="1818"/>
                    <a:pt x="209" y="483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6" name="צורה חופשית: צורה 1065">
              <a:extLst>
                <a:ext uri="{FF2B5EF4-FFF2-40B4-BE49-F238E27FC236}">
                  <a16:creationId xmlns:a16="http://schemas.microsoft.com/office/drawing/2014/main" id="{7734ADF1-7F1A-E04D-8F9A-4713ADB22E92}"/>
                </a:ext>
              </a:extLst>
            </p:cNvPr>
            <p:cNvSpPr/>
            <p:nvPr/>
          </p:nvSpPr>
          <p:spPr>
            <a:xfrm>
              <a:off x="3723500" y="648895"/>
              <a:ext cx="5303" cy="9628"/>
            </a:xfrm>
            <a:custGeom>
              <a:avLst/>
              <a:gdLst>
                <a:gd name="connsiteX0" fmla="*/ 1898 w 5303"/>
                <a:gd name="connsiteY0" fmla="*/ 226 h 9628"/>
                <a:gd name="connsiteX1" fmla="*/ 5263 w 5303"/>
                <a:gd name="connsiteY1" fmla="*/ 3293 h 9628"/>
                <a:gd name="connsiteX2" fmla="*/ 2739 w 5303"/>
                <a:gd name="connsiteY2" fmla="*/ 9478 h 9628"/>
                <a:gd name="connsiteX3" fmla="*/ 68 w 5303"/>
                <a:gd name="connsiteY3" fmla="*/ 5668 h 9628"/>
                <a:gd name="connsiteX4" fmla="*/ 1898 w 5303"/>
                <a:gd name="connsiteY4" fmla="*/ 226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3" h="9628">
                  <a:moveTo>
                    <a:pt x="1898" y="226"/>
                  </a:moveTo>
                  <a:cubicBezTo>
                    <a:pt x="3333" y="-417"/>
                    <a:pt x="4966" y="226"/>
                    <a:pt x="5263" y="3293"/>
                  </a:cubicBezTo>
                  <a:cubicBezTo>
                    <a:pt x="5559" y="6311"/>
                    <a:pt x="4174" y="8834"/>
                    <a:pt x="2739" y="9478"/>
                  </a:cubicBezTo>
                  <a:cubicBezTo>
                    <a:pt x="1305" y="10121"/>
                    <a:pt x="365" y="8686"/>
                    <a:pt x="68" y="5668"/>
                  </a:cubicBezTo>
                  <a:cubicBezTo>
                    <a:pt x="-229" y="2650"/>
                    <a:pt x="463" y="869"/>
                    <a:pt x="1898" y="22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7" name="צורה חופשית: צורה 1066">
              <a:extLst>
                <a:ext uri="{FF2B5EF4-FFF2-40B4-BE49-F238E27FC236}">
                  <a16:creationId xmlns:a16="http://schemas.microsoft.com/office/drawing/2014/main" id="{CA5834CB-A649-4A55-F207-634EA0AB2EFA}"/>
                </a:ext>
              </a:extLst>
            </p:cNvPr>
            <p:cNvSpPr/>
            <p:nvPr/>
          </p:nvSpPr>
          <p:spPr>
            <a:xfrm>
              <a:off x="3721193" y="581489"/>
              <a:ext cx="38210" cy="76094"/>
            </a:xfrm>
            <a:custGeom>
              <a:avLst/>
              <a:gdLst>
                <a:gd name="connsiteX0" fmla="*/ 3859 w 38210"/>
                <a:gd name="connsiteY0" fmla="*/ 71343 h 76094"/>
                <a:gd name="connsiteX1" fmla="*/ 5640 w 38210"/>
                <a:gd name="connsiteY1" fmla="*/ 69116 h 76094"/>
                <a:gd name="connsiteX2" fmla="*/ 7669 w 38210"/>
                <a:gd name="connsiteY2" fmla="*/ 68869 h 76094"/>
                <a:gd name="connsiteX3" fmla="*/ 8708 w 38210"/>
                <a:gd name="connsiteY3" fmla="*/ 69166 h 76094"/>
                <a:gd name="connsiteX4" fmla="*/ 16228 w 38210"/>
                <a:gd name="connsiteY4" fmla="*/ 67137 h 76094"/>
                <a:gd name="connsiteX5" fmla="*/ 17910 w 38210"/>
                <a:gd name="connsiteY5" fmla="*/ 65703 h 76094"/>
                <a:gd name="connsiteX6" fmla="*/ 27162 w 38210"/>
                <a:gd name="connsiteY6" fmla="*/ 36760 h 76094"/>
                <a:gd name="connsiteX7" fmla="*/ 15090 w 38210"/>
                <a:gd name="connsiteY7" fmla="*/ 16228 h 76094"/>
                <a:gd name="connsiteX8" fmla="*/ 4601 w 38210"/>
                <a:gd name="connsiteY8" fmla="*/ 9054 h 76094"/>
                <a:gd name="connsiteX9" fmla="*/ 1435 w 38210"/>
                <a:gd name="connsiteY9" fmla="*/ 8213 h 76094"/>
                <a:gd name="connsiteX10" fmla="*/ 0 w 38210"/>
                <a:gd name="connsiteY10" fmla="*/ 0 h 76094"/>
                <a:gd name="connsiteX11" fmla="*/ 9648 w 38210"/>
                <a:gd name="connsiteY11" fmla="*/ 2573 h 76094"/>
                <a:gd name="connsiteX12" fmla="*/ 22264 w 38210"/>
                <a:gd name="connsiteY12" fmla="*/ 10390 h 76094"/>
                <a:gd name="connsiteX13" fmla="*/ 23352 w 38210"/>
                <a:gd name="connsiteY13" fmla="*/ 12022 h 76094"/>
                <a:gd name="connsiteX14" fmla="*/ 35424 w 38210"/>
                <a:gd name="connsiteY14" fmla="*/ 32554 h 76094"/>
                <a:gd name="connsiteX15" fmla="*/ 23748 w 38210"/>
                <a:gd name="connsiteY15" fmla="*/ 69166 h 76094"/>
                <a:gd name="connsiteX16" fmla="*/ 22066 w 38210"/>
                <a:gd name="connsiteY16" fmla="*/ 70601 h 76094"/>
                <a:gd name="connsiteX17" fmla="*/ 5393 w 38210"/>
                <a:gd name="connsiteY17" fmla="*/ 75944 h 76094"/>
                <a:gd name="connsiteX18" fmla="*/ 4997 w 38210"/>
                <a:gd name="connsiteY18" fmla="*/ 74954 h 76094"/>
                <a:gd name="connsiteX19" fmla="*/ 3909 w 38210"/>
                <a:gd name="connsiteY19" fmla="*/ 71392 h 7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210" h="76094">
                  <a:moveTo>
                    <a:pt x="3859" y="71343"/>
                  </a:moveTo>
                  <a:cubicBezTo>
                    <a:pt x="4403" y="70551"/>
                    <a:pt x="4997" y="69858"/>
                    <a:pt x="5640" y="69116"/>
                  </a:cubicBezTo>
                  <a:cubicBezTo>
                    <a:pt x="6828" y="68671"/>
                    <a:pt x="7669" y="68869"/>
                    <a:pt x="7669" y="68869"/>
                  </a:cubicBezTo>
                  <a:lnTo>
                    <a:pt x="8708" y="69166"/>
                  </a:lnTo>
                  <a:cubicBezTo>
                    <a:pt x="11033" y="69760"/>
                    <a:pt x="14100" y="68968"/>
                    <a:pt x="16228" y="67137"/>
                  </a:cubicBezTo>
                  <a:lnTo>
                    <a:pt x="17910" y="65703"/>
                  </a:lnTo>
                  <a:cubicBezTo>
                    <a:pt x="28399" y="56649"/>
                    <a:pt x="32109" y="45022"/>
                    <a:pt x="27162" y="36760"/>
                  </a:cubicBezTo>
                  <a:lnTo>
                    <a:pt x="15090" y="16228"/>
                  </a:lnTo>
                  <a:cubicBezTo>
                    <a:pt x="13012" y="12814"/>
                    <a:pt x="9400" y="10340"/>
                    <a:pt x="4601" y="9054"/>
                  </a:cubicBezTo>
                  <a:lnTo>
                    <a:pt x="1435" y="8213"/>
                  </a:lnTo>
                  <a:cubicBezTo>
                    <a:pt x="1435" y="5541"/>
                    <a:pt x="940" y="2771"/>
                    <a:pt x="0" y="0"/>
                  </a:cubicBezTo>
                  <a:lnTo>
                    <a:pt x="9648" y="2573"/>
                  </a:lnTo>
                  <a:cubicBezTo>
                    <a:pt x="15090" y="4057"/>
                    <a:pt x="19444" y="6729"/>
                    <a:pt x="22264" y="10390"/>
                  </a:cubicBezTo>
                  <a:cubicBezTo>
                    <a:pt x="22659" y="10934"/>
                    <a:pt x="23055" y="11478"/>
                    <a:pt x="23352" y="12022"/>
                  </a:cubicBezTo>
                  <a:lnTo>
                    <a:pt x="35424" y="32554"/>
                  </a:lnTo>
                  <a:cubicBezTo>
                    <a:pt x="41757" y="42994"/>
                    <a:pt x="37057" y="57688"/>
                    <a:pt x="23748" y="69166"/>
                  </a:cubicBezTo>
                  <a:lnTo>
                    <a:pt x="22066" y="70601"/>
                  </a:lnTo>
                  <a:cubicBezTo>
                    <a:pt x="17366" y="74658"/>
                    <a:pt x="10786" y="76686"/>
                    <a:pt x="5393" y="75944"/>
                  </a:cubicBezTo>
                  <a:cubicBezTo>
                    <a:pt x="5393" y="75598"/>
                    <a:pt x="5244" y="75251"/>
                    <a:pt x="4997" y="74954"/>
                  </a:cubicBezTo>
                  <a:cubicBezTo>
                    <a:pt x="4156" y="73965"/>
                    <a:pt x="3810" y="72679"/>
                    <a:pt x="3909" y="71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8" name="צורה חופשית: צורה 1067">
              <a:extLst>
                <a:ext uri="{FF2B5EF4-FFF2-40B4-BE49-F238E27FC236}">
                  <a16:creationId xmlns:a16="http://schemas.microsoft.com/office/drawing/2014/main" id="{2535B3EF-6C52-E393-556F-868730D4C68C}"/>
                </a:ext>
              </a:extLst>
            </p:cNvPr>
            <p:cNvSpPr/>
            <p:nvPr/>
          </p:nvSpPr>
          <p:spPr>
            <a:xfrm>
              <a:off x="3725052" y="644866"/>
              <a:ext cx="16524" cy="8401"/>
            </a:xfrm>
            <a:custGeom>
              <a:avLst/>
              <a:gdLst>
                <a:gd name="connsiteX0" fmla="*/ 0 w 16524"/>
                <a:gd name="connsiteY0" fmla="*/ 7965 h 8401"/>
                <a:gd name="connsiteX1" fmla="*/ 0 w 16524"/>
                <a:gd name="connsiteY1" fmla="*/ 8064 h 8401"/>
                <a:gd name="connsiteX2" fmla="*/ 1583 w 16524"/>
                <a:gd name="connsiteY2" fmla="*/ 7916 h 8401"/>
                <a:gd name="connsiteX3" fmla="*/ 2622 w 16524"/>
                <a:gd name="connsiteY3" fmla="*/ 8213 h 8401"/>
                <a:gd name="connsiteX4" fmla="*/ 10142 w 16524"/>
                <a:gd name="connsiteY4" fmla="*/ 6184 h 8401"/>
                <a:gd name="connsiteX5" fmla="*/ 11824 w 16524"/>
                <a:gd name="connsiteY5" fmla="*/ 4750 h 8401"/>
                <a:gd name="connsiteX6" fmla="*/ 16525 w 16524"/>
                <a:gd name="connsiteY6" fmla="*/ 0 h 8401"/>
                <a:gd name="connsiteX7" fmla="*/ 14051 w 16524"/>
                <a:gd name="connsiteY7" fmla="*/ 2325 h 8401"/>
                <a:gd name="connsiteX8" fmla="*/ 12369 w 16524"/>
                <a:gd name="connsiteY8" fmla="*/ 3760 h 8401"/>
                <a:gd name="connsiteX9" fmla="*/ 4849 w 16524"/>
                <a:gd name="connsiteY9" fmla="*/ 5789 h 8401"/>
                <a:gd name="connsiteX10" fmla="*/ 3810 w 16524"/>
                <a:gd name="connsiteY10" fmla="*/ 5492 h 8401"/>
                <a:gd name="connsiteX11" fmla="*/ 1781 w 16524"/>
                <a:gd name="connsiteY11" fmla="*/ 5739 h 8401"/>
                <a:gd name="connsiteX12" fmla="*/ 0 w 16524"/>
                <a:gd name="connsiteY12" fmla="*/ 7965 h 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4" h="8401">
                  <a:moveTo>
                    <a:pt x="0" y="7965"/>
                  </a:moveTo>
                  <a:cubicBezTo>
                    <a:pt x="0" y="7965"/>
                    <a:pt x="0" y="7965"/>
                    <a:pt x="0" y="8064"/>
                  </a:cubicBezTo>
                  <a:cubicBezTo>
                    <a:pt x="940" y="7817"/>
                    <a:pt x="1583" y="7916"/>
                    <a:pt x="1583" y="7916"/>
                  </a:cubicBezTo>
                  <a:lnTo>
                    <a:pt x="2622" y="8213"/>
                  </a:lnTo>
                  <a:cubicBezTo>
                    <a:pt x="4947" y="8807"/>
                    <a:pt x="8015" y="7965"/>
                    <a:pt x="10142" y="6184"/>
                  </a:cubicBezTo>
                  <a:lnTo>
                    <a:pt x="11824" y="4750"/>
                  </a:lnTo>
                  <a:cubicBezTo>
                    <a:pt x="13606" y="3216"/>
                    <a:pt x="15139" y="1633"/>
                    <a:pt x="16525" y="0"/>
                  </a:cubicBezTo>
                  <a:cubicBezTo>
                    <a:pt x="15733" y="792"/>
                    <a:pt x="14941" y="1583"/>
                    <a:pt x="14051" y="2325"/>
                  </a:cubicBezTo>
                  <a:lnTo>
                    <a:pt x="12369" y="3760"/>
                  </a:lnTo>
                  <a:cubicBezTo>
                    <a:pt x="10241" y="5591"/>
                    <a:pt x="7174" y="6432"/>
                    <a:pt x="4849" y="5789"/>
                  </a:cubicBezTo>
                  <a:lnTo>
                    <a:pt x="3810" y="5492"/>
                  </a:lnTo>
                  <a:cubicBezTo>
                    <a:pt x="3810" y="5492"/>
                    <a:pt x="2968" y="5294"/>
                    <a:pt x="1781" y="5739"/>
                  </a:cubicBezTo>
                  <a:cubicBezTo>
                    <a:pt x="1187" y="6481"/>
                    <a:pt x="544" y="7174"/>
                    <a:pt x="0" y="79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69" name="צורה חופשית: צורה 1068">
              <a:extLst>
                <a:ext uri="{FF2B5EF4-FFF2-40B4-BE49-F238E27FC236}">
                  <a16:creationId xmlns:a16="http://schemas.microsoft.com/office/drawing/2014/main" id="{E8C06E4F-C908-440F-C58B-75AE0283257C}"/>
                </a:ext>
              </a:extLst>
            </p:cNvPr>
            <p:cNvSpPr/>
            <p:nvPr/>
          </p:nvSpPr>
          <p:spPr>
            <a:xfrm>
              <a:off x="3721193" y="581439"/>
              <a:ext cx="38197" cy="65900"/>
            </a:xfrm>
            <a:custGeom>
              <a:avLst/>
              <a:gdLst>
                <a:gd name="connsiteX0" fmla="*/ 33198 w 38197"/>
                <a:gd name="connsiteY0" fmla="*/ 34979 h 65900"/>
                <a:gd name="connsiteX1" fmla="*/ 21126 w 38197"/>
                <a:gd name="connsiteY1" fmla="*/ 14447 h 65900"/>
                <a:gd name="connsiteX2" fmla="*/ 20037 w 38197"/>
                <a:gd name="connsiteY2" fmla="*/ 12814 h 65900"/>
                <a:gd name="connsiteX3" fmla="*/ 7421 w 38197"/>
                <a:gd name="connsiteY3" fmla="*/ 4997 h 65900"/>
                <a:gd name="connsiteX4" fmla="*/ 891 w 38197"/>
                <a:gd name="connsiteY4" fmla="*/ 3265 h 65900"/>
                <a:gd name="connsiteX5" fmla="*/ 0 w 38197"/>
                <a:gd name="connsiteY5" fmla="*/ 0 h 65900"/>
                <a:gd name="connsiteX6" fmla="*/ 9648 w 38197"/>
                <a:gd name="connsiteY6" fmla="*/ 2573 h 65900"/>
                <a:gd name="connsiteX7" fmla="*/ 22264 w 38197"/>
                <a:gd name="connsiteY7" fmla="*/ 10390 h 65900"/>
                <a:gd name="connsiteX8" fmla="*/ 23352 w 38197"/>
                <a:gd name="connsiteY8" fmla="*/ 12022 h 65900"/>
                <a:gd name="connsiteX9" fmla="*/ 35424 w 38197"/>
                <a:gd name="connsiteY9" fmla="*/ 32554 h 65900"/>
                <a:gd name="connsiteX10" fmla="*/ 27162 w 38197"/>
                <a:gd name="connsiteY10" fmla="*/ 65900 h 65900"/>
                <a:gd name="connsiteX11" fmla="*/ 33198 w 38197"/>
                <a:gd name="connsiteY11" fmla="*/ 34979 h 6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97" h="65900">
                  <a:moveTo>
                    <a:pt x="33198" y="34979"/>
                  </a:moveTo>
                  <a:lnTo>
                    <a:pt x="21126" y="14447"/>
                  </a:lnTo>
                  <a:cubicBezTo>
                    <a:pt x="20779" y="13902"/>
                    <a:pt x="20433" y="13358"/>
                    <a:pt x="20037" y="12814"/>
                  </a:cubicBezTo>
                  <a:cubicBezTo>
                    <a:pt x="17217" y="9153"/>
                    <a:pt x="12913" y="6481"/>
                    <a:pt x="7421" y="4997"/>
                  </a:cubicBezTo>
                  <a:lnTo>
                    <a:pt x="891" y="3265"/>
                  </a:lnTo>
                  <a:cubicBezTo>
                    <a:pt x="643" y="2177"/>
                    <a:pt x="346" y="1088"/>
                    <a:pt x="0" y="0"/>
                  </a:cubicBezTo>
                  <a:lnTo>
                    <a:pt x="9648" y="2573"/>
                  </a:lnTo>
                  <a:cubicBezTo>
                    <a:pt x="15139" y="4057"/>
                    <a:pt x="19444" y="6729"/>
                    <a:pt x="22264" y="10390"/>
                  </a:cubicBezTo>
                  <a:cubicBezTo>
                    <a:pt x="22659" y="10934"/>
                    <a:pt x="23055" y="11429"/>
                    <a:pt x="23352" y="12022"/>
                  </a:cubicBezTo>
                  <a:lnTo>
                    <a:pt x="35424" y="32554"/>
                  </a:lnTo>
                  <a:cubicBezTo>
                    <a:pt x="41163" y="42004"/>
                    <a:pt x="37799" y="55016"/>
                    <a:pt x="27162" y="65900"/>
                  </a:cubicBezTo>
                  <a:cubicBezTo>
                    <a:pt x="36018" y="55560"/>
                    <a:pt x="38491" y="43736"/>
                    <a:pt x="33198" y="349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0" name="צורה חופשית: צורה 1069">
              <a:extLst>
                <a:ext uri="{FF2B5EF4-FFF2-40B4-BE49-F238E27FC236}">
                  <a16:creationId xmlns:a16="http://schemas.microsoft.com/office/drawing/2014/main" id="{938B7DFD-D2F1-979B-9F89-80DDB41CE875}"/>
                </a:ext>
              </a:extLst>
            </p:cNvPr>
            <p:cNvSpPr/>
            <p:nvPr/>
          </p:nvSpPr>
          <p:spPr>
            <a:xfrm>
              <a:off x="3722380" y="586436"/>
              <a:ext cx="33359" cy="70352"/>
            </a:xfrm>
            <a:custGeom>
              <a:avLst/>
              <a:gdLst>
                <a:gd name="connsiteX0" fmla="*/ 3661 w 33359"/>
                <a:gd name="connsiteY0" fmla="*/ 67830 h 70352"/>
                <a:gd name="connsiteX1" fmla="*/ 4750 w 33359"/>
                <a:gd name="connsiteY1" fmla="*/ 68127 h 70352"/>
                <a:gd name="connsiteX2" fmla="*/ 14595 w 33359"/>
                <a:gd name="connsiteY2" fmla="*/ 65455 h 70352"/>
                <a:gd name="connsiteX3" fmla="*/ 16277 w 33359"/>
                <a:gd name="connsiteY3" fmla="*/ 64020 h 70352"/>
                <a:gd name="connsiteX4" fmla="*/ 27557 w 33359"/>
                <a:gd name="connsiteY4" fmla="*/ 47397 h 70352"/>
                <a:gd name="connsiteX5" fmla="*/ 26617 w 33359"/>
                <a:gd name="connsiteY5" fmla="*/ 31515 h 70352"/>
                <a:gd name="connsiteX6" fmla="*/ 14546 w 33359"/>
                <a:gd name="connsiteY6" fmla="*/ 10983 h 70352"/>
                <a:gd name="connsiteX7" fmla="*/ 13655 w 33359"/>
                <a:gd name="connsiteY7" fmla="*/ 9697 h 70352"/>
                <a:gd name="connsiteX8" fmla="*/ 3364 w 33359"/>
                <a:gd name="connsiteY8" fmla="*/ 3315 h 70352"/>
                <a:gd name="connsiteX9" fmla="*/ 247 w 33359"/>
                <a:gd name="connsiteY9" fmla="*/ 2474 h 70352"/>
                <a:gd name="connsiteX10" fmla="*/ 0 w 33359"/>
                <a:gd name="connsiteY10" fmla="*/ 0 h 70352"/>
                <a:gd name="connsiteX11" fmla="*/ 5640 w 33359"/>
                <a:gd name="connsiteY11" fmla="*/ 1534 h 70352"/>
                <a:gd name="connsiteX12" fmla="*/ 17613 w 33359"/>
                <a:gd name="connsiteY12" fmla="*/ 8955 h 70352"/>
                <a:gd name="connsiteX13" fmla="*/ 18652 w 33359"/>
                <a:gd name="connsiteY13" fmla="*/ 10489 h 70352"/>
                <a:gd name="connsiteX14" fmla="*/ 30724 w 33359"/>
                <a:gd name="connsiteY14" fmla="*/ 31021 h 70352"/>
                <a:gd name="connsiteX15" fmla="*/ 32456 w 33359"/>
                <a:gd name="connsiteY15" fmla="*/ 47150 h 70352"/>
                <a:gd name="connsiteX16" fmla="*/ 20186 w 33359"/>
                <a:gd name="connsiteY16" fmla="*/ 64119 h 70352"/>
                <a:gd name="connsiteX17" fmla="*/ 18504 w 33359"/>
                <a:gd name="connsiteY17" fmla="*/ 65554 h 70352"/>
                <a:gd name="connsiteX18" fmla="*/ 3859 w 33359"/>
                <a:gd name="connsiteY18" fmla="*/ 70205 h 70352"/>
                <a:gd name="connsiteX19" fmla="*/ 3760 w 33359"/>
                <a:gd name="connsiteY19" fmla="*/ 70056 h 70352"/>
                <a:gd name="connsiteX20" fmla="*/ 2820 w 33359"/>
                <a:gd name="connsiteY20" fmla="*/ 68176 h 70352"/>
                <a:gd name="connsiteX21" fmla="*/ 3661 w 33359"/>
                <a:gd name="connsiteY21" fmla="*/ 67879 h 7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9" h="70352">
                  <a:moveTo>
                    <a:pt x="3661" y="67830"/>
                  </a:moveTo>
                  <a:lnTo>
                    <a:pt x="4750" y="68127"/>
                  </a:lnTo>
                  <a:cubicBezTo>
                    <a:pt x="7768" y="68918"/>
                    <a:pt x="11824" y="67830"/>
                    <a:pt x="14595" y="65455"/>
                  </a:cubicBezTo>
                  <a:lnTo>
                    <a:pt x="16277" y="64020"/>
                  </a:lnTo>
                  <a:cubicBezTo>
                    <a:pt x="22165" y="58925"/>
                    <a:pt x="26024" y="53086"/>
                    <a:pt x="27557" y="47397"/>
                  </a:cubicBezTo>
                  <a:cubicBezTo>
                    <a:pt x="29586" y="41707"/>
                    <a:pt x="29388" y="36117"/>
                    <a:pt x="26617" y="31515"/>
                  </a:cubicBezTo>
                  <a:lnTo>
                    <a:pt x="14546" y="10983"/>
                  </a:lnTo>
                  <a:cubicBezTo>
                    <a:pt x="14249" y="10538"/>
                    <a:pt x="13952" y="10093"/>
                    <a:pt x="13655" y="9697"/>
                  </a:cubicBezTo>
                  <a:cubicBezTo>
                    <a:pt x="11379" y="6729"/>
                    <a:pt x="7817" y="4502"/>
                    <a:pt x="3364" y="3315"/>
                  </a:cubicBezTo>
                  <a:lnTo>
                    <a:pt x="247" y="2474"/>
                  </a:lnTo>
                  <a:cubicBezTo>
                    <a:pt x="247" y="1682"/>
                    <a:pt x="148" y="841"/>
                    <a:pt x="0" y="0"/>
                  </a:cubicBezTo>
                  <a:lnTo>
                    <a:pt x="5640" y="1534"/>
                  </a:lnTo>
                  <a:cubicBezTo>
                    <a:pt x="10786" y="2919"/>
                    <a:pt x="14941" y="5492"/>
                    <a:pt x="17613" y="8955"/>
                  </a:cubicBezTo>
                  <a:cubicBezTo>
                    <a:pt x="18009" y="9450"/>
                    <a:pt x="18355" y="9944"/>
                    <a:pt x="18652" y="10489"/>
                  </a:cubicBezTo>
                  <a:lnTo>
                    <a:pt x="30724" y="31021"/>
                  </a:lnTo>
                  <a:cubicBezTo>
                    <a:pt x="33593" y="35721"/>
                    <a:pt x="34039" y="41361"/>
                    <a:pt x="32456" y="47150"/>
                  </a:cubicBezTo>
                  <a:cubicBezTo>
                    <a:pt x="30378" y="52988"/>
                    <a:pt x="26222" y="58925"/>
                    <a:pt x="20186" y="64119"/>
                  </a:cubicBezTo>
                  <a:lnTo>
                    <a:pt x="18504" y="65554"/>
                  </a:lnTo>
                  <a:cubicBezTo>
                    <a:pt x="14397" y="69116"/>
                    <a:pt x="8559" y="70897"/>
                    <a:pt x="3859" y="70205"/>
                  </a:cubicBezTo>
                  <a:cubicBezTo>
                    <a:pt x="3859" y="70155"/>
                    <a:pt x="3859" y="70106"/>
                    <a:pt x="3760" y="70056"/>
                  </a:cubicBezTo>
                  <a:cubicBezTo>
                    <a:pt x="3315" y="69512"/>
                    <a:pt x="3018" y="68869"/>
                    <a:pt x="2820" y="68176"/>
                  </a:cubicBezTo>
                  <a:cubicBezTo>
                    <a:pt x="3315" y="67879"/>
                    <a:pt x="3661" y="67879"/>
                    <a:pt x="3661" y="678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1" name="צורה חופשית: צורה 1070">
              <a:extLst>
                <a:ext uri="{FF2B5EF4-FFF2-40B4-BE49-F238E27FC236}">
                  <a16:creationId xmlns:a16="http://schemas.microsoft.com/office/drawing/2014/main" id="{EB433A01-0CC8-36CD-205B-AF98BCA01B57}"/>
                </a:ext>
              </a:extLst>
            </p:cNvPr>
            <p:cNvSpPr/>
            <p:nvPr/>
          </p:nvSpPr>
          <p:spPr>
            <a:xfrm>
              <a:off x="3693074" y="633926"/>
              <a:ext cx="12039" cy="12523"/>
            </a:xfrm>
            <a:custGeom>
              <a:avLst/>
              <a:gdLst>
                <a:gd name="connsiteX0" fmla="*/ 1007 w 12039"/>
                <a:gd name="connsiteY0" fmla="*/ 3717 h 12523"/>
                <a:gd name="connsiteX1" fmla="*/ 1304 w 12039"/>
                <a:gd name="connsiteY1" fmla="*/ 10099 h 12523"/>
                <a:gd name="connsiteX2" fmla="*/ 7884 w 12039"/>
                <a:gd name="connsiteY2" fmla="*/ 12523 h 12523"/>
                <a:gd name="connsiteX3" fmla="*/ 12040 w 12039"/>
                <a:gd name="connsiteY3" fmla="*/ 4063 h 12523"/>
                <a:gd name="connsiteX4" fmla="*/ 6548 w 12039"/>
                <a:gd name="connsiteY4" fmla="*/ 204 h 12523"/>
                <a:gd name="connsiteX5" fmla="*/ 957 w 12039"/>
                <a:gd name="connsiteY5" fmla="*/ 3717 h 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9" h="12523">
                  <a:moveTo>
                    <a:pt x="1007" y="3717"/>
                  </a:moveTo>
                  <a:cubicBezTo>
                    <a:pt x="-428" y="6438"/>
                    <a:pt x="-329" y="9307"/>
                    <a:pt x="1304" y="10099"/>
                  </a:cubicBezTo>
                  <a:lnTo>
                    <a:pt x="7884" y="12523"/>
                  </a:lnTo>
                  <a:cubicBezTo>
                    <a:pt x="9417" y="9159"/>
                    <a:pt x="10258" y="7378"/>
                    <a:pt x="12040" y="4063"/>
                  </a:cubicBezTo>
                  <a:lnTo>
                    <a:pt x="6548" y="204"/>
                  </a:lnTo>
                  <a:cubicBezTo>
                    <a:pt x="4915" y="-588"/>
                    <a:pt x="2441" y="996"/>
                    <a:pt x="957" y="371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2" name="צורה חופשית: צורה 1071">
              <a:extLst>
                <a:ext uri="{FF2B5EF4-FFF2-40B4-BE49-F238E27FC236}">
                  <a16:creationId xmlns:a16="http://schemas.microsoft.com/office/drawing/2014/main" id="{918C2EF8-90D7-92B5-0498-73FD95861255}"/>
                </a:ext>
              </a:extLst>
            </p:cNvPr>
            <p:cNvSpPr/>
            <p:nvPr/>
          </p:nvSpPr>
          <p:spPr>
            <a:xfrm>
              <a:off x="3700200" y="637892"/>
              <a:ext cx="6042" cy="9225"/>
            </a:xfrm>
            <a:custGeom>
              <a:avLst/>
              <a:gdLst>
                <a:gd name="connsiteX0" fmla="*/ 3528 w 6042"/>
                <a:gd name="connsiteY0" fmla="*/ 47 h 9225"/>
                <a:gd name="connsiteX1" fmla="*/ 5903 w 6042"/>
                <a:gd name="connsiteY1" fmla="*/ 3857 h 9225"/>
                <a:gd name="connsiteX2" fmla="*/ 1747 w 6042"/>
                <a:gd name="connsiteY2" fmla="*/ 9200 h 9225"/>
                <a:gd name="connsiteX3" fmla="*/ 213 w 6042"/>
                <a:gd name="connsiteY3" fmla="*/ 4846 h 9225"/>
                <a:gd name="connsiteX4" fmla="*/ 3478 w 6042"/>
                <a:gd name="connsiteY4" fmla="*/ 47 h 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2" h="9225">
                  <a:moveTo>
                    <a:pt x="3528" y="47"/>
                  </a:moveTo>
                  <a:cubicBezTo>
                    <a:pt x="5111" y="-250"/>
                    <a:pt x="6496" y="839"/>
                    <a:pt x="5903" y="3857"/>
                  </a:cubicBezTo>
                  <a:cubicBezTo>
                    <a:pt x="5358" y="6875"/>
                    <a:pt x="3330" y="8953"/>
                    <a:pt x="1747" y="9200"/>
                  </a:cubicBezTo>
                  <a:cubicBezTo>
                    <a:pt x="163" y="9447"/>
                    <a:pt x="-331" y="7864"/>
                    <a:pt x="213" y="4846"/>
                  </a:cubicBezTo>
                  <a:cubicBezTo>
                    <a:pt x="757" y="1828"/>
                    <a:pt x="1945" y="344"/>
                    <a:pt x="3478" y="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3" name="צורה חופשית: צורה 1072">
              <a:extLst>
                <a:ext uri="{FF2B5EF4-FFF2-40B4-BE49-F238E27FC236}">
                  <a16:creationId xmlns:a16="http://schemas.microsoft.com/office/drawing/2014/main" id="{2FCC5863-B762-E28D-95E5-15186C798ED2}"/>
                </a:ext>
              </a:extLst>
            </p:cNvPr>
            <p:cNvSpPr/>
            <p:nvPr/>
          </p:nvSpPr>
          <p:spPr>
            <a:xfrm>
              <a:off x="3701996" y="571594"/>
              <a:ext cx="42127" cy="75898"/>
            </a:xfrm>
            <a:custGeom>
              <a:avLst/>
              <a:gdLst>
                <a:gd name="connsiteX0" fmla="*/ 346 w 42127"/>
                <a:gd name="connsiteY0" fmla="*/ 69858 h 75898"/>
                <a:gd name="connsiteX1" fmla="*/ 2672 w 42127"/>
                <a:gd name="connsiteY1" fmla="*/ 68127 h 75898"/>
                <a:gd name="connsiteX2" fmla="*/ 4700 w 42127"/>
                <a:gd name="connsiteY2" fmla="*/ 68374 h 75898"/>
                <a:gd name="connsiteX3" fmla="*/ 5640 w 42127"/>
                <a:gd name="connsiteY3" fmla="*/ 68918 h 75898"/>
                <a:gd name="connsiteX4" fmla="*/ 13457 w 42127"/>
                <a:gd name="connsiteY4" fmla="*/ 68819 h 75898"/>
                <a:gd name="connsiteX5" fmla="*/ 15436 w 42127"/>
                <a:gd name="connsiteY5" fmla="*/ 67830 h 75898"/>
                <a:gd name="connsiteX6" fmla="*/ 32357 w 42127"/>
                <a:gd name="connsiteY6" fmla="*/ 42202 h 75898"/>
                <a:gd name="connsiteX7" fmla="*/ 26420 w 42127"/>
                <a:gd name="connsiteY7" fmla="*/ 19394 h 75898"/>
                <a:gd name="connsiteX8" fmla="*/ 18306 w 42127"/>
                <a:gd name="connsiteY8" fmla="*/ 9845 h 75898"/>
                <a:gd name="connsiteX9" fmla="*/ 15486 w 42127"/>
                <a:gd name="connsiteY9" fmla="*/ 8262 h 75898"/>
                <a:gd name="connsiteX10" fmla="*/ 16376 w 42127"/>
                <a:gd name="connsiteY10" fmla="*/ 0 h 75898"/>
                <a:gd name="connsiteX11" fmla="*/ 24935 w 42127"/>
                <a:gd name="connsiteY11" fmla="*/ 4898 h 75898"/>
                <a:gd name="connsiteX12" fmla="*/ 34929 w 42127"/>
                <a:gd name="connsiteY12" fmla="*/ 15585 h 75898"/>
                <a:gd name="connsiteX13" fmla="*/ 35523 w 42127"/>
                <a:gd name="connsiteY13" fmla="*/ 17415 h 75898"/>
                <a:gd name="connsiteX14" fmla="*/ 41460 w 42127"/>
                <a:gd name="connsiteY14" fmla="*/ 40223 h 75898"/>
                <a:gd name="connsiteX15" fmla="*/ 20037 w 42127"/>
                <a:gd name="connsiteY15" fmla="*/ 72629 h 75898"/>
                <a:gd name="connsiteX16" fmla="*/ 18058 w 42127"/>
                <a:gd name="connsiteY16" fmla="*/ 73569 h 75898"/>
                <a:gd name="connsiteX17" fmla="*/ 495 w 42127"/>
                <a:gd name="connsiteY17" fmla="*/ 74559 h 75898"/>
                <a:gd name="connsiteX18" fmla="*/ 396 w 42127"/>
                <a:gd name="connsiteY18" fmla="*/ 73520 h 75898"/>
                <a:gd name="connsiteX19" fmla="*/ 346 w 42127"/>
                <a:gd name="connsiteY19" fmla="*/ 69809 h 7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127" h="75898">
                  <a:moveTo>
                    <a:pt x="346" y="69858"/>
                  </a:moveTo>
                  <a:cubicBezTo>
                    <a:pt x="1088" y="69265"/>
                    <a:pt x="1880" y="68671"/>
                    <a:pt x="2672" y="68127"/>
                  </a:cubicBezTo>
                  <a:cubicBezTo>
                    <a:pt x="3958" y="67978"/>
                    <a:pt x="4700" y="68374"/>
                    <a:pt x="4700" y="68374"/>
                  </a:cubicBezTo>
                  <a:lnTo>
                    <a:pt x="5640" y="68918"/>
                  </a:lnTo>
                  <a:cubicBezTo>
                    <a:pt x="7669" y="70106"/>
                    <a:pt x="10884" y="70056"/>
                    <a:pt x="13457" y="68819"/>
                  </a:cubicBezTo>
                  <a:lnTo>
                    <a:pt x="15436" y="67830"/>
                  </a:lnTo>
                  <a:cubicBezTo>
                    <a:pt x="28102" y="61695"/>
                    <a:pt x="34880" y="51404"/>
                    <a:pt x="32357" y="42202"/>
                  </a:cubicBezTo>
                  <a:lnTo>
                    <a:pt x="26420" y="19394"/>
                  </a:lnTo>
                  <a:cubicBezTo>
                    <a:pt x="25331" y="15585"/>
                    <a:pt x="22561" y="12270"/>
                    <a:pt x="18306" y="9845"/>
                  </a:cubicBezTo>
                  <a:lnTo>
                    <a:pt x="15486" y="8262"/>
                  </a:lnTo>
                  <a:cubicBezTo>
                    <a:pt x="16228" y="5739"/>
                    <a:pt x="16525" y="2919"/>
                    <a:pt x="16376" y="0"/>
                  </a:cubicBezTo>
                  <a:lnTo>
                    <a:pt x="24935" y="4898"/>
                  </a:lnTo>
                  <a:cubicBezTo>
                    <a:pt x="29784" y="7669"/>
                    <a:pt x="33247" y="11330"/>
                    <a:pt x="34929" y="15585"/>
                  </a:cubicBezTo>
                  <a:cubicBezTo>
                    <a:pt x="35177" y="16178"/>
                    <a:pt x="35375" y="16821"/>
                    <a:pt x="35523" y="17415"/>
                  </a:cubicBezTo>
                  <a:lnTo>
                    <a:pt x="41460" y="40223"/>
                  </a:lnTo>
                  <a:cubicBezTo>
                    <a:pt x="44676" y="51850"/>
                    <a:pt x="36067" y="64911"/>
                    <a:pt x="20037" y="72629"/>
                  </a:cubicBezTo>
                  <a:lnTo>
                    <a:pt x="18058" y="73569"/>
                  </a:lnTo>
                  <a:cubicBezTo>
                    <a:pt x="12418" y="76290"/>
                    <a:pt x="5492" y="76637"/>
                    <a:pt x="495" y="74559"/>
                  </a:cubicBezTo>
                  <a:cubicBezTo>
                    <a:pt x="544" y="74212"/>
                    <a:pt x="544" y="73866"/>
                    <a:pt x="396" y="73520"/>
                  </a:cubicBezTo>
                  <a:cubicBezTo>
                    <a:pt x="-148" y="72332"/>
                    <a:pt x="-99" y="71046"/>
                    <a:pt x="346" y="698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4" name="צורה חופשית: צורה 1073">
              <a:extLst>
                <a:ext uri="{FF2B5EF4-FFF2-40B4-BE49-F238E27FC236}">
                  <a16:creationId xmlns:a16="http://schemas.microsoft.com/office/drawing/2014/main" id="{2FFCD980-BCAF-1C4E-DE4A-BD1234445FB4}"/>
                </a:ext>
              </a:extLst>
            </p:cNvPr>
            <p:cNvSpPr/>
            <p:nvPr/>
          </p:nvSpPr>
          <p:spPr>
            <a:xfrm>
              <a:off x="3702392" y="637841"/>
              <a:ext cx="18157" cy="5362"/>
            </a:xfrm>
            <a:custGeom>
              <a:avLst/>
              <a:gdLst>
                <a:gd name="connsiteX0" fmla="*/ 0 w 18157"/>
                <a:gd name="connsiteY0" fmla="*/ 3612 h 5362"/>
                <a:gd name="connsiteX1" fmla="*/ 0 w 18157"/>
                <a:gd name="connsiteY1" fmla="*/ 3661 h 5362"/>
                <a:gd name="connsiteX2" fmla="*/ 1583 w 18157"/>
                <a:gd name="connsiteY2" fmla="*/ 3958 h 5362"/>
                <a:gd name="connsiteX3" fmla="*/ 2523 w 18157"/>
                <a:gd name="connsiteY3" fmla="*/ 4502 h 5362"/>
                <a:gd name="connsiteX4" fmla="*/ 10340 w 18157"/>
                <a:gd name="connsiteY4" fmla="*/ 4403 h 5362"/>
                <a:gd name="connsiteX5" fmla="*/ 12319 w 18157"/>
                <a:gd name="connsiteY5" fmla="*/ 3414 h 5362"/>
                <a:gd name="connsiteX6" fmla="*/ 18157 w 18157"/>
                <a:gd name="connsiteY6" fmla="*/ 0 h 5362"/>
                <a:gd name="connsiteX7" fmla="*/ 15090 w 18157"/>
                <a:gd name="connsiteY7" fmla="*/ 1633 h 5362"/>
                <a:gd name="connsiteX8" fmla="*/ 13111 w 18157"/>
                <a:gd name="connsiteY8" fmla="*/ 2573 h 5362"/>
                <a:gd name="connsiteX9" fmla="*/ 5294 w 18157"/>
                <a:gd name="connsiteY9" fmla="*/ 2672 h 5362"/>
                <a:gd name="connsiteX10" fmla="*/ 4354 w 18157"/>
                <a:gd name="connsiteY10" fmla="*/ 2127 h 5362"/>
                <a:gd name="connsiteX11" fmla="*/ 2325 w 18157"/>
                <a:gd name="connsiteY11" fmla="*/ 1880 h 5362"/>
                <a:gd name="connsiteX12" fmla="*/ 0 w 18157"/>
                <a:gd name="connsiteY12" fmla="*/ 3562 h 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" h="5362">
                  <a:moveTo>
                    <a:pt x="0" y="3612"/>
                  </a:moveTo>
                  <a:cubicBezTo>
                    <a:pt x="0" y="3612"/>
                    <a:pt x="0" y="3612"/>
                    <a:pt x="0" y="3661"/>
                  </a:cubicBezTo>
                  <a:cubicBezTo>
                    <a:pt x="990" y="3661"/>
                    <a:pt x="1583" y="3958"/>
                    <a:pt x="1583" y="3958"/>
                  </a:cubicBezTo>
                  <a:lnTo>
                    <a:pt x="2523" y="4502"/>
                  </a:lnTo>
                  <a:cubicBezTo>
                    <a:pt x="4552" y="5690"/>
                    <a:pt x="7768" y="5640"/>
                    <a:pt x="10340" y="4403"/>
                  </a:cubicBezTo>
                  <a:lnTo>
                    <a:pt x="12319" y="3414"/>
                  </a:lnTo>
                  <a:cubicBezTo>
                    <a:pt x="14447" y="2375"/>
                    <a:pt x="16376" y="1237"/>
                    <a:pt x="18157" y="0"/>
                  </a:cubicBezTo>
                  <a:cubicBezTo>
                    <a:pt x="17168" y="594"/>
                    <a:pt x="16178" y="1138"/>
                    <a:pt x="15090" y="1633"/>
                  </a:cubicBezTo>
                  <a:lnTo>
                    <a:pt x="13111" y="2573"/>
                  </a:lnTo>
                  <a:cubicBezTo>
                    <a:pt x="10588" y="3810"/>
                    <a:pt x="7372" y="3859"/>
                    <a:pt x="5294" y="2672"/>
                  </a:cubicBezTo>
                  <a:lnTo>
                    <a:pt x="4354" y="2127"/>
                  </a:lnTo>
                  <a:cubicBezTo>
                    <a:pt x="4354" y="2127"/>
                    <a:pt x="3612" y="1732"/>
                    <a:pt x="2325" y="1880"/>
                  </a:cubicBezTo>
                  <a:cubicBezTo>
                    <a:pt x="1534" y="2424"/>
                    <a:pt x="742" y="2969"/>
                    <a:pt x="0" y="35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5" name="צורה חופשית: צורה 1074">
              <a:extLst>
                <a:ext uri="{FF2B5EF4-FFF2-40B4-BE49-F238E27FC236}">
                  <a16:creationId xmlns:a16="http://schemas.microsoft.com/office/drawing/2014/main" id="{BF054619-4143-BC8F-C0A0-7BDF3FB0F28D}"/>
                </a:ext>
              </a:extLst>
            </p:cNvPr>
            <p:cNvSpPr/>
            <p:nvPr/>
          </p:nvSpPr>
          <p:spPr>
            <a:xfrm>
              <a:off x="3701996" y="576690"/>
              <a:ext cx="37827" cy="69797"/>
            </a:xfrm>
            <a:custGeom>
              <a:avLst/>
              <a:gdLst>
                <a:gd name="connsiteX0" fmla="*/ 940 w 37827"/>
                <a:gd name="connsiteY0" fmla="*/ 66346 h 69797"/>
                <a:gd name="connsiteX1" fmla="*/ 1930 w 37827"/>
                <a:gd name="connsiteY1" fmla="*/ 66890 h 69797"/>
                <a:gd name="connsiteX2" fmla="*/ 12171 w 37827"/>
                <a:gd name="connsiteY2" fmla="*/ 66742 h 69797"/>
                <a:gd name="connsiteX3" fmla="*/ 14150 w 37827"/>
                <a:gd name="connsiteY3" fmla="*/ 65752 h 69797"/>
                <a:gd name="connsiteX4" fmla="*/ 29635 w 37827"/>
                <a:gd name="connsiteY4" fmla="*/ 52542 h 69797"/>
                <a:gd name="connsiteX5" fmla="*/ 33099 w 37827"/>
                <a:gd name="connsiteY5" fmla="*/ 37007 h 69797"/>
                <a:gd name="connsiteX6" fmla="*/ 27162 w 37827"/>
                <a:gd name="connsiteY6" fmla="*/ 14199 h 69797"/>
                <a:gd name="connsiteX7" fmla="*/ 26667 w 37827"/>
                <a:gd name="connsiteY7" fmla="*/ 12715 h 69797"/>
                <a:gd name="connsiteX8" fmla="*/ 18504 w 37827"/>
                <a:gd name="connsiteY8" fmla="*/ 4007 h 69797"/>
                <a:gd name="connsiteX9" fmla="*/ 15684 w 37827"/>
                <a:gd name="connsiteY9" fmla="*/ 2424 h 69797"/>
                <a:gd name="connsiteX10" fmla="*/ 16129 w 37827"/>
                <a:gd name="connsiteY10" fmla="*/ 0 h 69797"/>
                <a:gd name="connsiteX11" fmla="*/ 21175 w 37827"/>
                <a:gd name="connsiteY11" fmla="*/ 2870 h 69797"/>
                <a:gd name="connsiteX12" fmla="*/ 30674 w 37827"/>
                <a:gd name="connsiteY12" fmla="*/ 13012 h 69797"/>
                <a:gd name="connsiteX13" fmla="*/ 31268 w 37827"/>
                <a:gd name="connsiteY13" fmla="*/ 14743 h 69797"/>
                <a:gd name="connsiteX14" fmla="*/ 37205 w 37827"/>
                <a:gd name="connsiteY14" fmla="*/ 37551 h 69797"/>
                <a:gd name="connsiteX15" fmla="*/ 34385 w 37827"/>
                <a:gd name="connsiteY15" fmla="*/ 53532 h 69797"/>
                <a:gd name="connsiteX16" fmla="*/ 17811 w 37827"/>
                <a:gd name="connsiteY16" fmla="*/ 66840 h 69797"/>
                <a:gd name="connsiteX17" fmla="*/ 15832 w 37827"/>
                <a:gd name="connsiteY17" fmla="*/ 67780 h 69797"/>
                <a:gd name="connsiteX18" fmla="*/ 396 w 37827"/>
                <a:gd name="connsiteY18" fmla="*/ 68572 h 69797"/>
                <a:gd name="connsiteX19" fmla="*/ 396 w 37827"/>
                <a:gd name="connsiteY19" fmla="*/ 68424 h 69797"/>
                <a:gd name="connsiteX20" fmla="*/ 0 w 37827"/>
                <a:gd name="connsiteY20" fmla="*/ 66346 h 69797"/>
                <a:gd name="connsiteX21" fmla="*/ 891 w 37827"/>
                <a:gd name="connsiteY21" fmla="*/ 66247 h 6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827" h="69797">
                  <a:moveTo>
                    <a:pt x="940" y="66346"/>
                  </a:moveTo>
                  <a:lnTo>
                    <a:pt x="1930" y="66890"/>
                  </a:lnTo>
                  <a:cubicBezTo>
                    <a:pt x="4651" y="68424"/>
                    <a:pt x="8856" y="68374"/>
                    <a:pt x="12171" y="66742"/>
                  </a:cubicBezTo>
                  <a:lnTo>
                    <a:pt x="14150" y="65752"/>
                  </a:lnTo>
                  <a:cubicBezTo>
                    <a:pt x="21274" y="62338"/>
                    <a:pt x="26568" y="57638"/>
                    <a:pt x="29635" y="52542"/>
                  </a:cubicBezTo>
                  <a:cubicBezTo>
                    <a:pt x="33148" y="47595"/>
                    <a:pt x="34533" y="42153"/>
                    <a:pt x="33099" y="37007"/>
                  </a:cubicBezTo>
                  <a:lnTo>
                    <a:pt x="27162" y="14199"/>
                  </a:lnTo>
                  <a:cubicBezTo>
                    <a:pt x="27013" y="13705"/>
                    <a:pt x="26865" y="13210"/>
                    <a:pt x="26667" y="12715"/>
                  </a:cubicBezTo>
                  <a:cubicBezTo>
                    <a:pt x="25282" y="9252"/>
                    <a:pt x="22462" y="6234"/>
                    <a:pt x="18504" y="4007"/>
                  </a:cubicBezTo>
                  <a:lnTo>
                    <a:pt x="15684" y="2424"/>
                  </a:lnTo>
                  <a:cubicBezTo>
                    <a:pt x="15881" y="1633"/>
                    <a:pt x="16030" y="841"/>
                    <a:pt x="16129" y="0"/>
                  </a:cubicBezTo>
                  <a:lnTo>
                    <a:pt x="21175" y="2870"/>
                  </a:lnTo>
                  <a:cubicBezTo>
                    <a:pt x="25776" y="5492"/>
                    <a:pt x="29042" y="9004"/>
                    <a:pt x="30674" y="13012"/>
                  </a:cubicBezTo>
                  <a:cubicBezTo>
                    <a:pt x="30922" y="13606"/>
                    <a:pt x="31120" y="14150"/>
                    <a:pt x="31268" y="14743"/>
                  </a:cubicBezTo>
                  <a:lnTo>
                    <a:pt x="37205" y="37551"/>
                  </a:lnTo>
                  <a:cubicBezTo>
                    <a:pt x="38640" y="42796"/>
                    <a:pt x="37551" y="48337"/>
                    <a:pt x="34385" y="53532"/>
                  </a:cubicBezTo>
                  <a:cubicBezTo>
                    <a:pt x="30773" y="58677"/>
                    <a:pt x="25133" y="63328"/>
                    <a:pt x="17811" y="66840"/>
                  </a:cubicBezTo>
                  <a:lnTo>
                    <a:pt x="15832" y="67780"/>
                  </a:lnTo>
                  <a:cubicBezTo>
                    <a:pt x="10884" y="70155"/>
                    <a:pt x="4799" y="70452"/>
                    <a:pt x="396" y="68572"/>
                  </a:cubicBezTo>
                  <a:cubicBezTo>
                    <a:pt x="396" y="68523"/>
                    <a:pt x="396" y="68473"/>
                    <a:pt x="396" y="68424"/>
                  </a:cubicBezTo>
                  <a:cubicBezTo>
                    <a:pt x="99" y="67780"/>
                    <a:pt x="0" y="67088"/>
                    <a:pt x="0" y="66346"/>
                  </a:cubicBezTo>
                  <a:cubicBezTo>
                    <a:pt x="594" y="66197"/>
                    <a:pt x="891" y="66247"/>
                    <a:pt x="891" y="66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6" name="צורה חופשית: צורה 1075">
              <a:extLst>
                <a:ext uri="{FF2B5EF4-FFF2-40B4-BE49-F238E27FC236}">
                  <a16:creationId xmlns:a16="http://schemas.microsoft.com/office/drawing/2014/main" id="{7DF4507A-4A53-16B3-C7FB-8A96F7DCC13C}"/>
                </a:ext>
              </a:extLst>
            </p:cNvPr>
            <p:cNvSpPr/>
            <p:nvPr/>
          </p:nvSpPr>
          <p:spPr>
            <a:xfrm>
              <a:off x="3665632" y="569615"/>
              <a:ext cx="67335" cy="52344"/>
            </a:xfrm>
            <a:custGeom>
              <a:avLst/>
              <a:gdLst>
                <a:gd name="connsiteX0" fmla="*/ 53284 w 67335"/>
                <a:gd name="connsiteY0" fmla="*/ 2375 h 52344"/>
                <a:gd name="connsiteX1" fmla="*/ 55362 w 67335"/>
                <a:gd name="connsiteY1" fmla="*/ 3908 h 52344"/>
                <a:gd name="connsiteX2" fmla="*/ 59370 w 67335"/>
                <a:gd name="connsiteY2" fmla="*/ 7718 h 52344"/>
                <a:gd name="connsiteX3" fmla="*/ 67335 w 67335"/>
                <a:gd name="connsiteY3" fmla="*/ 18108 h 52344"/>
                <a:gd name="connsiteX4" fmla="*/ 18949 w 67335"/>
                <a:gd name="connsiteY4" fmla="*/ 50514 h 52344"/>
                <a:gd name="connsiteX5" fmla="*/ 4304 w 67335"/>
                <a:gd name="connsiteY5" fmla="*/ 52344 h 52344"/>
                <a:gd name="connsiteX6" fmla="*/ 0 w 67335"/>
                <a:gd name="connsiteY6" fmla="*/ 33247 h 52344"/>
                <a:gd name="connsiteX7" fmla="*/ 16129 w 67335"/>
                <a:gd name="connsiteY7" fmla="*/ 30724 h 52344"/>
                <a:gd name="connsiteX8" fmla="*/ 43785 w 67335"/>
                <a:gd name="connsiteY8" fmla="*/ 20433 h 52344"/>
                <a:gd name="connsiteX9" fmla="*/ 50167 w 67335"/>
                <a:gd name="connsiteY9" fmla="*/ 14645 h 52344"/>
                <a:gd name="connsiteX10" fmla="*/ 50860 w 67335"/>
                <a:gd name="connsiteY10" fmla="*/ 8411 h 52344"/>
                <a:gd name="connsiteX11" fmla="*/ 50316 w 67335"/>
                <a:gd name="connsiteY11" fmla="*/ 4849 h 52344"/>
                <a:gd name="connsiteX12" fmla="*/ 50316 w 67335"/>
                <a:gd name="connsiteY12" fmla="*/ 0 h 52344"/>
                <a:gd name="connsiteX13" fmla="*/ 53383 w 67335"/>
                <a:gd name="connsiteY13" fmla="*/ 2375 h 5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35" h="52344">
                  <a:moveTo>
                    <a:pt x="53284" y="2375"/>
                  </a:moveTo>
                  <a:cubicBezTo>
                    <a:pt x="53928" y="2919"/>
                    <a:pt x="54620" y="3463"/>
                    <a:pt x="55362" y="3908"/>
                  </a:cubicBezTo>
                  <a:cubicBezTo>
                    <a:pt x="56896" y="4849"/>
                    <a:pt x="58182" y="6432"/>
                    <a:pt x="59370" y="7718"/>
                  </a:cubicBezTo>
                  <a:cubicBezTo>
                    <a:pt x="63328" y="12072"/>
                    <a:pt x="67335" y="18108"/>
                    <a:pt x="67335" y="18108"/>
                  </a:cubicBezTo>
                  <a:cubicBezTo>
                    <a:pt x="67335" y="18108"/>
                    <a:pt x="57045" y="42746"/>
                    <a:pt x="18949" y="50514"/>
                  </a:cubicBezTo>
                  <a:lnTo>
                    <a:pt x="4304" y="52344"/>
                  </a:lnTo>
                  <a:lnTo>
                    <a:pt x="0" y="33247"/>
                  </a:lnTo>
                  <a:cubicBezTo>
                    <a:pt x="5393" y="32802"/>
                    <a:pt x="10835" y="31862"/>
                    <a:pt x="16129" y="30724"/>
                  </a:cubicBezTo>
                  <a:cubicBezTo>
                    <a:pt x="25677" y="28695"/>
                    <a:pt x="35671" y="25875"/>
                    <a:pt x="43785" y="20433"/>
                  </a:cubicBezTo>
                  <a:cubicBezTo>
                    <a:pt x="46160" y="18850"/>
                    <a:pt x="48436" y="16920"/>
                    <a:pt x="50167" y="14645"/>
                  </a:cubicBezTo>
                  <a:cubicBezTo>
                    <a:pt x="51454" y="12913"/>
                    <a:pt x="51009" y="10489"/>
                    <a:pt x="50860" y="8411"/>
                  </a:cubicBezTo>
                  <a:cubicBezTo>
                    <a:pt x="50811" y="7124"/>
                    <a:pt x="50464" y="6036"/>
                    <a:pt x="50316" y="4849"/>
                  </a:cubicBezTo>
                  <a:cubicBezTo>
                    <a:pt x="50069" y="3315"/>
                    <a:pt x="50316" y="1583"/>
                    <a:pt x="50316" y="0"/>
                  </a:cubicBezTo>
                  <a:cubicBezTo>
                    <a:pt x="51454" y="693"/>
                    <a:pt x="52394" y="1534"/>
                    <a:pt x="53383" y="2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7" name="צורה חופשית: צורה 1076">
              <a:extLst>
                <a:ext uri="{FF2B5EF4-FFF2-40B4-BE49-F238E27FC236}">
                  <a16:creationId xmlns:a16="http://schemas.microsoft.com/office/drawing/2014/main" id="{4B46D572-E7B3-6D2B-2A9C-80752D579D94}"/>
                </a:ext>
              </a:extLst>
            </p:cNvPr>
            <p:cNvSpPr/>
            <p:nvPr/>
          </p:nvSpPr>
          <p:spPr>
            <a:xfrm>
              <a:off x="3633917" y="658537"/>
              <a:ext cx="28599" cy="48502"/>
            </a:xfrm>
            <a:custGeom>
              <a:avLst/>
              <a:gdLst>
                <a:gd name="connsiteX0" fmla="*/ 28598 w 28599"/>
                <a:gd name="connsiteY0" fmla="*/ 12946 h 48502"/>
                <a:gd name="connsiteX1" fmla="*/ 28103 w 28599"/>
                <a:gd name="connsiteY1" fmla="*/ 46935 h 48502"/>
                <a:gd name="connsiteX2" fmla="*/ 25036 w 28599"/>
                <a:gd name="connsiteY2" fmla="*/ 48321 h 48502"/>
                <a:gd name="connsiteX3" fmla="*/ 2772 w 28599"/>
                <a:gd name="connsiteY3" fmla="*/ 39168 h 48502"/>
                <a:gd name="connsiteX4" fmla="*/ 2 w 28599"/>
                <a:gd name="connsiteY4" fmla="*/ 35556 h 48502"/>
                <a:gd name="connsiteX5" fmla="*/ 496 w 28599"/>
                <a:gd name="connsiteY5" fmla="*/ 1567 h 48502"/>
                <a:gd name="connsiteX6" fmla="*/ 3564 w 28599"/>
                <a:gd name="connsiteY6" fmla="*/ 182 h 48502"/>
                <a:gd name="connsiteX7" fmla="*/ 25827 w 28599"/>
                <a:gd name="connsiteY7" fmla="*/ 9334 h 48502"/>
                <a:gd name="connsiteX8" fmla="*/ 28598 w 28599"/>
                <a:gd name="connsiteY8" fmla="*/ 12946 h 4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99" h="48502">
                  <a:moveTo>
                    <a:pt x="28598" y="12946"/>
                  </a:moveTo>
                  <a:lnTo>
                    <a:pt x="28103" y="46935"/>
                  </a:lnTo>
                  <a:cubicBezTo>
                    <a:pt x="28103" y="48123"/>
                    <a:pt x="26372" y="48865"/>
                    <a:pt x="25036" y="48321"/>
                  </a:cubicBezTo>
                  <a:lnTo>
                    <a:pt x="2772" y="39168"/>
                  </a:lnTo>
                  <a:cubicBezTo>
                    <a:pt x="1041" y="38426"/>
                    <a:pt x="-48" y="37090"/>
                    <a:pt x="2" y="35556"/>
                  </a:cubicBezTo>
                  <a:lnTo>
                    <a:pt x="496" y="1567"/>
                  </a:lnTo>
                  <a:cubicBezTo>
                    <a:pt x="496" y="380"/>
                    <a:pt x="2228" y="-363"/>
                    <a:pt x="3564" y="182"/>
                  </a:cubicBezTo>
                  <a:lnTo>
                    <a:pt x="25827" y="9334"/>
                  </a:lnTo>
                  <a:cubicBezTo>
                    <a:pt x="27559" y="10077"/>
                    <a:pt x="28648" y="11412"/>
                    <a:pt x="28598" y="129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8" name="צורה חופשית: צורה 1077">
              <a:extLst>
                <a:ext uri="{FF2B5EF4-FFF2-40B4-BE49-F238E27FC236}">
                  <a16:creationId xmlns:a16="http://schemas.microsoft.com/office/drawing/2014/main" id="{AE084D27-F687-C738-838E-0B6F27956147}"/>
                </a:ext>
              </a:extLst>
            </p:cNvPr>
            <p:cNvSpPr/>
            <p:nvPr/>
          </p:nvSpPr>
          <p:spPr>
            <a:xfrm>
              <a:off x="3640499" y="666074"/>
              <a:ext cx="15337" cy="19228"/>
            </a:xfrm>
            <a:custGeom>
              <a:avLst/>
              <a:gdLst>
                <a:gd name="connsiteX0" fmla="*/ 148 w 15337"/>
                <a:gd name="connsiteY0" fmla="*/ 1748 h 19228"/>
                <a:gd name="connsiteX1" fmla="*/ 0 w 15337"/>
                <a:gd name="connsiteY1" fmla="*/ 11742 h 19228"/>
                <a:gd name="connsiteX2" fmla="*/ 2721 w 15337"/>
                <a:gd name="connsiteY2" fmla="*/ 15304 h 19228"/>
                <a:gd name="connsiteX3" fmla="*/ 11775 w 15337"/>
                <a:gd name="connsiteY3" fmla="*/ 19015 h 19228"/>
                <a:gd name="connsiteX4" fmla="*/ 15189 w 15337"/>
                <a:gd name="connsiteY4" fmla="*/ 17481 h 19228"/>
                <a:gd name="connsiteX5" fmla="*/ 15337 w 15337"/>
                <a:gd name="connsiteY5" fmla="*/ 7487 h 19228"/>
                <a:gd name="connsiteX6" fmla="*/ 12616 w 15337"/>
                <a:gd name="connsiteY6" fmla="*/ 3925 h 19228"/>
                <a:gd name="connsiteX7" fmla="*/ 3562 w 15337"/>
                <a:gd name="connsiteY7" fmla="*/ 214 h 19228"/>
                <a:gd name="connsiteX8" fmla="*/ 148 w 15337"/>
                <a:gd name="connsiteY8" fmla="*/ 1748 h 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7" h="19228">
                  <a:moveTo>
                    <a:pt x="148" y="1748"/>
                  </a:moveTo>
                  <a:lnTo>
                    <a:pt x="0" y="11742"/>
                  </a:lnTo>
                  <a:cubicBezTo>
                    <a:pt x="0" y="13226"/>
                    <a:pt x="1039" y="14562"/>
                    <a:pt x="2721" y="15304"/>
                  </a:cubicBezTo>
                  <a:lnTo>
                    <a:pt x="11775" y="19015"/>
                  </a:lnTo>
                  <a:cubicBezTo>
                    <a:pt x="13259" y="19658"/>
                    <a:pt x="15189" y="18767"/>
                    <a:pt x="15189" y="17481"/>
                  </a:cubicBezTo>
                  <a:lnTo>
                    <a:pt x="15337" y="7487"/>
                  </a:lnTo>
                  <a:cubicBezTo>
                    <a:pt x="15337" y="6003"/>
                    <a:pt x="14298" y="4667"/>
                    <a:pt x="12616" y="3925"/>
                  </a:cubicBezTo>
                  <a:lnTo>
                    <a:pt x="3562" y="214"/>
                  </a:lnTo>
                  <a:cubicBezTo>
                    <a:pt x="2078" y="-429"/>
                    <a:pt x="148" y="462"/>
                    <a:pt x="148" y="174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9" name="צורה חופשית: צורה 1078">
              <a:extLst>
                <a:ext uri="{FF2B5EF4-FFF2-40B4-BE49-F238E27FC236}">
                  <a16:creationId xmlns:a16="http://schemas.microsoft.com/office/drawing/2014/main" id="{CD50469E-5907-EBEC-CF22-A0B9EAAE4F75}"/>
                </a:ext>
              </a:extLst>
            </p:cNvPr>
            <p:cNvSpPr/>
            <p:nvPr/>
          </p:nvSpPr>
          <p:spPr>
            <a:xfrm>
              <a:off x="3685273" y="783824"/>
              <a:ext cx="38204" cy="29167"/>
            </a:xfrm>
            <a:custGeom>
              <a:avLst/>
              <a:gdLst>
                <a:gd name="connsiteX0" fmla="*/ 3662 w 38204"/>
                <a:gd name="connsiteY0" fmla="*/ 3629 h 29167"/>
                <a:gd name="connsiteX1" fmla="*/ 15882 w 38204"/>
                <a:gd name="connsiteY1" fmla="*/ 2095 h 29167"/>
                <a:gd name="connsiteX2" fmla="*/ 28152 w 38204"/>
                <a:gd name="connsiteY2" fmla="*/ 413 h 29167"/>
                <a:gd name="connsiteX3" fmla="*/ 37948 w 38204"/>
                <a:gd name="connsiteY3" fmla="*/ 2491 h 29167"/>
                <a:gd name="connsiteX4" fmla="*/ 37701 w 38204"/>
                <a:gd name="connsiteY4" fmla="*/ 7438 h 29167"/>
                <a:gd name="connsiteX5" fmla="*/ 35277 w 38204"/>
                <a:gd name="connsiteY5" fmla="*/ 10902 h 29167"/>
                <a:gd name="connsiteX6" fmla="*/ 34485 w 38204"/>
                <a:gd name="connsiteY6" fmla="*/ 12534 h 29167"/>
                <a:gd name="connsiteX7" fmla="*/ 34337 w 38204"/>
                <a:gd name="connsiteY7" fmla="*/ 14958 h 29167"/>
                <a:gd name="connsiteX8" fmla="*/ 33990 w 38204"/>
                <a:gd name="connsiteY8" fmla="*/ 20500 h 29167"/>
                <a:gd name="connsiteX9" fmla="*/ 31714 w 38204"/>
                <a:gd name="connsiteY9" fmla="*/ 23072 h 29167"/>
                <a:gd name="connsiteX10" fmla="*/ 23353 w 38204"/>
                <a:gd name="connsiteY10" fmla="*/ 24111 h 29167"/>
                <a:gd name="connsiteX11" fmla="*/ 15783 w 38204"/>
                <a:gd name="connsiteY11" fmla="*/ 25051 h 29167"/>
                <a:gd name="connsiteX12" fmla="*/ 12023 w 38204"/>
                <a:gd name="connsiteY12" fmla="*/ 25546 h 29167"/>
                <a:gd name="connsiteX13" fmla="*/ 8857 w 38204"/>
                <a:gd name="connsiteY13" fmla="*/ 26090 h 29167"/>
                <a:gd name="connsiteX14" fmla="*/ 7422 w 38204"/>
                <a:gd name="connsiteY14" fmla="*/ 27575 h 29167"/>
                <a:gd name="connsiteX15" fmla="*/ 4602 w 38204"/>
                <a:gd name="connsiteY15" fmla="*/ 29158 h 29167"/>
                <a:gd name="connsiteX16" fmla="*/ 397 w 38204"/>
                <a:gd name="connsiteY16" fmla="*/ 26239 h 29167"/>
                <a:gd name="connsiteX17" fmla="*/ 397 w 38204"/>
                <a:gd name="connsiteY17" fmla="*/ 20599 h 29167"/>
                <a:gd name="connsiteX18" fmla="*/ 1040 w 38204"/>
                <a:gd name="connsiteY18" fmla="*/ 10951 h 29167"/>
                <a:gd name="connsiteX19" fmla="*/ 1337 w 38204"/>
                <a:gd name="connsiteY19" fmla="*/ 6251 h 29167"/>
                <a:gd name="connsiteX20" fmla="*/ 3613 w 38204"/>
                <a:gd name="connsiteY20" fmla="*/ 3678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04" h="29167">
                  <a:moveTo>
                    <a:pt x="3662" y="3629"/>
                  </a:moveTo>
                  <a:cubicBezTo>
                    <a:pt x="7719" y="3134"/>
                    <a:pt x="11825" y="2590"/>
                    <a:pt x="15882" y="2095"/>
                  </a:cubicBezTo>
                  <a:cubicBezTo>
                    <a:pt x="19989" y="1600"/>
                    <a:pt x="24046" y="759"/>
                    <a:pt x="28152" y="413"/>
                  </a:cubicBezTo>
                  <a:cubicBezTo>
                    <a:pt x="31022" y="116"/>
                    <a:pt x="36662" y="-1022"/>
                    <a:pt x="37948" y="2491"/>
                  </a:cubicBezTo>
                  <a:cubicBezTo>
                    <a:pt x="38443" y="3876"/>
                    <a:pt x="38146" y="6053"/>
                    <a:pt x="37701" y="7438"/>
                  </a:cubicBezTo>
                  <a:cubicBezTo>
                    <a:pt x="37256" y="8824"/>
                    <a:pt x="36464" y="9961"/>
                    <a:pt x="35277" y="10902"/>
                  </a:cubicBezTo>
                  <a:cubicBezTo>
                    <a:pt x="34534" y="11495"/>
                    <a:pt x="34534" y="11594"/>
                    <a:pt x="34485" y="12534"/>
                  </a:cubicBezTo>
                  <a:cubicBezTo>
                    <a:pt x="34435" y="13326"/>
                    <a:pt x="34386" y="14117"/>
                    <a:pt x="34337" y="14958"/>
                  </a:cubicBezTo>
                  <a:cubicBezTo>
                    <a:pt x="34238" y="16789"/>
                    <a:pt x="34089" y="18669"/>
                    <a:pt x="33990" y="20500"/>
                  </a:cubicBezTo>
                  <a:cubicBezTo>
                    <a:pt x="33891" y="21934"/>
                    <a:pt x="33050" y="22924"/>
                    <a:pt x="31714" y="23072"/>
                  </a:cubicBezTo>
                  <a:cubicBezTo>
                    <a:pt x="28944" y="23419"/>
                    <a:pt x="26173" y="23765"/>
                    <a:pt x="23353" y="24111"/>
                  </a:cubicBezTo>
                  <a:cubicBezTo>
                    <a:pt x="20830" y="24408"/>
                    <a:pt x="18307" y="24754"/>
                    <a:pt x="15783" y="25051"/>
                  </a:cubicBezTo>
                  <a:cubicBezTo>
                    <a:pt x="14547" y="25200"/>
                    <a:pt x="13260" y="25348"/>
                    <a:pt x="12023" y="25546"/>
                  </a:cubicBezTo>
                  <a:cubicBezTo>
                    <a:pt x="10984" y="25694"/>
                    <a:pt x="9797" y="25645"/>
                    <a:pt x="8857" y="26090"/>
                  </a:cubicBezTo>
                  <a:cubicBezTo>
                    <a:pt x="8115" y="26437"/>
                    <a:pt x="7867" y="26981"/>
                    <a:pt x="7422" y="27575"/>
                  </a:cubicBezTo>
                  <a:cubicBezTo>
                    <a:pt x="6779" y="28465"/>
                    <a:pt x="5740" y="29108"/>
                    <a:pt x="4602" y="29158"/>
                  </a:cubicBezTo>
                  <a:cubicBezTo>
                    <a:pt x="2722" y="29306"/>
                    <a:pt x="1238" y="27673"/>
                    <a:pt x="397" y="26239"/>
                  </a:cubicBezTo>
                  <a:cubicBezTo>
                    <a:pt x="-444" y="24705"/>
                    <a:pt x="298" y="22281"/>
                    <a:pt x="397" y="20599"/>
                  </a:cubicBezTo>
                  <a:cubicBezTo>
                    <a:pt x="595" y="17383"/>
                    <a:pt x="793" y="14167"/>
                    <a:pt x="1040" y="10951"/>
                  </a:cubicBezTo>
                  <a:cubicBezTo>
                    <a:pt x="1139" y="9368"/>
                    <a:pt x="1238" y="7834"/>
                    <a:pt x="1337" y="6251"/>
                  </a:cubicBezTo>
                  <a:cubicBezTo>
                    <a:pt x="1436" y="4816"/>
                    <a:pt x="2277" y="3827"/>
                    <a:pt x="3613" y="36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0" name="צורה חופשית: צורה 1079">
              <a:extLst>
                <a:ext uri="{FF2B5EF4-FFF2-40B4-BE49-F238E27FC236}">
                  <a16:creationId xmlns:a16="http://schemas.microsoft.com/office/drawing/2014/main" id="{2861B74B-9CD3-28AD-E78B-D40C62942A95}"/>
                </a:ext>
              </a:extLst>
            </p:cNvPr>
            <p:cNvSpPr/>
            <p:nvPr/>
          </p:nvSpPr>
          <p:spPr>
            <a:xfrm>
              <a:off x="3688488" y="786005"/>
              <a:ext cx="34981" cy="26889"/>
            </a:xfrm>
            <a:custGeom>
              <a:avLst/>
              <a:gdLst>
                <a:gd name="connsiteX0" fmla="*/ 3465 w 34981"/>
                <a:gd name="connsiteY0" fmla="*/ 3723 h 26889"/>
                <a:gd name="connsiteX1" fmla="*/ 32853 w 34981"/>
                <a:gd name="connsiteY1" fmla="*/ 12 h 26889"/>
                <a:gd name="connsiteX2" fmla="*/ 34980 w 34981"/>
                <a:gd name="connsiteY2" fmla="*/ 2239 h 26889"/>
                <a:gd name="connsiteX3" fmla="*/ 33793 w 34981"/>
                <a:gd name="connsiteY3" fmla="*/ 20594 h 26889"/>
                <a:gd name="connsiteX4" fmla="*/ 31517 w 34981"/>
                <a:gd name="connsiteY4" fmla="*/ 23166 h 26889"/>
                <a:gd name="connsiteX5" fmla="*/ 2129 w 34981"/>
                <a:gd name="connsiteY5" fmla="*/ 26877 h 26889"/>
                <a:gd name="connsiteX6" fmla="*/ 1 w 34981"/>
                <a:gd name="connsiteY6" fmla="*/ 24651 h 26889"/>
                <a:gd name="connsiteX7" fmla="*/ 1189 w 34981"/>
                <a:gd name="connsiteY7" fmla="*/ 6295 h 26889"/>
                <a:gd name="connsiteX8" fmla="*/ 3465 w 34981"/>
                <a:gd name="connsiteY8" fmla="*/ 3723 h 2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" h="26889">
                  <a:moveTo>
                    <a:pt x="3465" y="3723"/>
                  </a:moveTo>
                  <a:lnTo>
                    <a:pt x="32853" y="12"/>
                  </a:lnTo>
                  <a:cubicBezTo>
                    <a:pt x="33842" y="-136"/>
                    <a:pt x="35030" y="1101"/>
                    <a:pt x="34980" y="2239"/>
                  </a:cubicBezTo>
                  <a:lnTo>
                    <a:pt x="33793" y="20594"/>
                  </a:lnTo>
                  <a:cubicBezTo>
                    <a:pt x="33694" y="22028"/>
                    <a:pt x="32853" y="23018"/>
                    <a:pt x="31517" y="23166"/>
                  </a:cubicBezTo>
                  <a:lnTo>
                    <a:pt x="2129" y="26877"/>
                  </a:lnTo>
                  <a:cubicBezTo>
                    <a:pt x="1139" y="27025"/>
                    <a:pt x="-48" y="25789"/>
                    <a:pt x="1" y="24651"/>
                  </a:cubicBezTo>
                  <a:lnTo>
                    <a:pt x="1189" y="6295"/>
                  </a:lnTo>
                  <a:cubicBezTo>
                    <a:pt x="1288" y="4861"/>
                    <a:pt x="2129" y="3871"/>
                    <a:pt x="3465" y="372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1" name="צורה חופשית: צורה 1080">
              <a:extLst>
                <a:ext uri="{FF2B5EF4-FFF2-40B4-BE49-F238E27FC236}">
                  <a16:creationId xmlns:a16="http://schemas.microsoft.com/office/drawing/2014/main" id="{C6E50EF4-9926-D965-6EC1-CA8DE3647580}"/>
                </a:ext>
              </a:extLst>
            </p:cNvPr>
            <p:cNvSpPr/>
            <p:nvPr/>
          </p:nvSpPr>
          <p:spPr>
            <a:xfrm>
              <a:off x="3633771" y="536615"/>
              <a:ext cx="81665" cy="52733"/>
            </a:xfrm>
            <a:custGeom>
              <a:avLst/>
              <a:gdLst>
                <a:gd name="connsiteX0" fmla="*/ 69710 w 81665"/>
                <a:gd name="connsiteY0" fmla="*/ 27953 h 52733"/>
                <a:gd name="connsiteX1" fmla="*/ 65554 w 81665"/>
                <a:gd name="connsiteY1" fmla="*/ 31862 h 52733"/>
                <a:gd name="connsiteX2" fmla="*/ 62635 w 81665"/>
                <a:gd name="connsiteY2" fmla="*/ 33494 h 52733"/>
                <a:gd name="connsiteX3" fmla="*/ 62833 w 81665"/>
                <a:gd name="connsiteY3" fmla="*/ 29536 h 52733"/>
                <a:gd name="connsiteX4" fmla="*/ 62685 w 81665"/>
                <a:gd name="connsiteY4" fmla="*/ 26420 h 52733"/>
                <a:gd name="connsiteX5" fmla="*/ 61349 w 81665"/>
                <a:gd name="connsiteY5" fmla="*/ 14249 h 52733"/>
                <a:gd name="connsiteX6" fmla="*/ 62685 w 81665"/>
                <a:gd name="connsiteY6" fmla="*/ 12567 h 52733"/>
                <a:gd name="connsiteX7" fmla="*/ 65406 w 81665"/>
                <a:gd name="connsiteY7" fmla="*/ 9845 h 52733"/>
                <a:gd name="connsiteX8" fmla="*/ 68622 w 81665"/>
                <a:gd name="connsiteY8" fmla="*/ 6184 h 52733"/>
                <a:gd name="connsiteX9" fmla="*/ 69858 w 81665"/>
                <a:gd name="connsiteY9" fmla="*/ 0 h 52733"/>
                <a:gd name="connsiteX10" fmla="*/ 55362 w 81665"/>
                <a:gd name="connsiteY10" fmla="*/ 12517 h 52733"/>
                <a:gd name="connsiteX11" fmla="*/ 36760 w 81665"/>
                <a:gd name="connsiteY11" fmla="*/ 14348 h 52733"/>
                <a:gd name="connsiteX12" fmla="*/ 0 w 81665"/>
                <a:gd name="connsiteY12" fmla="*/ 8905 h 52733"/>
                <a:gd name="connsiteX13" fmla="*/ 940 w 81665"/>
                <a:gd name="connsiteY13" fmla="*/ 19147 h 52733"/>
                <a:gd name="connsiteX14" fmla="*/ 3117 w 81665"/>
                <a:gd name="connsiteY14" fmla="*/ 28646 h 52733"/>
                <a:gd name="connsiteX15" fmla="*/ 10835 w 81665"/>
                <a:gd name="connsiteY15" fmla="*/ 46952 h 52733"/>
                <a:gd name="connsiteX16" fmla="*/ 35968 w 81665"/>
                <a:gd name="connsiteY16" fmla="*/ 52196 h 52733"/>
                <a:gd name="connsiteX17" fmla="*/ 60112 w 81665"/>
                <a:gd name="connsiteY17" fmla="*/ 44132 h 52733"/>
                <a:gd name="connsiteX18" fmla="*/ 61992 w 81665"/>
                <a:gd name="connsiteY18" fmla="*/ 41757 h 52733"/>
                <a:gd name="connsiteX19" fmla="*/ 62338 w 81665"/>
                <a:gd name="connsiteY19" fmla="*/ 39827 h 52733"/>
                <a:gd name="connsiteX20" fmla="*/ 63080 w 81665"/>
                <a:gd name="connsiteY20" fmla="*/ 37007 h 52733"/>
                <a:gd name="connsiteX21" fmla="*/ 63278 w 81665"/>
                <a:gd name="connsiteY21" fmla="*/ 36661 h 52733"/>
                <a:gd name="connsiteX22" fmla="*/ 63724 w 81665"/>
                <a:gd name="connsiteY22" fmla="*/ 36364 h 52733"/>
                <a:gd name="connsiteX23" fmla="*/ 67731 w 81665"/>
                <a:gd name="connsiteY23" fmla="*/ 33148 h 52733"/>
                <a:gd name="connsiteX24" fmla="*/ 71590 w 81665"/>
                <a:gd name="connsiteY24" fmla="*/ 29240 h 52733"/>
                <a:gd name="connsiteX25" fmla="*/ 75548 w 81665"/>
                <a:gd name="connsiteY25" fmla="*/ 24342 h 52733"/>
                <a:gd name="connsiteX26" fmla="*/ 79803 w 81665"/>
                <a:gd name="connsiteY26" fmla="*/ 16525 h 52733"/>
                <a:gd name="connsiteX27" fmla="*/ 81436 w 81665"/>
                <a:gd name="connsiteY27" fmla="*/ 13358 h 52733"/>
                <a:gd name="connsiteX28" fmla="*/ 81633 w 81665"/>
                <a:gd name="connsiteY28" fmla="*/ 8955 h 52733"/>
                <a:gd name="connsiteX29" fmla="*/ 78813 w 81665"/>
                <a:gd name="connsiteY29" fmla="*/ 13952 h 52733"/>
                <a:gd name="connsiteX30" fmla="*/ 76439 w 81665"/>
                <a:gd name="connsiteY30" fmla="*/ 18850 h 52733"/>
                <a:gd name="connsiteX31" fmla="*/ 69760 w 81665"/>
                <a:gd name="connsiteY31" fmla="*/ 28052 h 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665" h="52733">
                  <a:moveTo>
                    <a:pt x="69710" y="27953"/>
                  </a:moveTo>
                  <a:cubicBezTo>
                    <a:pt x="68523" y="29339"/>
                    <a:pt x="67187" y="30872"/>
                    <a:pt x="65554" y="31862"/>
                  </a:cubicBezTo>
                  <a:cubicBezTo>
                    <a:pt x="64614" y="32406"/>
                    <a:pt x="63674" y="33099"/>
                    <a:pt x="62635" y="33494"/>
                  </a:cubicBezTo>
                  <a:cubicBezTo>
                    <a:pt x="62784" y="32159"/>
                    <a:pt x="62833" y="30872"/>
                    <a:pt x="62833" y="29536"/>
                  </a:cubicBezTo>
                  <a:cubicBezTo>
                    <a:pt x="62833" y="28498"/>
                    <a:pt x="62833" y="27459"/>
                    <a:pt x="62685" y="26420"/>
                  </a:cubicBezTo>
                  <a:cubicBezTo>
                    <a:pt x="62289" y="22758"/>
                    <a:pt x="59271" y="17663"/>
                    <a:pt x="61349" y="14249"/>
                  </a:cubicBezTo>
                  <a:cubicBezTo>
                    <a:pt x="61745" y="13655"/>
                    <a:pt x="62190" y="13111"/>
                    <a:pt x="62685" y="12567"/>
                  </a:cubicBezTo>
                  <a:cubicBezTo>
                    <a:pt x="63526" y="11627"/>
                    <a:pt x="64416" y="10687"/>
                    <a:pt x="65406" y="9845"/>
                  </a:cubicBezTo>
                  <a:cubicBezTo>
                    <a:pt x="66692" y="8807"/>
                    <a:pt x="68523" y="7916"/>
                    <a:pt x="68622" y="6184"/>
                  </a:cubicBezTo>
                  <a:cubicBezTo>
                    <a:pt x="68770" y="4106"/>
                    <a:pt x="69166" y="1979"/>
                    <a:pt x="69858" y="0"/>
                  </a:cubicBezTo>
                  <a:cubicBezTo>
                    <a:pt x="66939" y="5541"/>
                    <a:pt x="61695" y="10637"/>
                    <a:pt x="55362" y="12517"/>
                  </a:cubicBezTo>
                  <a:cubicBezTo>
                    <a:pt x="49673" y="14199"/>
                    <a:pt x="42697" y="14249"/>
                    <a:pt x="36760" y="14348"/>
                  </a:cubicBezTo>
                  <a:cubicBezTo>
                    <a:pt x="24292" y="14546"/>
                    <a:pt x="11775" y="12715"/>
                    <a:pt x="0" y="8905"/>
                  </a:cubicBezTo>
                  <a:cubicBezTo>
                    <a:pt x="198" y="8955"/>
                    <a:pt x="742" y="18157"/>
                    <a:pt x="940" y="19147"/>
                  </a:cubicBezTo>
                  <a:cubicBezTo>
                    <a:pt x="1583" y="22313"/>
                    <a:pt x="2474" y="25430"/>
                    <a:pt x="3117" y="28646"/>
                  </a:cubicBezTo>
                  <a:cubicBezTo>
                    <a:pt x="4403" y="35177"/>
                    <a:pt x="6135" y="41806"/>
                    <a:pt x="10835" y="46952"/>
                  </a:cubicBezTo>
                  <a:cubicBezTo>
                    <a:pt x="16772" y="53482"/>
                    <a:pt x="27755" y="53185"/>
                    <a:pt x="35968" y="52196"/>
                  </a:cubicBezTo>
                  <a:cubicBezTo>
                    <a:pt x="44428" y="51206"/>
                    <a:pt x="53235" y="49227"/>
                    <a:pt x="60112" y="44132"/>
                  </a:cubicBezTo>
                  <a:cubicBezTo>
                    <a:pt x="61052" y="43439"/>
                    <a:pt x="61646" y="42944"/>
                    <a:pt x="61992" y="41757"/>
                  </a:cubicBezTo>
                  <a:cubicBezTo>
                    <a:pt x="62190" y="41114"/>
                    <a:pt x="62239" y="40470"/>
                    <a:pt x="62338" y="39827"/>
                  </a:cubicBezTo>
                  <a:cubicBezTo>
                    <a:pt x="62487" y="38887"/>
                    <a:pt x="62734" y="37947"/>
                    <a:pt x="63080" y="37007"/>
                  </a:cubicBezTo>
                  <a:cubicBezTo>
                    <a:pt x="63080" y="36908"/>
                    <a:pt x="63179" y="36760"/>
                    <a:pt x="63278" y="36661"/>
                  </a:cubicBezTo>
                  <a:cubicBezTo>
                    <a:pt x="63377" y="36512"/>
                    <a:pt x="63526" y="36463"/>
                    <a:pt x="63724" y="36364"/>
                  </a:cubicBezTo>
                  <a:cubicBezTo>
                    <a:pt x="65208" y="35572"/>
                    <a:pt x="66544" y="34336"/>
                    <a:pt x="67731" y="33148"/>
                  </a:cubicBezTo>
                  <a:cubicBezTo>
                    <a:pt x="69017" y="31812"/>
                    <a:pt x="70452" y="30724"/>
                    <a:pt x="71590" y="29240"/>
                  </a:cubicBezTo>
                  <a:cubicBezTo>
                    <a:pt x="72876" y="27557"/>
                    <a:pt x="74361" y="26073"/>
                    <a:pt x="75548" y="24342"/>
                  </a:cubicBezTo>
                  <a:cubicBezTo>
                    <a:pt x="77181" y="21868"/>
                    <a:pt x="78467" y="19147"/>
                    <a:pt x="79803" y="16525"/>
                  </a:cubicBezTo>
                  <a:cubicBezTo>
                    <a:pt x="80298" y="15486"/>
                    <a:pt x="81139" y="14397"/>
                    <a:pt x="81436" y="13358"/>
                  </a:cubicBezTo>
                  <a:cubicBezTo>
                    <a:pt x="81831" y="12022"/>
                    <a:pt x="81584" y="10340"/>
                    <a:pt x="81633" y="8955"/>
                  </a:cubicBezTo>
                  <a:cubicBezTo>
                    <a:pt x="80595" y="10588"/>
                    <a:pt x="79704" y="12220"/>
                    <a:pt x="78813" y="13952"/>
                  </a:cubicBezTo>
                  <a:cubicBezTo>
                    <a:pt x="78022" y="15585"/>
                    <a:pt x="77428" y="17316"/>
                    <a:pt x="76439" y="18850"/>
                  </a:cubicBezTo>
                  <a:cubicBezTo>
                    <a:pt x="74410" y="22016"/>
                    <a:pt x="72233" y="25133"/>
                    <a:pt x="69760" y="280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2" name="צורה חופשית: צורה 1081">
              <a:extLst>
                <a:ext uri="{FF2B5EF4-FFF2-40B4-BE49-F238E27FC236}">
                  <a16:creationId xmlns:a16="http://schemas.microsoft.com/office/drawing/2014/main" id="{593812B2-685B-C15A-D80E-F2DD237C6294}"/>
                </a:ext>
              </a:extLst>
            </p:cNvPr>
            <p:cNvSpPr/>
            <p:nvPr/>
          </p:nvSpPr>
          <p:spPr>
            <a:xfrm>
              <a:off x="3648613" y="531668"/>
              <a:ext cx="27359" cy="19047"/>
            </a:xfrm>
            <a:custGeom>
              <a:avLst/>
              <a:gdLst>
                <a:gd name="connsiteX0" fmla="*/ 27360 w 27359"/>
                <a:gd name="connsiteY0" fmla="*/ 19048 h 19047"/>
                <a:gd name="connsiteX1" fmla="*/ 4453 w 27359"/>
                <a:gd name="connsiteY1" fmla="*/ 12319 h 19047"/>
                <a:gd name="connsiteX2" fmla="*/ 0 w 27359"/>
                <a:gd name="connsiteY2" fmla="*/ 0 h 19047"/>
                <a:gd name="connsiteX3" fmla="*/ 25677 w 27359"/>
                <a:gd name="connsiteY3" fmla="*/ 7570 h 19047"/>
                <a:gd name="connsiteX4" fmla="*/ 27360 w 27359"/>
                <a:gd name="connsiteY4" fmla="*/ 19048 h 19047"/>
                <a:gd name="connsiteX5" fmla="*/ 6481 w 27359"/>
                <a:gd name="connsiteY5" fmla="*/ 10588 h 19047"/>
                <a:gd name="connsiteX6" fmla="*/ 24638 w 27359"/>
                <a:gd name="connsiteY6" fmla="*/ 15931 h 19047"/>
                <a:gd name="connsiteX7" fmla="*/ 23649 w 27359"/>
                <a:gd name="connsiteY7" fmla="*/ 9252 h 19047"/>
                <a:gd name="connsiteX8" fmla="*/ 2771 w 27359"/>
                <a:gd name="connsiteY8" fmla="*/ 3067 h 19047"/>
                <a:gd name="connsiteX9" fmla="*/ 6481 w 27359"/>
                <a:gd name="connsiteY9" fmla="*/ 10588 h 1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9" h="19047">
                  <a:moveTo>
                    <a:pt x="27360" y="19048"/>
                  </a:moveTo>
                  <a:lnTo>
                    <a:pt x="4453" y="12319"/>
                  </a:lnTo>
                  <a:lnTo>
                    <a:pt x="0" y="0"/>
                  </a:lnTo>
                  <a:lnTo>
                    <a:pt x="25677" y="7570"/>
                  </a:lnTo>
                  <a:lnTo>
                    <a:pt x="27360" y="19048"/>
                  </a:lnTo>
                  <a:close/>
                  <a:moveTo>
                    <a:pt x="6481" y="10588"/>
                  </a:moveTo>
                  <a:lnTo>
                    <a:pt x="24638" y="15931"/>
                  </a:lnTo>
                  <a:lnTo>
                    <a:pt x="23649" y="9252"/>
                  </a:lnTo>
                  <a:lnTo>
                    <a:pt x="2771" y="3067"/>
                  </a:lnTo>
                  <a:lnTo>
                    <a:pt x="6481" y="1058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3" name="צורה חופשית: צורה 1082">
              <a:extLst>
                <a:ext uri="{FF2B5EF4-FFF2-40B4-BE49-F238E27FC236}">
                  <a16:creationId xmlns:a16="http://schemas.microsoft.com/office/drawing/2014/main" id="{A81A1929-CE81-5EA1-A492-BA419795ABA3}"/>
                </a:ext>
              </a:extLst>
            </p:cNvPr>
            <p:cNvSpPr/>
            <p:nvPr/>
          </p:nvSpPr>
          <p:spPr>
            <a:xfrm>
              <a:off x="3624222" y="524395"/>
              <a:ext cx="23154" cy="17761"/>
            </a:xfrm>
            <a:custGeom>
              <a:avLst/>
              <a:gdLst>
                <a:gd name="connsiteX0" fmla="*/ 21274 w 23154"/>
                <a:gd name="connsiteY0" fmla="*/ 17761 h 17761"/>
                <a:gd name="connsiteX1" fmla="*/ 1682 w 23154"/>
                <a:gd name="connsiteY1" fmla="*/ 11528 h 17761"/>
                <a:gd name="connsiteX2" fmla="*/ 0 w 23154"/>
                <a:gd name="connsiteY2" fmla="*/ 0 h 17761"/>
                <a:gd name="connsiteX3" fmla="*/ 23154 w 23154"/>
                <a:gd name="connsiteY3" fmla="*/ 6630 h 17761"/>
                <a:gd name="connsiteX4" fmla="*/ 21274 w 23154"/>
                <a:gd name="connsiteY4" fmla="*/ 17761 h 17761"/>
                <a:gd name="connsiteX5" fmla="*/ 3711 w 23154"/>
                <a:gd name="connsiteY5" fmla="*/ 9845 h 17761"/>
                <a:gd name="connsiteX6" fmla="*/ 18553 w 23154"/>
                <a:gd name="connsiteY6" fmla="*/ 14595 h 17761"/>
                <a:gd name="connsiteX7" fmla="*/ 21126 w 23154"/>
                <a:gd name="connsiteY7" fmla="*/ 8312 h 17761"/>
                <a:gd name="connsiteX8" fmla="*/ 2721 w 23154"/>
                <a:gd name="connsiteY8" fmla="*/ 3216 h 17761"/>
                <a:gd name="connsiteX9" fmla="*/ 3711 w 23154"/>
                <a:gd name="connsiteY9" fmla="*/ 9845 h 1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54" h="17761">
                  <a:moveTo>
                    <a:pt x="21274" y="17761"/>
                  </a:moveTo>
                  <a:lnTo>
                    <a:pt x="1682" y="11528"/>
                  </a:lnTo>
                  <a:lnTo>
                    <a:pt x="0" y="0"/>
                  </a:lnTo>
                  <a:lnTo>
                    <a:pt x="23154" y="6630"/>
                  </a:lnTo>
                  <a:lnTo>
                    <a:pt x="21274" y="17761"/>
                  </a:lnTo>
                  <a:close/>
                  <a:moveTo>
                    <a:pt x="3711" y="9845"/>
                  </a:moveTo>
                  <a:lnTo>
                    <a:pt x="18553" y="14595"/>
                  </a:lnTo>
                  <a:lnTo>
                    <a:pt x="21126" y="8312"/>
                  </a:lnTo>
                  <a:lnTo>
                    <a:pt x="2721" y="3216"/>
                  </a:lnTo>
                  <a:lnTo>
                    <a:pt x="3711" y="9845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4" name="צורה חופשית: צורה 1083">
              <a:extLst>
                <a:ext uri="{FF2B5EF4-FFF2-40B4-BE49-F238E27FC236}">
                  <a16:creationId xmlns:a16="http://schemas.microsoft.com/office/drawing/2014/main" id="{2664B273-DC58-043E-BC7D-2FED6592A601}"/>
                </a:ext>
              </a:extLst>
            </p:cNvPr>
            <p:cNvSpPr/>
            <p:nvPr/>
          </p:nvSpPr>
          <p:spPr>
            <a:xfrm>
              <a:off x="3624173" y="521031"/>
              <a:ext cx="84234" cy="21279"/>
            </a:xfrm>
            <a:custGeom>
              <a:avLst/>
              <a:gdLst>
                <a:gd name="connsiteX0" fmla="*/ 48931 w 84234"/>
                <a:gd name="connsiteY0" fmla="*/ 18405 h 21279"/>
                <a:gd name="connsiteX1" fmla="*/ 48535 w 84234"/>
                <a:gd name="connsiteY1" fmla="*/ 18306 h 21279"/>
                <a:gd name="connsiteX2" fmla="*/ 18800 w 84234"/>
                <a:gd name="connsiteY2" fmla="*/ 9598 h 21279"/>
                <a:gd name="connsiteX3" fmla="*/ 0 w 84234"/>
                <a:gd name="connsiteY3" fmla="*/ 3414 h 21279"/>
                <a:gd name="connsiteX4" fmla="*/ 4453 w 84234"/>
                <a:gd name="connsiteY4" fmla="*/ 1336 h 21279"/>
                <a:gd name="connsiteX5" fmla="*/ 6976 w 84234"/>
                <a:gd name="connsiteY5" fmla="*/ 0 h 21279"/>
                <a:gd name="connsiteX6" fmla="*/ 7421 w 84234"/>
                <a:gd name="connsiteY6" fmla="*/ 3760 h 21279"/>
                <a:gd name="connsiteX7" fmla="*/ 19345 w 84234"/>
                <a:gd name="connsiteY7" fmla="*/ 7421 h 21279"/>
                <a:gd name="connsiteX8" fmla="*/ 48683 w 84234"/>
                <a:gd name="connsiteY8" fmla="*/ 16030 h 21279"/>
                <a:gd name="connsiteX9" fmla="*/ 84058 w 84234"/>
                <a:gd name="connsiteY9" fmla="*/ 5294 h 21279"/>
                <a:gd name="connsiteX10" fmla="*/ 83761 w 84234"/>
                <a:gd name="connsiteY10" fmla="*/ 6234 h 21279"/>
                <a:gd name="connsiteX11" fmla="*/ 82326 w 84234"/>
                <a:gd name="connsiteY11" fmla="*/ 7570 h 21279"/>
                <a:gd name="connsiteX12" fmla="*/ 81089 w 84234"/>
                <a:gd name="connsiteY12" fmla="*/ 8609 h 21279"/>
                <a:gd name="connsiteX13" fmla="*/ 79011 w 84234"/>
                <a:gd name="connsiteY13" fmla="*/ 9004 h 21279"/>
                <a:gd name="connsiteX14" fmla="*/ 77181 w 84234"/>
                <a:gd name="connsiteY14" fmla="*/ 9747 h 21279"/>
                <a:gd name="connsiteX15" fmla="*/ 73371 w 84234"/>
                <a:gd name="connsiteY15" fmla="*/ 10934 h 21279"/>
                <a:gd name="connsiteX16" fmla="*/ 64960 w 84234"/>
                <a:gd name="connsiteY16" fmla="*/ 13507 h 21279"/>
                <a:gd name="connsiteX17" fmla="*/ 50514 w 84234"/>
                <a:gd name="connsiteY17" fmla="*/ 21274 h 21279"/>
                <a:gd name="connsiteX18" fmla="*/ 48881 w 84234"/>
                <a:gd name="connsiteY18" fmla="*/ 18405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234" h="21279">
                  <a:moveTo>
                    <a:pt x="48931" y="18405"/>
                  </a:moveTo>
                  <a:lnTo>
                    <a:pt x="48535" y="18306"/>
                  </a:lnTo>
                  <a:lnTo>
                    <a:pt x="18800" y="9598"/>
                  </a:lnTo>
                  <a:lnTo>
                    <a:pt x="0" y="3414"/>
                  </a:lnTo>
                  <a:cubicBezTo>
                    <a:pt x="1583" y="2672"/>
                    <a:pt x="2870" y="2028"/>
                    <a:pt x="4453" y="1336"/>
                  </a:cubicBezTo>
                  <a:cubicBezTo>
                    <a:pt x="5343" y="940"/>
                    <a:pt x="6976" y="0"/>
                    <a:pt x="6976" y="0"/>
                  </a:cubicBezTo>
                  <a:cubicBezTo>
                    <a:pt x="7124" y="1484"/>
                    <a:pt x="7421" y="3760"/>
                    <a:pt x="7421" y="3760"/>
                  </a:cubicBezTo>
                  <a:lnTo>
                    <a:pt x="19345" y="7421"/>
                  </a:lnTo>
                  <a:lnTo>
                    <a:pt x="48683" y="16030"/>
                  </a:lnTo>
                  <a:cubicBezTo>
                    <a:pt x="48683" y="16030"/>
                    <a:pt x="83711" y="5393"/>
                    <a:pt x="84058" y="5294"/>
                  </a:cubicBezTo>
                  <a:cubicBezTo>
                    <a:pt x="84602" y="5145"/>
                    <a:pt x="83711" y="6283"/>
                    <a:pt x="83761" y="6234"/>
                  </a:cubicBezTo>
                  <a:cubicBezTo>
                    <a:pt x="83365" y="6729"/>
                    <a:pt x="82771" y="7124"/>
                    <a:pt x="82326" y="7570"/>
                  </a:cubicBezTo>
                  <a:cubicBezTo>
                    <a:pt x="81980" y="7965"/>
                    <a:pt x="81584" y="8460"/>
                    <a:pt x="81089" y="8609"/>
                  </a:cubicBezTo>
                  <a:cubicBezTo>
                    <a:pt x="80397" y="8856"/>
                    <a:pt x="79704" y="8757"/>
                    <a:pt x="79011" y="9004"/>
                  </a:cubicBezTo>
                  <a:cubicBezTo>
                    <a:pt x="78418" y="9252"/>
                    <a:pt x="77824" y="9549"/>
                    <a:pt x="77181" y="9747"/>
                  </a:cubicBezTo>
                  <a:cubicBezTo>
                    <a:pt x="75894" y="10142"/>
                    <a:pt x="74658" y="10538"/>
                    <a:pt x="73371" y="10934"/>
                  </a:cubicBezTo>
                  <a:cubicBezTo>
                    <a:pt x="70551" y="11775"/>
                    <a:pt x="67781" y="12666"/>
                    <a:pt x="64960" y="13507"/>
                  </a:cubicBezTo>
                  <a:cubicBezTo>
                    <a:pt x="60310" y="14941"/>
                    <a:pt x="55164" y="19889"/>
                    <a:pt x="50514" y="21274"/>
                  </a:cubicBezTo>
                  <a:cubicBezTo>
                    <a:pt x="50118" y="21423"/>
                    <a:pt x="49376" y="18553"/>
                    <a:pt x="48881" y="184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5" name="צורה חופשית: צורה 1084">
              <a:extLst>
                <a:ext uri="{FF2B5EF4-FFF2-40B4-BE49-F238E27FC236}">
                  <a16:creationId xmlns:a16="http://schemas.microsoft.com/office/drawing/2014/main" id="{70E59FB1-3F08-2B22-33A2-544075AC4463}"/>
                </a:ext>
              </a:extLst>
            </p:cNvPr>
            <p:cNvSpPr/>
            <p:nvPr/>
          </p:nvSpPr>
          <p:spPr>
            <a:xfrm>
              <a:off x="3693833" y="791559"/>
              <a:ext cx="25380" cy="9449"/>
            </a:xfrm>
            <a:custGeom>
              <a:avLst/>
              <a:gdLst>
                <a:gd name="connsiteX0" fmla="*/ 0 w 25380"/>
                <a:gd name="connsiteY0" fmla="*/ 9450 h 9449"/>
                <a:gd name="connsiteX1" fmla="*/ 24886 w 25380"/>
                <a:gd name="connsiteY1" fmla="*/ 6283 h 9449"/>
                <a:gd name="connsiteX2" fmla="*/ 25381 w 25380"/>
                <a:gd name="connsiteY2" fmla="*/ 0 h 9449"/>
                <a:gd name="connsiteX3" fmla="*/ 495 w 25380"/>
                <a:gd name="connsiteY3" fmla="*/ 3166 h 9449"/>
                <a:gd name="connsiteX4" fmla="*/ 0 w 25380"/>
                <a:gd name="connsiteY4" fmla="*/ 9450 h 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0" h="9449">
                  <a:moveTo>
                    <a:pt x="0" y="9450"/>
                  </a:moveTo>
                  <a:lnTo>
                    <a:pt x="24886" y="6283"/>
                  </a:lnTo>
                  <a:lnTo>
                    <a:pt x="25381" y="0"/>
                  </a:lnTo>
                  <a:lnTo>
                    <a:pt x="495" y="3166"/>
                  </a:lnTo>
                  <a:lnTo>
                    <a:pt x="0" y="945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6" name="צורה חופשית: צורה 1085">
              <a:extLst>
                <a:ext uri="{FF2B5EF4-FFF2-40B4-BE49-F238E27FC236}">
                  <a16:creationId xmlns:a16="http://schemas.microsoft.com/office/drawing/2014/main" id="{FC892299-B38D-5D26-BC7A-EB0DE5FF0CF9}"/>
                </a:ext>
              </a:extLst>
            </p:cNvPr>
            <p:cNvSpPr/>
            <p:nvPr/>
          </p:nvSpPr>
          <p:spPr>
            <a:xfrm>
              <a:off x="3716344" y="801751"/>
              <a:ext cx="3265" cy="2919"/>
            </a:xfrm>
            <a:custGeom>
              <a:avLst/>
              <a:gdLst>
                <a:gd name="connsiteX0" fmla="*/ 0 w 3265"/>
                <a:gd name="connsiteY0" fmla="*/ 2919 h 2919"/>
                <a:gd name="connsiteX1" fmla="*/ 3067 w 3265"/>
                <a:gd name="connsiteY1" fmla="*/ 2523 h 2919"/>
                <a:gd name="connsiteX2" fmla="*/ 3265 w 3265"/>
                <a:gd name="connsiteY2" fmla="*/ 0 h 2919"/>
                <a:gd name="connsiteX3" fmla="*/ 148 w 3265"/>
                <a:gd name="connsiteY3" fmla="*/ 396 h 2919"/>
                <a:gd name="connsiteX4" fmla="*/ 0 w 3265"/>
                <a:gd name="connsiteY4" fmla="*/ 2919 h 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9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4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7" name="צורה חופשית: צורה 1086">
              <a:extLst>
                <a:ext uri="{FF2B5EF4-FFF2-40B4-BE49-F238E27FC236}">
                  <a16:creationId xmlns:a16="http://schemas.microsoft.com/office/drawing/2014/main" id="{5FAC4D54-FE24-2DEC-D551-2448C3FDB3CA}"/>
                </a:ext>
              </a:extLst>
            </p:cNvPr>
            <p:cNvSpPr/>
            <p:nvPr/>
          </p:nvSpPr>
          <p:spPr>
            <a:xfrm>
              <a:off x="3711001" y="802493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11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4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4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8" name="צורה חופשית: צורה 1087">
              <a:extLst>
                <a:ext uri="{FF2B5EF4-FFF2-40B4-BE49-F238E27FC236}">
                  <a16:creationId xmlns:a16="http://schemas.microsoft.com/office/drawing/2014/main" id="{B1AD14DC-7137-FBDD-B59F-2D72F3A86DA4}"/>
                </a:ext>
              </a:extLst>
            </p:cNvPr>
            <p:cNvSpPr/>
            <p:nvPr/>
          </p:nvSpPr>
          <p:spPr>
            <a:xfrm>
              <a:off x="3705707" y="803185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06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9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9" name="צורה חופשית: צורה 1088">
              <a:extLst>
                <a:ext uri="{FF2B5EF4-FFF2-40B4-BE49-F238E27FC236}">
                  <a16:creationId xmlns:a16="http://schemas.microsoft.com/office/drawing/2014/main" id="{676E133F-14EC-7872-B38B-67DC1B9B5A49}"/>
                </a:ext>
              </a:extLst>
            </p:cNvPr>
            <p:cNvSpPr/>
            <p:nvPr/>
          </p:nvSpPr>
          <p:spPr>
            <a:xfrm>
              <a:off x="3700413" y="803878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067 w 3265"/>
                <a:gd name="connsiteY1" fmla="*/ 2523 h 2918"/>
                <a:gd name="connsiteX2" fmla="*/ 3265 w 3265"/>
                <a:gd name="connsiteY2" fmla="*/ 0 h 2918"/>
                <a:gd name="connsiteX3" fmla="*/ 14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4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0" name="צורה חופשית: צורה 1089">
              <a:extLst>
                <a:ext uri="{FF2B5EF4-FFF2-40B4-BE49-F238E27FC236}">
                  <a16:creationId xmlns:a16="http://schemas.microsoft.com/office/drawing/2014/main" id="{13B98346-E3E8-67F4-9B64-02D3BE73F86D}"/>
                </a:ext>
              </a:extLst>
            </p:cNvPr>
            <p:cNvSpPr/>
            <p:nvPr/>
          </p:nvSpPr>
          <p:spPr>
            <a:xfrm>
              <a:off x="3716097" y="805016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117 w 3265"/>
                <a:gd name="connsiteY1" fmla="*/ 2523 h 2918"/>
                <a:gd name="connsiteX2" fmla="*/ 3265 w 3265"/>
                <a:gd name="connsiteY2" fmla="*/ 0 h 2918"/>
                <a:gd name="connsiteX3" fmla="*/ 19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1" name="צורה חופשית: צורה 1090">
              <a:extLst>
                <a:ext uri="{FF2B5EF4-FFF2-40B4-BE49-F238E27FC236}">
                  <a16:creationId xmlns:a16="http://schemas.microsoft.com/office/drawing/2014/main" id="{F024C3D2-CE70-585F-3BA6-8D2779D14DBE}"/>
                </a:ext>
              </a:extLst>
            </p:cNvPr>
            <p:cNvSpPr/>
            <p:nvPr/>
          </p:nvSpPr>
          <p:spPr>
            <a:xfrm>
              <a:off x="3710803" y="805709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067 w 3265"/>
                <a:gd name="connsiteY1" fmla="*/ 2523 h 2918"/>
                <a:gd name="connsiteX2" fmla="*/ 3265 w 3265"/>
                <a:gd name="connsiteY2" fmla="*/ 0 h 2918"/>
                <a:gd name="connsiteX3" fmla="*/ 19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2" name="צורה חופשית: צורה 1091">
              <a:extLst>
                <a:ext uri="{FF2B5EF4-FFF2-40B4-BE49-F238E27FC236}">
                  <a16:creationId xmlns:a16="http://schemas.microsoft.com/office/drawing/2014/main" id="{0B6A8AD7-20D4-6E4A-8631-B7184D6042CF}"/>
                </a:ext>
              </a:extLst>
            </p:cNvPr>
            <p:cNvSpPr/>
            <p:nvPr/>
          </p:nvSpPr>
          <p:spPr>
            <a:xfrm>
              <a:off x="3705509" y="806451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067 w 3265"/>
                <a:gd name="connsiteY1" fmla="*/ 2474 h 2869"/>
                <a:gd name="connsiteX2" fmla="*/ 3265 w 3265"/>
                <a:gd name="connsiteY2" fmla="*/ 0 h 2869"/>
                <a:gd name="connsiteX3" fmla="*/ 148 w 3265"/>
                <a:gd name="connsiteY3" fmla="*/ 34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067" y="2474"/>
                  </a:lnTo>
                  <a:lnTo>
                    <a:pt x="3265" y="0"/>
                  </a:lnTo>
                  <a:lnTo>
                    <a:pt x="148" y="34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3" name="צורה חופשית: צורה 1092">
              <a:extLst>
                <a:ext uri="{FF2B5EF4-FFF2-40B4-BE49-F238E27FC236}">
                  <a16:creationId xmlns:a16="http://schemas.microsoft.com/office/drawing/2014/main" id="{E5E7EC76-B5C1-EFDC-BF82-09A4EEC19770}"/>
                </a:ext>
              </a:extLst>
            </p:cNvPr>
            <p:cNvSpPr/>
            <p:nvPr/>
          </p:nvSpPr>
          <p:spPr>
            <a:xfrm>
              <a:off x="3700166" y="807143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11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9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4" name="צורה חופשית: צורה 1093">
              <a:extLst>
                <a:ext uri="{FF2B5EF4-FFF2-40B4-BE49-F238E27FC236}">
                  <a16:creationId xmlns:a16="http://schemas.microsoft.com/office/drawing/2014/main" id="{2FC97A9C-AB6A-0D70-5D03-04AD749F0068}"/>
                </a:ext>
              </a:extLst>
            </p:cNvPr>
            <p:cNvSpPr/>
            <p:nvPr/>
          </p:nvSpPr>
          <p:spPr>
            <a:xfrm>
              <a:off x="3698038" y="800266"/>
              <a:ext cx="8014" cy="2028"/>
            </a:xfrm>
            <a:custGeom>
              <a:avLst/>
              <a:gdLst>
                <a:gd name="connsiteX0" fmla="*/ 0 w 8014"/>
                <a:gd name="connsiteY0" fmla="*/ 2028 h 2028"/>
                <a:gd name="connsiteX1" fmla="*/ 7817 w 8014"/>
                <a:gd name="connsiteY1" fmla="*/ 1088 h 2028"/>
                <a:gd name="connsiteX2" fmla="*/ 8015 w 8014"/>
                <a:gd name="connsiteY2" fmla="*/ 0 h 2028"/>
                <a:gd name="connsiteX3" fmla="*/ 198 w 8014"/>
                <a:gd name="connsiteY3" fmla="*/ 940 h 2028"/>
                <a:gd name="connsiteX4" fmla="*/ 0 w 8014"/>
                <a:gd name="connsiteY4" fmla="*/ 2028 h 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4" h="2028">
                  <a:moveTo>
                    <a:pt x="0" y="2028"/>
                  </a:moveTo>
                  <a:lnTo>
                    <a:pt x="7817" y="1088"/>
                  </a:lnTo>
                  <a:lnTo>
                    <a:pt x="8015" y="0"/>
                  </a:lnTo>
                  <a:lnTo>
                    <a:pt x="198" y="940"/>
                  </a:lnTo>
                  <a:lnTo>
                    <a:pt x="0" y="202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5" name="צורה חופשית: צורה 1094">
              <a:extLst>
                <a:ext uri="{FF2B5EF4-FFF2-40B4-BE49-F238E27FC236}">
                  <a16:creationId xmlns:a16="http://schemas.microsoft.com/office/drawing/2014/main" id="{82614132-C451-A545-6F5D-754C55A114AD}"/>
                </a:ext>
              </a:extLst>
            </p:cNvPr>
            <p:cNvSpPr/>
            <p:nvPr/>
          </p:nvSpPr>
          <p:spPr>
            <a:xfrm>
              <a:off x="3708626" y="799079"/>
              <a:ext cx="8064" cy="2077"/>
            </a:xfrm>
            <a:custGeom>
              <a:avLst/>
              <a:gdLst>
                <a:gd name="connsiteX0" fmla="*/ 0 w 8064"/>
                <a:gd name="connsiteY0" fmla="*/ 2078 h 2077"/>
                <a:gd name="connsiteX1" fmla="*/ 7867 w 8064"/>
                <a:gd name="connsiteY1" fmla="*/ 1138 h 2077"/>
                <a:gd name="connsiteX2" fmla="*/ 8064 w 8064"/>
                <a:gd name="connsiteY2" fmla="*/ 0 h 2077"/>
                <a:gd name="connsiteX3" fmla="*/ 198 w 8064"/>
                <a:gd name="connsiteY3" fmla="*/ 940 h 2077"/>
                <a:gd name="connsiteX4" fmla="*/ 0 w 8064"/>
                <a:gd name="connsiteY4" fmla="*/ 2078 h 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" h="2077">
                  <a:moveTo>
                    <a:pt x="0" y="2078"/>
                  </a:moveTo>
                  <a:lnTo>
                    <a:pt x="7867" y="1138"/>
                  </a:lnTo>
                  <a:lnTo>
                    <a:pt x="8064" y="0"/>
                  </a:lnTo>
                  <a:lnTo>
                    <a:pt x="198" y="940"/>
                  </a:lnTo>
                  <a:lnTo>
                    <a:pt x="0" y="207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6" name="צורה חופשית: צורה 1095">
              <a:extLst>
                <a:ext uri="{FF2B5EF4-FFF2-40B4-BE49-F238E27FC236}">
                  <a16:creationId xmlns:a16="http://schemas.microsoft.com/office/drawing/2014/main" id="{7AAE7CEA-52E2-2CCB-868B-7CBF59738528}"/>
                </a:ext>
              </a:extLst>
            </p:cNvPr>
            <p:cNvSpPr/>
            <p:nvPr/>
          </p:nvSpPr>
          <p:spPr>
            <a:xfrm>
              <a:off x="3629763" y="494463"/>
              <a:ext cx="103006" cy="45707"/>
            </a:xfrm>
            <a:custGeom>
              <a:avLst/>
              <a:gdLst>
                <a:gd name="connsiteX0" fmla="*/ 14941 w 103006"/>
                <a:gd name="connsiteY0" fmla="*/ 7421 h 45707"/>
                <a:gd name="connsiteX1" fmla="*/ 38590 w 103006"/>
                <a:gd name="connsiteY1" fmla="*/ 15634 h 45707"/>
                <a:gd name="connsiteX2" fmla="*/ 54521 w 103006"/>
                <a:gd name="connsiteY2" fmla="*/ 17613 h 45707"/>
                <a:gd name="connsiteX3" fmla="*/ 58826 w 103006"/>
                <a:gd name="connsiteY3" fmla="*/ 18058 h 45707"/>
                <a:gd name="connsiteX4" fmla="*/ 67335 w 103006"/>
                <a:gd name="connsiteY4" fmla="*/ 22462 h 45707"/>
                <a:gd name="connsiteX5" fmla="*/ 78170 w 103006"/>
                <a:gd name="connsiteY5" fmla="*/ 23847 h 45707"/>
                <a:gd name="connsiteX6" fmla="*/ 81287 w 103006"/>
                <a:gd name="connsiteY6" fmla="*/ 25480 h 45707"/>
                <a:gd name="connsiteX7" fmla="*/ 83217 w 103006"/>
                <a:gd name="connsiteY7" fmla="*/ 28448 h 45707"/>
                <a:gd name="connsiteX8" fmla="*/ 87026 w 103006"/>
                <a:gd name="connsiteY8" fmla="*/ 30130 h 45707"/>
                <a:gd name="connsiteX9" fmla="*/ 90786 w 103006"/>
                <a:gd name="connsiteY9" fmla="*/ 32802 h 45707"/>
                <a:gd name="connsiteX10" fmla="*/ 92567 w 103006"/>
                <a:gd name="connsiteY10" fmla="*/ 35770 h 45707"/>
                <a:gd name="connsiteX11" fmla="*/ 103007 w 103006"/>
                <a:gd name="connsiteY11" fmla="*/ 40272 h 45707"/>
                <a:gd name="connsiteX12" fmla="*/ 98603 w 103006"/>
                <a:gd name="connsiteY12" fmla="*/ 45171 h 45707"/>
                <a:gd name="connsiteX13" fmla="*/ 87125 w 103006"/>
                <a:gd name="connsiteY13" fmla="*/ 41361 h 45707"/>
                <a:gd name="connsiteX14" fmla="*/ 85443 w 103006"/>
                <a:gd name="connsiteY14" fmla="*/ 38541 h 45707"/>
                <a:gd name="connsiteX15" fmla="*/ 81881 w 103006"/>
                <a:gd name="connsiteY15" fmla="*/ 35968 h 45707"/>
                <a:gd name="connsiteX16" fmla="*/ 78269 w 103006"/>
                <a:gd name="connsiteY16" fmla="*/ 34385 h 45707"/>
                <a:gd name="connsiteX17" fmla="*/ 76439 w 103006"/>
                <a:gd name="connsiteY17" fmla="*/ 31565 h 45707"/>
                <a:gd name="connsiteX18" fmla="*/ 73520 w 103006"/>
                <a:gd name="connsiteY18" fmla="*/ 30031 h 45707"/>
                <a:gd name="connsiteX19" fmla="*/ 63229 w 103006"/>
                <a:gd name="connsiteY19" fmla="*/ 28745 h 45707"/>
                <a:gd name="connsiteX20" fmla="*/ 55164 w 103006"/>
                <a:gd name="connsiteY20" fmla="*/ 24589 h 45707"/>
                <a:gd name="connsiteX21" fmla="*/ 51108 w 103006"/>
                <a:gd name="connsiteY21" fmla="*/ 24193 h 45707"/>
                <a:gd name="connsiteX22" fmla="*/ 36018 w 103006"/>
                <a:gd name="connsiteY22" fmla="*/ 22313 h 45707"/>
                <a:gd name="connsiteX23" fmla="*/ 13606 w 103006"/>
                <a:gd name="connsiteY23" fmla="*/ 14496 h 45707"/>
                <a:gd name="connsiteX24" fmla="*/ 2672 w 103006"/>
                <a:gd name="connsiteY24" fmla="*/ 9054 h 45707"/>
                <a:gd name="connsiteX25" fmla="*/ 2028 w 103006"/>
                <a:gd name="connsiteY25" fmla="*/ 8510 h 45707"/>
                <a:gd name="connsiteX26" fmla="*/ 1781 w 103006"/>
                <a:gd name="connsiteY26" fmla="*/ 7520 h 45707"/>
                <a:gd name="connsiteX27" fmla="*/ 148 w 103006"/>
                <a:gd name="connsiteY27" fmla="*/ 346 h 45707"/>
                <a:gd name="connsiteX28" fmla="*/ 0 w 103006"/>
                <a:gd name="connsiteY28" fmla="*/ 0 h 45707"/>
                <a:gd name="connsiteX29" fmla="*/ 14941 w 103006"/>
                <a:gd name="connsiteY29" fmla="*/ 7372 h 4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3006" h="45707">
                  <a:moveTo>
                    <a:pt x="14941" y="7421"/>
                  </a:moveTo>
                  <a:cubicBezTo>
                    <a:pt x="22659" y="10588"/>
                    <a:pt x="30427" y="13754"/>
                    <a:pt x="38590" y="15634"/>
                  </a:cubicBezTo>
                  <a:cubicBezTo>
                    <a:pt x="43785" y="16821"/>
                    <a:pt x="49178" y="17514"/>
                    <a:pt x="54521" y="17613"/>
                  </a:cubicBezTo>
                  <a:cubicBezTo>
                    <a:pt x="55956" y="17613"/>
                    <a:pt x="57440" y="17613"/>
                    <a:pt x="58826" y="18058"/>
                  </a:cubicBezTo>
                  <a:cubicBezTo>
                    <a:pt x="61943" y="18998"/>
                    <a:pt x="64070" y="21818"/>
                    <a:pt x="67335" y="22462"/>
                  </a:cubicBezTo>
                  <a:cubicBezTo>
                    <a:pt x="70897" y="23154"/>
                    <a:pt x="74608" y="23006"/>
                    <a:pt x="78170" y="23847"/>
                  </a:cubicBezTo>
                  <a:cubicBezTo>
                    <a:pt x="79358" y="24144"/>
                    <a:pt x="80595" y="24540"/>
                    <a:pt x="81287" y="25480"/>
                  </a:cubicBezTo>
                  <a:cubicBezTo>
                    <a:pt x="82029" y="26519"/>
                    <a:pt x="82178" y="27607"/>
                    <a:pt x="83217" y="28448"/>
                  </a:cubicBezTo>
                  <a:cubicBezTo>
                    <a:pt x="84157" y="29190"/>
                    <a:pt x="85938" y="29586"/>
                    <a:pt x="87026" y="30130"/>
                  </a:cubicBezTo>
                  <a:cubicBezTo>
                    <a:pt x="88461" y="30773"/>
                    <a:pt x="89846" y="31614"/>
                    <a:pt x="90786" y="32802"/>
                  </a:cubicBezTo>
                  <a:cubicBezTo>
                    <a:pt x="91479" y="33742"/>
                    <a:pt x="91924" y="34830"/>
                    <a:pt x="92567" y="35770"/>
                  </a:cubicBezTo>
                  <a:cubicBezTo>
                    <a:pt x="94299" y="38294"/>
                    <a:pt x="99346" y="40767"/>
                    <a:pt x="103007" y="40272"/>
                  </a:cubicBezTo>
                  <a:cubicBezTo>
                    <a:pt x="101572" y="41856"/>
                    <a:pt x="100533" y="44181"/>
                    <a:pt x="98603" y="45171"/>
                  </a:cubicBezTo>
                  <a:cubicBezTo>
                    <a:pt x="95190" y="46902"/>
                    <a:pt x="89055" y="44132"/>
                    <a:pt x="87125" y="41361"/>
                  </a:cubicBezTo>
                  <a:cubicBezTo>
                    <a:pt x="86482" y="40470"/>
                    <a:pt x="86086" y="39431"/>
                    <a:pt x="85443" y="38541"/>
                  </a:cubicBezTo>
                  <a:cubicBezTo>
                    <a:pt x="84553" y="37403"/>
                    <a:pt x="83266" y="36611"/>
                    <a:pt x="81881" y="35968"/>
                  </a:cubicBezTo>
                  <a:cubicBezTo>
                    <a:pt x="80842" y="35473"/>
                    <a:pt x="79160" y="35127"/>
                    <a:pt x="78269" y="34385"/>
                  </a:cubicBezTo>
                  <a:cubicBezTo>
                    <a:pt x="77280" y="33593"/>
                    <a:pt x="77131" y="32554"/>
                    <a:pt x="76439" y="31565"/>
                  </a:cubicBezTo>
                  <a:cubicBezTo>
                    <a:pt x="75795" y="30674"/>
                    <a:pt x="74608" y="30279"/>
                    <a:pt x="73520" y="30031"/>
                  </a:cubicBezTo>
                  <a:cubicBezTo>
                    <a:pt x="70155" y="29240"/>
                    <a:pt x="66593" y="29339"/>
                    <a:pt x="63229" y="28745"/>
                  </a:cubicBezTo>
                  <a:cubicBezTo>
                    <a:pt x="60112" y="28151"/>
                    <a:pt x="58133" y="25480"/>
                    <a:pt x="55164" y="24589"/>
                  </a:cubicBezTo>
                  <a:cubicBezTo>
                    <a:pt x="53878" y="24193"/>
                    <a:pt x="52493" y="24193"/>
                    <a:pt x="51108" y="24193"/>
                  </a:cubicBezTo>
                  <a:cubicBezTo>
                    <a:pt x="46012" y="24094"/>
                    <a:pt x="40965" y="23451"/>
                    <a:pt x="36018" y="22313"/>
                  </a:cubicBezTo>
                  <a:cubicBezTo>
                    <a:pt x="28300" y="20532"/>
                    <a:pt x="20928" y="17514"/>
                    <a:pt x="13606" y="14496"/>
                  </a:cubicBezTo>
                  <a:cubicBezTo>
                    <a:pt x="9846" y="12962"/>
                    <a:pt x="6036" y="11231"/>
                    <a:pt x="2672" y="9054"/>
                  </a:cubicBezTo>
                  <a:cubicBezTo>
                    <a:pt x="2424" y="8905"/>
                    <a:pt x="2177" y="8757"/>
                    <a:pt x="2028" y="8510"/>
                  </a:cubicBezTo>
                  <a:cubicBezTo>
                    <a:pt x="1831" y="8213"/>
                    <a:pt x="1831" y="7866"/>
                    <a:pt x="1781" y="7520"/>
                  </a:cubicBezTo>
                  <a:cubicBezTo>
                    <a:pt x="1633" y="5096"/>
                    <a:pt x="1088" y="2672"/>
                    <a:pt x="148" y="346"/>
                  </a:cubicBezTo>
                  <a:cubicBezTo>
                    <a:pt x="148" y="247"/>
                    <a:pt x="49" y="148"/>
                    <a:pt x="0" y="0"/>
                  </a:cubicBezTo>
                  <a:cubicBezTo>
                    <a:pt x="4007" y="3513"/>
                    <a:pt x="10439" y="5492"/>
                    <a:pt x="14941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7" name="צורה חופשית: צורה 1096">
              <a:extLst>
                <a:ext uri="{FF2B5EF4-FFF2-40B4-BE49-F238E27FC236}">
                  <a16:creationId xmlns:a16="http://schemas.microsoft.com/office/drawing/2014/main" id="{3693F11A-BBAD-57E0-04C4-400C3091BD83}"/>
                </a:ext>
              </a:extLst>
            </p:cNvPr>
            <p:cNvSpPr/>
            <p:nvPr/>
          </p:nvSpPr>
          <p:spPr>
            <a:xfrm>
              <a:off x="3703431" y="458940"/>
              <a:ext cx="37304" cy="46704"/>
            </a:xfrm>
            <a:custGeom>
              <a:avLst/>
              <a:gdLst>
                <a:gd name="connsiteX0" fmla="*/ 49 w 37304"/>
                <a:gd name="connsiteY0" fmla="*/ 49 h 46704"/>
                <a:gd name="connsiteX1" fmla="*/ 9994 w 37304"/>
                <a:gd name="connsiteY1" fmla="*/ 7322 h 46704"/>
                <a:gd name="connsiteX2" fmla="*/ 21423 w 37304"/>
                <a:gd name="connsiteY2" fmla="*/ 11132 h 46704"/>
                <a:gd name="connsiteX3" fmla="*/ 26964 w 37304"/>
                <a:gd name="connsiteY3" fmla="*/ 17019 h 46704"/>
                <a:gd name="connsiteX4" fmla="*/ 27459 w 37304"/>
                <a:gd name="connsiteY4" fmla="*/ 20433 h 46704"/>
                <a:gd name="connsiteX5" fmla="*/ 29042 w 37304"/>
                <a:gd name="connsiteY5" fmla="*/ 28300 h 46704"/>
                <a:gd name="connsiteX6" fmla="*/ 30526 w 37304"/>
                <a:gd name="connsiteY6" fmla="*/ 34434 h 46704"/>
                <a:gd name="connsiteX7" fmla="*/ 33297 w 37304"/>
                <a:gd name="connsiteY7" fmla="*/ 42301 h 46704"/>
                <a:gd name="connsiteX8" fmla="*/ 37304 w 37304"/>
                <a:gd name="connsiteY8" fmla="*/ 46704 h 46704"/>
                <a:gd name="connsiteX9" fmla="*/ 27755 w 37304"/>
                <a:gd name="connsiteY9" fmla="*/ 40223 h 46704"/>
                <a:gd name="connsiteX10" fmla="*/ 16426 w 37304"/>
                <a:gd name="connsiteY10" fmla="*/ 40421 h 46704"/>
                <a:gd name="connsiteX11" fmla="*/ 21818 w 37304"/>
                <a:gd name="connsiteY11" fmla="*/ 30427 h 46704"/>
                <a:gd name="connsiteX12" fmla="*/ 3067 w 37304"/>
                <a:gd name="connsiteY12" fmla="*/ 19394 h 46704"/>
                <a:gd name="connsiteX13" fmla="*/ 2127 w 37304"/>
                <a:gd name="connsiteY13" fmla="*/ 18751 h 46704"/>
                <a:gd name="connsiteX14" fmla="*/ 2523 w 37304"/>
                <a:gd name="connsiteY14" fmla="*/ 16030 h 46704"/>
                <a:gd name="connsiteX15" fmla="*/ 4750 w 37304"/>
                <a:gd name="connsiteY15" fmla="*/ 13902 h 46704"/>
                <a:gd name="connsiteX16" fmla="*/ 3810 w 37304"/>
                <a:gd name="connsiteY16" fmla="*/ 6729 h 46704"/>
                <a:gd name="connsiteX17" fmla="*/ 0 w 37304"/>
                <a:gd name="connsiteY17" fmla="*/ 0 h 4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304" h="46704">
                  <a:moveTo>
                    <a:pt x="49" y="49"/>
                  </a:moveTo>
                  <a:cubicBezTo>
                    <a:pt x="3265" y="2424"/>
                    <a:pt x="6481" y="5492"/>
                    <a:pt x="9994" y="7322"/>
                  </a:cubicBezTo>
                  <a:cubicBezTo>
                    <a:pt x="13507" y="9202"/>
                    <a:pt x="17860" y="9351"/>
                    <a:pt x="21423" y="11132"/>
                  </a:cubicBezTo>
                  <a:cubicBezTo>
                    <a:pt x="23946" y="12369"/>
                    <a:pt x="26172" y="14447"/>
                    <a:pt x="26964" y="17019"/>
                  </a:cubicBezTo>
                  <a:cubicBezTo>
                    <a:pt x="27310" y="18108"/>
                    <a:pt x="27360" y="19295"/>
                    <a:pt x="27459" y="20433"/>
                  </a:cubicBezTo>
                  <a:cubicBezTo>
                    <a:pt x="27755" y="23105"/>
                    <a:pt x="28399" y="25727"/>
                    <a:pt x="29042" y="28300"/>
                  </a:cubicBezTo>
                  <a:cubicBezTo>
                    <a:pt x="29536" y="30328"/>
                    <a:pt x="30031" y="32357"/>
                    <a:pt x="30526" y="34434"/>
                  </a:cubicBezTo>
                  <a:cubicBezTo>
                    <a:pt x="31169" y="37156"/>
                    <a:pt x="31862" y="39877"/>
                    <a:pt x="33297" y="42301"/>
                  </a:cubicBezTo>
                  <a:cubicBezTo>
                    <a:pt x="34286" y="44033"/>
                    <a:pt x="35671" y="45517"/>
                    <a:pt x="37304" y="46704"/>
                  </a:cubicBezTo>
                  <a:cubicBezTo>
                    <a:pt x="34385" y="44230"/>
                    <a:pt x="31367" y="41707"/>
                    <a:pt x="27755" y="40223"/>
                  </a:cubicBezTo>
                  <a:cubicBezTo>
                    <a:pt x="24144" y="38739"/>
                    <a:pt x="19790" y="38491"/>
                    <a:pt x="16426" y="40421"/>
                  </a:cubicBezTo>
                  <a:cubicBezTo>
                    <a:pt x="18603" y="37255"/>
                    <a:pt x="20384" y="33940"/>
                    <a:pt x="21818" y="30427"/>
                  </a:cubicBezTo>
                  <a:cubicBezTo>
                    <a:pt x="15733" y="26518"/>
                    <a:pt x="9450" y="22808"/>
                    <a:pt x="3067" y="19394"/>
                  </a:cubicBezTo>
                  <a:cubicBezTo>
                    <a:pt x="2721" y="19196"/>
                    <a:pt x="2375" y="19048"/>
                    <a:pt x="2127" y="18751"/>
                  </a:cubicBezTo>
                  <a:cubicBezTo>
                    <a:pt x="1484" y="17959"/>
                    <a:pt x="1831" y="16772"/>
                    <a:pt x="2523" y="16030"/>
                  </a:cubicBezTo>
                  <a:cubicBezTo>
                    <a:pt x="3216" y="15288"/>
                    <a:pt x="4156" y="14743"/>
                    <a:pt x="4750" y="13902"/>
                  </a:cubicBezTo>
                  <a:cubicBezTo>
                    <a:pt x="6333" y="11824"/>
                    <a:pt x="5343" y="8856"/>
                    <a:pt x="3810" y="6729"/>
                  </a:cubicBezTo>
                  <a:cubicBezTo>
                    <a:pt x="2325" y="4601"/>
                    <a:pt x="297" y="2573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8" name="צורה חופשית: צורה 1097">
              <a:extLst>
                <a:ext uri="{FF2B5EF4-FFF2-40B4-BE49-F238E27FC236}">
                  <a16:creationId xmlns:a16="http://schemas.microsoft.com/office/drawing/2014/main" id="{F9E05AA0-64CA-854D-731C-6D967515FEE4}"/>
                </a:ext>
              </a:extLst>
            </p:cNvPr>
            <p:cNvSpPr/>
            <p:nvPr/>
          </p:nvSpPr>
          <p:spPr>
            <a:xfrm>
              <a:off x="3631838" y="455476"/>
              <a:ext cx="22811" cy="43537"/>
            </a:xfrm>
            <a:custGeom>
              <a:avLst/>
              <a:gdLst>
                <a:gd name="connsiteX0" fmla="*/ 152 w 22811"/>
                <a:gd name="connsiteY0" fmla="*/ 18553 h 43537"/>
                <a:gd name="connsiteX1" fmla="*/ 3071 w 22811"/>
                <a:gd name="connsiteY1" fmla="*/ 13160 h 43537"/>
                <a:gd name="connsiteX2" fmla="*/ 8364 w 22811"/>
                <a:gd name="connsiteY2" fmla="*/ 9202 h 43537"/>
                <a:gd name="connsiteX3" fmla="*/ 10442 w 22811"/>
                <a:gd name="connsiteY3" fmla="*/ 5640 h 43537"/>
                <a:gd name="connsiteX4" fmla="*/ 14895 w 22811"/>
                <a:gd name="connsiteY4" fmla="*/ 0 h 43537"/>
                <a:gd name="connsiteX5" fmla="*/ 13262 w 22811"/>
                <a:gd name="connsiteY5" fmla="*/ 8163 h 43537"/>
                <a:gd name="connsiteX6" fmla="*/ 20832 w 22811"/>
                <a:gd name="connsiteY6" fmla="*/ 12319 h 43537"/>
                <a:gd name="connsiteX7" fmla="*/ 11086 w 22811"/>
                <a:gd name="connsiteY7" fmla="*/ 20582 h 43537"/>
                <a:gd name="connsiteX8" fmla="*/ 16033 w 22811"/>
                <a:gd name="connsiteY8" fmla="*/ 26766 h 43537"/>
                <a:gd name="connsiteX9" fmla="*/ 19199 w 22811"/>
                <a:gd name="connsiteY9" fmla="*/ 31268 h 43537"/>
                <a:gd name="connsiteX10" fmla="*/ 22811 w 22811"/>
                <a:gd name="connsiteY10" fmla="*/ 39332 h 43537"/>
                <a:gd name="connsiteX11" fmla="*/ 15093 w 22811"/>
                <a:gd name="connsiteY11" fmla="*/ 37898 h 43537"/>
                <a:gd name="connsiteX12" fmla="*/ 8810 w 22811"/>
                <a:gd name="connsiteY12" fmla="*/ 37106 h 43537"/>
                <a:gd name="connsiteX13" fmla="*/ 15044 w 22811"/>
                <a:gd name="connsiteY13" fmla="*/ 43538 h 43537"/>
                <a:gd name="connsiteX14" fmla="*/ 5396 w 22811"/>
                <a:gd name="connsiteY14" fmla="*/ 39135 h 43537"/>
                <a:gd name="connsiteX15" fmla="*/ 3862 w 22811"/>
                <a:gd name="connsiteY15" fmla="*/ 38541 h 43537"/>
                <a:gd name="connsiteX16" fmla="*/ 2329 w 22811"/>
                <a:gd name="connsiteY16" fmla="*/ 38096 h 43537"/>
                <a:gd name="connsiteX17" fmla="*/ 1290 w 22811"/>
                <a:gd name="connsiteY17" fmla="*/ 37898 h 43537"/>
                <a:gd name="connsiteX18" fmla="*/ 350 w 22811"/>
                <a:gd name="connsiteY18" fmla="*/ 35325 h 43537"/>
                <a:gd name="connsiteX19" fmla="*/ 3 w 22811"/>
                <a:gd name="connsiteY19" fmla="*/ 32060 h 43537"/>
                <a:gd name="connsiteX20" fmla="*/ 1092 w 22811"/>
                <a:gd name="connsiteY20" fmla="*/ 27607 h 43537"/>
                <a:gd name="connsiteX21" fmla="*/ 152 w 22811"/>
                <a:gd name="connsiteY21" fmla="*/ 18504 h 4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11" h="43537">
                  <a:moveTo>
                    <a:pt x="152" y="18553"/>
                  </a:moveTo>
                  <a:cubicBezTo>
                    <a:pt x="-294" y="16475"/>
                    <a:pt x="1290" y="14447"/>
                    <a:pt x="3071" y="13160"/>
                  </a:cubicBezTo>
                  <a:cubicBezTo>
                    <a:pt x="4852" y="11874"/>
                    <a:pt x="6930" y="10884"/>
                    <a:pt x="8364" y="9202"/>
                  </a:cubicBezTo>
                  <a:cubicBezTo>
                    <a:pt x="9255" y="8114"/>
                    <a:pt x="9750" y="6877"/>
                    <a:pt x="10442" y="5640"/>
                  </a:cubicBezTo>
                  <a:cubicBezTo>
                    <a:pt x="11580" y="3513"/>
                    <a:pt x="13065" y="1633"/>
                    <a:pt x="14895" y="0"/>
                  </a:cubicBezTo>
                  <a:cubicBezTo>
                    <a:pt x="14104" y="2672"/>
                    <a:pt x="13559" y="5393"/>
                    <a:pt x="13262" y="8163"/>
                  </a:cubicBezTo>
                  <a:cubicBezTo>
                    <a:pt x="15588" y="9845"/>
                    <a:pt x="18111" y="11231"/>
                    <a:pt x="20832" y="12319"/>
                  </a:cubicBezTo>
                  <a:cubicBezTo>
                    <a:pt x="17567" y="15090"/>
                    <a:pt x="14351" y="17811"/>
                    <a:pt x="11086" y="20582"/>
                  </a:cubicBezTo>
                  <a:cubicBezTo>
                    <a:pt x="12718" y="22659"/>
                    <a:pt x="14351" y="24737"/>
                    <a:pt x="16033" y="26766"/>
                  </a:cubicBezTo>
                  <a:cubicBezTo>
                    <a:pt x="17171" y="28201"/>
                    <a:pt x="18358" y="29685"/>
                    <a:pt x="19199" y="31268"/>
                  </a:cubicBezTo>
                  <a:cubicBezTo>
                    <a:pt x="20585" y="33841"/>
                    <a:pt x="21228" y="36809"/>
                    <a:pt x="22811" y="39332"/>
                  </a:cubicBezTo>
                  <a:cubicBezTo>
                    <a:pt x="20238" y="38788"/>
                    <a:pt x="17715" y="38096"/>
                    <a:pt x="15093" y="37898"/>
                  </a:cubicBezTo>
                  <a:cubicBezTo>
                    <a:pt x="13164" y="37749"/>
                    <a:pt x="10492" y="38294"/>
                    <a:pt x="8810" y="37106"/>
                  </a:cubicBezTo>
                  <a:cubicBezTo>
                    <a:pt x="10888" y="39234"/>
                    <a:pt x="12966" y="41410"/>
                    <a:pt x="15044" y="43538"/>
                  </a:cubicBezTo>
                  <a:cubicBezTo>
                    <a:pt x="12026" y="41707"/>
                    <a:pt x="8711" y="40421"/>
                    <a:pt x="5396" y="39135"/>
                  </a:cubicBezTo>
                  <a:lnTo>
                    <a:pt x="3862" y="38541"/>
                  </a:lnTo>
                  <a:cubicBezTo>
                    <a:pt x="3367" y="38343"/>
                    <a:pt x="2873" y="38145"/>
                    <a:pt x="2329" y="38096"/>
                  </a:cubicBezTo>
                  <a:cubicBezTo>
                    <a:pt x="1982" y="38046"/>
                    <a:pt x="1586" y="38046"/>
                    <a:pt x="1290" y="37898"/>
                  </a:cubicBezTo>
                  <a:cubicBezTo>
                    <a:pt x="350" y="37502"/>
                    <a:pt x="251" y="36265"/>
                    <a:pt x="350" y="35325"/>
                  </a:cubicBezTo>
                  <a:cubicBezTo>
                    <a:pt x="498" y="34138"/>
                    <a:pt x="-46" y="33148"/>
                    <a:pt x="3" y="32060"/>
                  </a:cubicBezTo>
                  <a:cubicBezTo>
                    <a:pt x="53" y="30625"/>
                    <a:pt x="993" y="29091"/>
                    <a:pt x="1092" y="27607"/>
                  </a:cubicBezTo>
                  <a:cubicBezTo>
                    <a:pt x="1339" y="24540"/>
                    <a:pt x="795" y="21472"/>
                    <a:pt x="152" y="185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9" name="צורה חופשית: צורה 1098">
              <a:extLst>
                <a:ext uri="{FF2B5EF4-FFF2-40B4-BE49-F238E27FC236}">
                  <a16:creationId xmlns:a16="http://schemas.microsoft.com/office/drawing/2014/main" id="{5DDA6D51-E0BF-DDD1-FB0A-938B0485C7CA}"/>
                </a:ext>
              </a:extLst>
            </p:cNvPr>
            <p:cNvSpPr/>
            <p:nvPr/>
          </p:nvSpPr>
          <p:spPr>
            <a:xfrm>
              <a:off x="3708428" y="505050"/>
              <a:ext cx="34187" cy="24539"/>
            </a:xfrm>
            <a:custGeom>
              <a:avLst/>
              <a:gdLst>
                <a:gd name="connsiteX0" fmla="*/ 18800 w 34187"/>
                <a:gd name="connsiteY0" fmla="*/ 12369 h 24539"/>
                <a:gd name="connsiteX1" fmla="*/ 34187 w 34187"/>
                <a:gd name="connsiteY1" fmla="*/ 0 h 24539"/>
                <a:gd name="connsiteX2" fmla="*/ 32208 w 34187"/>
                <a:gd name="connsiteY2" fmla="*/ 13408 h 24539"/>
                <a:gd name="connsiteX3" fmla="*/ 31268 w 34187"/>
                <a:gd name="connsiteY3" fmla="*/ 16525 h 24539"/>
                <a:gd name="connsiteX4" fmla="*/ 29833 w 34187"/>
                <a:gd name="connsiteY4" fmla="*/ 18108 h 24539"/>
                <a:gd name="connsiteX5" fmla="*/ 20928 w 34187"/>
                <a:gd name="connsiteY5" fmla="*/ 24540 h 24539"/>
                <a:gd name="connsiteX6" fmla="*/ 9697 w 34187"/>
                <a:gd name="connsiteY6" fmla="*/ 17415 h 24539"/>
                <a:gd name="connsiteX7" fmla="*/ 7075 w 34187"/>
                <a:gd name="connsiteY7" fmla="*/ 11824 h 24539"/>
                <a:gd name="connsiteX8" fmla="*/ 0 w 34187"/>
                <a:gd name="connsiteY8" fmla="*/ 11231 h 24539"/>
                <a:gd name="connsiteX9" fmla="*/ 7025 w 34187"/>
                <a:gd name="connsiteY9" fmla="*/ 4700 h 24539"/>
                <a:gd name="connsiteX10" fmla="*/ 7916 w 34187"/>
                <a:gd name="connsiteY10" fmla="*/ 3760 h 24539"/>
                <a:gd name="connsiteX11" fmla="*/ 9450 w 34187"/>
                <a:gd name="connsiteY11" fmla="*/ 4106 h 24539"/>
                <a:gd name="connsiteX12" fmla="*/ 13259 w 34187"/>
                <a:gd name="connsiteY12" fmla="*/ 6184 h 24539"/>
                <a:gd name="connsiteX13" fmla="*/ 17564 w 34187"/>
                <a:gd name="connsiteY13" fmla="*/ 10637 h 24539"/>
                <a:gd name="connsiteX14" fmla="*/ 17860 w 34187"/>
                <a:gd name="connsiteY14" fmla="*/ 11923 h 24539"/>
                <a:gd name="connsiteX15" fmla="*/ 18800 w 34187"/>
                <a:gd name="connsiteY15" fmla="*/ 12468 h 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87" h="24539">
                  <a:moveTo>
                    <a:pt x="18800" y="12369"/>
                  </a:moveTo>
                  <a:cubicBezTo>
                    <a:pt x="26271" y="14645"/>
                    <a:pt x="33247" y="6234"/>
                    <a:pt x="34187" y="0"/>
                  </a:cubicBezTo>
                  <a:cubicBezTo>
                    <a:pt x="33494" y="4502"/>
                    <a:pt x="33099" y="8955"/>
                    <a:pt x="32208" y="13408"/>
                  </a:cubicBezTo>
                  <a:cubicBezTo>
                    <a:pt x="32010" y="14496"/>
                    <a:pt x="31812" y="15585"/>
                    <a:pt x="31268" y="16525"/>
                  </a:cubicBezTo>
                  <a:cubicBezTo>
                    <a:pt x="30872" y="17118"/>
                    <a:pt x="30378" y="17613"/>
                    <a:pt x="29833" y="18108"/>
                  </a:cubicBezTo>
                  <a:cubicBezTo>
                    <a:pt x="27112" y="20532"/>
                    <a:pt x="24144" y="22709"/>
                    <a:pt x="20928" y="24540"/>
                  </a:cubicBezTo>
                  <a:cubicBezTo>
                    <a:pt x="18751" y="20582"/>
                    <a:pt x="14348" y="17761"/>
                    <a:pt x="9697" y="17415"/>
                  </a:cubicBezTo>
                  <a:cubicBezTo>
                    <a:pt x="10786" y="15387"/>
                    <a:pt x="9252" y="12765"/>
                    <a:pt x="7075" y="11824"/>
                  </a:cubicBezTo>
                  <a:cubicBezTo>
                    <a:pt x="4898" y="10884"/>
                    <a:pt x="2375" y="11033"/>
                    <a:pt x="0" y="11231"/>
                  </a:cubicBezTo>
                  <a:cubicBezTo>
                    <a:pt x="643" y="8064"/>
                    <a:pt x="5195" y="7372"/>
                    <a:pt x="7025" y="4700"/>
                  </a:cubicBezTo>
                  <a:cubicBezTo>
                    <a:pt x="7273" y="4354"/>
                    <a:pt x="7520" y="3909"/>
                    <a:pt x="7916" y="3760"/>
                  </a:cubicBezTo>
                  <a:cubicBezTo>
                    <a:pt x="8411" y="3562"/>
                    <a:pt x="9004" y="3810"/>
                    <a:pt x="9450" y="4106"/>
                  </a:cubicBezTo>
                  <a:cubicBezTo>
                    <a:pt x="10736" y="4799"/>
                    <a:pt x="11973" y="5492"/>
                    <a:pt x="13259" y="6184"/>
                  </a:cubicBezTo>
                  <a:cubicBezTo>
                    <a:pt x="15189" y="7223"/>
                    <a:pt x="17316" y="8559"/>
                    <a:pt x="17564" y="10637"/>
                  </a:cubicBezTo>
                  <a:cubicBezTo>
                    <a:pt x="17613" y="11082"/>
                    <a:pt x="17564" y="11528"/>
                    <a:pt x="17860" y="11923"/>
                  </a:cubicBezTo>
                  <a:cubicBezTo>
                    <a:pt x="18058" y="12220"/>
                    <a:pt x="18454" y="12369"/>
                    <a:pt x="18800" y="124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0" name="צורה חופשית: צורה 1099">
              <a:extLst>
                <a:ext uri="{FF2B5EF4-FFF2-40B4-BE49-F238E27FC236}">
                  <a16:creationId xmlns:a16="http://schemas.microsoft.com/office/drawing/2014/main" id="{A7329895-678B-39F4-1F1F-5D24DC3BBDE5}"/>
                </a:ext>
              </a:extLst>
            </p:cNvPr>
            <p:cNvSpPr/>
            <p:nvPr/>
          </p:nvSpPr>
          <p:spPr>
            <a:xfrm>
              <a:off x="3652076" y="481748"/>
              <a:ext cx="53878" cy="31812"/>
            </a:xfrm>
            <a:custGeom>
              <a:avLst/>
              <a:gdLst>
                <a:gd name="connsiteX0" fmla="*/ 34632 w 53878"/>
                <a:gd name="connsiteY0" fmla="*/ 49 h 31812"/>
                <a:gd name="connsiteX1" fmla="*/ 36710 w 53878"/>
                <a:gd name="connsiteY1" fmla="*/ 16525 h 31812"/>
                <a:gd name="connsiteX2" fmla="*/ 41311 w 53878"/>
                <a:gd name="connsiteY2" fmla="*/ 14447 h 31812"/>
                <a:gd name="connsiteX3" fmla="*/ 45121 w 53878"/>
                <a:gd name="connsiteY3" fmla="*/ 15238 h 31812"/>
                <a:gd name="connsiteX4" fmla="*/ 48337 w 53878"/>
                <a:gd name="connsiteY4" fmla="*/ 24589 h 31812"/>
                <a:gd name="connsiteX5" fmla="*/ 53878 w 53878"/>
                <a:gd name="connsiteY5" fmla="*/ 27162 h 31812"/>
                <a:gd name="connsiteX6" fmla="*/ 47644 w 53878"/>
                <a:gd name="connsiteY6" fmla="*/ 31812 h 31812"/>
                <a:gd name="connsiteX7" fmla="*/ 38392 w 53878"/>
                <a:gd name="connsiteY7" fmla="*/ 27854 h 31812"/>
                <a:gd name="connsiteX8" fmla="*/ 28102 w 53878"/>
                <a:gd name="connsiteY8" fmla="*/ 27211 h 31812"/>
                <a:gd name="connsiteX9" fmla="*/ 0 w 53878"/>
                <a:gd name="connsiteY9" fmla="*/ 20285 h 31812"/>
                <a:gd name="connsiteX10" fmla="*/ 5937 w 53878"/>
                <a:gd name="connsiteY10" fmla="*/ 15387 h 31812"/>
                <a:gd name="connsiteX11" fmla="*/ 7025 w 53878"/>
                <a:gd name="connsiteY11" fmla="*/ 14001 h 31812"/>
                <a:gd name="connsiteX12" fmla="*/ 6531 w 53878"/>
                <a:gd name="connsiteY12" fmla="*/ 11429 h 31812"/>
                <a:gd name="connsiteX13" fmla="*/ 3216 w 53878"/>
                <a:gd name="connsiteY13" fmla="*/ 4552 h 31812"/>
                <a:gd name="connsiteX14" fmla="*/ 13853 w 53878"/>
                <a:gd name="connsiteY14" fmla="*/ 8658 h 31812"/>
                <a:gd name="connsiteX15" fmla="*/ 18058 w 53878"/>
                <a:gd name="connsiteY15" fmla="*/ 11726 h 31812"/>
                <a:gd name="connsiteX16" fmla="*/ 16920 w 53878"/>
                <a:gd name="connsiteY16" fmla="*/ 16871 h 31812"/>
                <a:gd name="connsiteX17" fmla="*/ 23896 w 53878"/>
                <a:gd name="connsiteY17" fmla="*/ 15387 h 31812"/>
                <a:gd name="connsiteX18" fmla="*/ 27261 w 53878"/>
                <a:gd name="connsiteY18" fmla="*/ 14249 h 31812"/>
                <a:gd name="connsiteX19" fmla="*/ 29833 w 53878"/>
                <a:gd name="connsiteY19" fmla="*/ 11379 h 31812"/>
                <a:gd name="connsiteX20" fmla="*/ 34583 w 53878"/>
                <a:gd name="connsiteY20" fmla="*/ 0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878" h="31812">
                  <a:moveTo>
                    <a:pt x="34632" y="49"/>
                  </a:moveTo>
                  <a:cubicBezTo>
                    <a:pt x="34979" y="2177"/>
                    <a:pt x="38442" y="15684"/>
                    <a:pt x="36710" y="16525"/>
                  </a:cubicBezTo>
                  <a:cubicBezTo>
                    <a:pt x="37997" y="15931"/>
                    <a:pt x="39926" y="14595"/>
                    <a:pt x="41311" y="14447"/>
                  </a:cubicBezTo>
                  <a:cubicBezTo>
                    <a:pt x="41806" y="14397"/>
                    <a:pt x="45121" y="15238"/>
                    <a:pt x="45121" y="15238"/>
                  </a:cubicBezTo>
                  <a:cubicBezTo>
                    <a:pt x="43093" y="18306"/>
                    <a:pt x="45319" y="22412"/>
                    <a:pt x="48337" y="24589"/>
                  </a:cubicBezTo>
                  <a:cubicBezTo>
                    <a:pt x="49970" y="25776"/>
                    <a:pt x="51899" y="26667"/>
                    <a:pt x="53878" y="27162"/>
                  </a:cubicBezTo>
                  <a:cubicBezTo>
                    <a:pt x="51800" y="28695"/>
                    <a:pt x="49722" y="30279"/>
                    <a:pt x="47644" y="31812"/>
                  </a:cubicBezTo>
                  <a:cubicBezTo>
                    <a:pt x="45220" y="29487"/>
                    <a:pt x="41757" y="28349"/>
                    <a:pt x="38392" y="27854"/>
                  </a:cubicBezTo>
                  <a:cubicBezTo>
                    <a:pt x="34979" y="27360"/>
                    <a:pt x="31515" y="27459"/>
                    <a:pt x="28102" y="27211"/>
                  </a:cubicBezTo>
                  <a:cubicBezTo>
                    <a:pt x="18405" y="26568"/>
                    <a:pt x="9153" y="23402"/>
                    <a:pt x="0" y="20285"/>
                  </a:cubicBezTo>
                  <a:cubicBezTo>
                    <a:pt x="2078" y="18751"/>
                    <a:pt x="4057" y="17069"/>
                    <a:pt x="5937" y="15387"/>
                  </a:cubicBezTo>
                  <a:cubicBezTo>
                    <a:pt x="6382" y="14991"/>
                    <a:pt x="6828" y="14546"/>
                    <a:pt x="7025" y="14001"/>
                  </a:cubicBezTo>
                  <a:cubicBezTo>
                    <a:pt x="7322" y="13160"/>
                    <a:pt x="6926" y="12220"/>
                    <a:pt x="6531" y="11429"/>
                  </a:cubicBezTo>
                  <a:cubicBezTo>
                    <a:pt x="5442" y="9153"/>
                    <a:pt x="4304" y="6877"/>
                    <a:pt x="3216" y="4552"/>
                  </a:cubicBezTo>
                  <a:cubicBezTo>
                    <a:pt x="6778" y="5937"/>
                    <a:pt x="10291" y="7322"/>
                    <a:pt x="13853" y="8658"/>
                  </a:cubicBezTo>
                  <a:cubicBezTo>
                    <a:pt x="15535" y="9301"/>
                    <a:pt x="17415" y="10142"/>
                    <a:pt x="18058" y="11726"/>
                  </a:cubicBezTo>
                  <a:cubicBezTo>
                    <a:pt x="18751" y="13408"/>
                    <a:pt x="17811" y="15288"/>
                    <a:pt x="16920" y="16871"/>
                  </a:cubicBezTo>
                  <a:cubicBezTo>
                    <a:pt x="19246" y="16376"/>
                    <a:pt x="21571" y="15881"/>
                    <a:pt x="23896" y="15387"/>
                  </a:cubicBezTo>
                  <a:cubicBezTo>
                    <a:pt x="25084" y="15139"/>
                    <a:pt x="26271" y="14892"/>
                    <a:pt x="27261" y="14249"/>
                  </a:cubicBezTo>
                  <a:cubicBezTo>
                    <a:pt x="28349" y="13556"/>
                    <a:pt x="29091" y="12468"/>
                    <a:pt x="29833" y="11379"/>
                  </a:cubicBezTo>
                  <a:cubicBezTo>
                    <a:pt x="32159" y="7866"/>
                    <a:pt x="34583" y="4156"/>
                    <a:pt x="34583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1" name="צורה חופשית: צורה 1100">
              <a:extLst>
                <a:ext uri="{FF2B5EF4-FFF2-40B4-BE49-F238E27FC236}">
                  <a16:creationId xmlns:a16="http://schemas.microsoft.com/office/drawing/2014/main" id="{D1115321-7620-7790-B2DE-ABA766497081}"/>
                </a:ext>
              </a:extLst>
            </p:cNvPr>
            <p:cNvSpPr/>
            <p:nvPr/>
          </p:nvSpPr>
          <p:spPr>
            <a:xfrm>
              <a:off x="3652868" y="448398"/>
              <a:ext cx="45764" cy="29589"/>
            </a:xfrm>
            <a:custGeom>
              <a:avLst/>
              <a:gdLst>
                <a:gd name="connsiteX0" fmla="*/ 13160 w 45764"/>
                <a:gd name="connsiteY0" fmla="*/ 10195 h 29589"/>
                <a:gd name="connsiteX1" fmla="*/ 594 w 45764"/>
                <a:gd name="connsiteY1" fmla="*/ 16627 h 29589"/>
                <a:gd name="connsiteX2" fmla="*/ 2820 w 45764"/>
                <a:gd name="connsiteY2" fmla="*/ 23504 h 29589"/>
                <a:gd name="connsiteX3" fmla="*/ 12270 w 45764"/>
                <a:gd name="connsiteY3" fmla="*/ 17814 h 29589"/>
                <a:gd name="connsiteX4" fmla="*/ 18009 w 45764"/>
                <a:gd name="connsiteY4" fmla="*/ 29589 h 29589"/>
                <a:gd name="connsiteX5" fmla="*/ 19048 w 45764"/>
                <a:gd name="connsiteY5" fmla="*/ 21772 h 29589"/>
                <a:gd name="connsiteX6" fmla="*/ 19988 w 45764"/>
                <a:gd name="connsiteY6" fmla="*/ 14945 h 29589"/>
                <a:gd name="connsiteX7" fmla="*/ 21818 w 45764"/>
                <a:gd name="connsiteY7" fmla="*/ 22861 h 29589"/>
                <a:gd name="connsiteX8" fmla="*/ 34682 w 45764"/>
                <a:gd name="connsiteY8" fmla="*/ 17320 h 29589"/>
                <a:gd name="connsiteX9" fmla="*/ 35473 w 45764"/>
                <a:gd name="connsiteY9" fmla="*/ 17369 h 29589"/>
                <a:gd name="connsiteX10" fmla="*/ 36117 w 45764"/>
                <a:gd name="connsiteY10" fmla="*/ 18111 h 29589"/>
                <a:gd name="connsiteX11" fmla="*/ 45764 w 45764"/>
                <a:gd name="connsiteY11" fmla="*/ 28402 h 29589"/>
                <a:gd name="connsiteX12" fmla="*/ 42202 w 45764"/>
                <a:gd name="connsiteY12" fmla="*/ 20981 h 29589"/>
                <a:gd name="connsiteX13" fmla="*/ 40520 w 45764"/>
                <a:gd name="connsiteY13" fmla="*/ 15489 h 29589"/>
                <a:gd name="connsiteX14" fmla="*/ 40421 w 45764"/>
                <a:gd name="connsiteY14" fmla="*/ 13906 h 29589"/>
                <a:gd name="connsiteX15" fmla="*/ 41757 w 45764"/>
                <a:gd name="connsiteY15" fmla="*/ 12570 h 29589"/>
                <a:gd name="connsiteX16" fmla="*/ 43291 w 45764"/>
                <a:gd name="connsiteY16" fmla="*/ 7375 h 29589"/>
                <a:gd name="connsiteX17" fmla="*/ 43291 w 45764"/>
                <a:gd name="connsiteY17" fmla="*/ 5693 h 29589"/>
                <a:gd name="connsiteX18" fmla="*/ 40124 w 45764"/>
                <a:gd name="connsiteY18" fmla="*/ 4407 h 29589"/>
                <a:gd name="connsiteX19" fmla="*/ 26420 w 45764"/>
                <a:gd name="connsiteY19" fmla="*/ 548 h 29589"/>
                <a:gd name="connsiteX20" fmla="*/ 16821 w 45764"/>
                <a:gd name="connsiteY20" fmla="*/ 201 h 29589"/>
                <a:gd name="connsiteX21" fmla="*/ 0 w 45764"/>
                <a:gd name="connsiteY21" fmla="*/ 2032 h 29589"/>
                <a:gd name="connsiteX22" fmla="*/ 13160 w 45764"/>
                <a:gd name="connsiteY22" fmla="*/ 10195 h 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64" h="29589">
                  <a:moveTo>
                    <a:pt x="13160" y="10195"/>
                  </a:moveTo>
                  <a:cubicBezTo>
                    <a:pt x="8510" y="11284"/>
                    <a:pt x="4106" y="13560"/>
                    <a:pt x="594" y="16627"/>
                  </a:cubicBezTo>
                  <a:cubicBezTo>
                    <a:pt x="2028" y="18606"/>
                    <a:pt x="2820" y="21080"/>
                    <a:pt x="2820" y="23504"/>
                  </a:cubicBezTo>
                  <a:cubicBezTo>
                    <a:pt x="6184" y="22020"/>
                    <a:pt x="9400" y="20041"/>
                    <a:pt x="12270" y="17814"/>
                  </a:cubicBezTo>
                  <a:cubicBezTo>
                    <a:pt x="14744" y="21525"/>
                    <a:pt x="16673" y="25434"/>
                    <a:pt x="18009" y="29589"/>
                  </a:cubicBezTo>
                  <a:cubicBezTo>
                    <a:pt x="17267" y="27017"/>
                    <a:pt x="18355" y="24345"/>
                    <a:pt x="19048" y="21772"/>
                  </a:cubicBezTo>
                  <a:cubicBezTo>
                    <a:pt x="19691" y="19546"/>
                    <a:pt x="19988" y="17221"/>
                    <a:pt x="19988" y="14945"/>
                  </a:cubicBezTo>
                  <a:cubicBezTo>
                    <a:pt x="20631" y="17567"/>
                    <a:pt x="21175" y="20239"/>
                    <a:pt x="21818" y="22861"/>
                  </a:cubicBezTo>
                  <a:cubicBezTo>
                    <a:pt x="25826" y="20387"/>
                    <a:pt x="29932" y="17814"/>
                    <a:pt x="34682" y="17320"/>
                  </a:cubicBezTo>
                  <a:cubicBezTo>
                    <a:pt x="34929" y="17270"/>
                    <a:pt x="35276" y="17270"/>
                    <a:pt x="35473" y="17369"/>
                  </a:cubicBezTo>
                  <a:cubicBezTo>
                    <a:pt x="35770" y="17518"/>
                    <a:pt x="35968" y="17814"/>
                    <a:pt x="36117" y="18111"/>
                  </a:cubicBezTo>
                  <a:cubicBezTo>
                    <a:pt x="38145" y="22317"/>
                    <a:pt x="41608" y="25928"/>
                    <a:pt x="45764" y="28402"/>
                  </a:cubicBezTo>
                  <a:cubicBezTo>
                    <a:pt x="43835" y="26374"/>
                    <a:pt x="42994" y="23603"/>
                    <a:pt x="42202" y="20981"/>
                  </a:cubicBezTo>
                  <a:cubicBezTo>
                    <a:pt x="41608" y="19150"/>
                    <a:pt x="41114" y="17270"/>
                    <a:pt x="40520" y="15489"/>
                  </a:cubicBezTo>
                  <a:cubicBezTo>
                    <a:pt x="40371" y="14945"/>
                    <a:pt x="40223" y="14401"/>
                    <a:pt x="40421" y="13906"/>
                  </a:cubicBezTo>
                  <a:cubicBezTo>
                    <a:pt x="40619" y="13312"/>
                    <a:pt x="41262" y="13015"/>
                    <a:pt x="41757" y="12570"/>
                  </a:cubicBezTo>
                  <a:cubicBezTo>
                    <a:pt x="43192" y="11284"/>
                    <a:pt x="43291" y="9206"/>
                    <a:pt x="43291" y="7375"/>
                  </a:cubicBezTo>
                  <a:cubicBezTo>
                    <a:pt x="43291" y="6782"/>
                    <a:pt x="43340" y="6188"/>
                    <a:pt x="43291" y="5693"/>
                  </a:cubicBezTo>
                  <a:cubicBezTo>
                    <a:pt x="42252" y="5248"/>
                    <a:pt x="41213" y="4852"/>
                    <a:pt x="40124" y="4407"/>
                  </a:cubicBezTo>
                  <a:cubicBezTo>
                    <a:pt x="35968" y="2774"/>
                    <a:pt x="30773" y="1834"/>
                    <a:pt x="26420" y="548"/>
                  </a:cubicBezTo>
                  <a:cubicBezTo>
                    <a:pt x="23204" y="-392"/>
                    <a:pt x="20136" y="152"/>
                    <a:pt x="16821" y="201"/>
                  </a:cubicBezTo>
                  <a:cubicBezTo>
                    <a:pt x="10983" y="251"/>
                    <a:pt x="5442" y="746"/>
                    <a:pt x="0" y="2032"/>
                  </a:cubicBezTo>
                  <a:cubicBezTo>
                    <a:pt x="4403" y="4803"/>
                    <a:pt x="8757" y="7524"/>
                    <a:pt x="13160" y="101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2" name="צורה חופשית: צורה 1101">
              <a:extLst>
                <a:ext uri="{FF2B5EF4-FFF2-40B4-BE49-F238E27FC236}">
                  <a16:creationId xmlns:a16="http://schemas.microsoft.com/office/drawing/2014/main" id="{815D6165-37B1-7854-B365-305E08E08072}"/>
                </a:ext>
              </a:extLst>
            </p:cNvPr>
            <p:cNvSpPr/>
            <p:nvPr/>
          </p:nvSpPr>
          <p:spPr>
            <a:xfrm>
              <a:off x="3654797" y="448365"/>
              <a:ext cx="91045" cy="91761"/>
            </a:xfrm>
            <a:custGeom>
              <a:avLst/>
              <a:gdLst>
                <a:gd name="connsiteX0" fmla="*/ 56451 w 91045"/>
                <a:gd name="connsiteY0" fmla="*/ 80483 h 91761"/>
                <a:gd name="connsiteX1" fmla="*/ 62091 w 91045"/>
                <a:gd name="connsiteY1" fmla="*/ 70192 h 91761"/>
                <a:gd name="connsiteX2" fmla="*/ 62190 w 91045"/>
                <a:gd name="connsiteY2" fmla="*/ 57032 h 91761"/>
                <a:gd name="connsiteX3" fmla="*/ 58727 w 91045"/>
                <a:gd name="connsiteY3" fmla="*/ 46394 h 91761"/>
                <a:gd name="connsiteX4" fmla="*/ 43488 w 91045"/>
                <a:gd name="connsiteY4" fmla="*/ 20321 h 91761"/>
                <a:gd name="connsiteX5" fmla="*/ 21719 w 91045"/>
                <a:gd name="connsiteY5" fmla="*/ 9239 h 91761"/>
                <a:gd name="connsiteX6" fmla="*/ 13705 w 91045"/>
                <a:gd name="connsiteY6" fmla="*/ 5924 h 91761"/>
                <a:gd name="connsiteX7" fmla="*/ 10538 w 91045"/>
                <a:gd name="connsiteY7" fmla="*/ 4638 h 91761"/>
                <a:gd name="connsiteX8" fmla="*/ 0 w 91045"/>
                <a:gd name="connsiteY8" fmla="*/ 1620 h 91761"/>
                <a:gd name="connsiteX9" fmla="*/ 14892 w 91045"/>
                <a:gd name="connsiteY9" fmla="*/ 185 h 91761"/>
                <a:gd name="connsiteX10" fmla="*/ 24490 w 91045"/>
                <a:gd name="connsiteY10" fmla="*/ 531 h 91761"/>
                <a:gd name="connsiteX11" fmla="*/ 38195 w 91045"/>
                <a:gd name="connsiteY11" fmla="*/ 4390 h 91761"/>
                <a:gd name="connsiteX12" fmla="*/ 41361 w 91045"/>
                <a:gd name="connsiteY12" fmla="*/ 5677 h 91761"/>
                <a:gd name="connsiteX13" fmla="*/ 49376 w 91045"/>
                <a:gd name="connsiteY13" fmla="*/ 8991 h 91761"/>
                <a:gd name="connsiteX14" fmla="*/ 71145 w 91045"/>
                <a:gd name="connsiteY14" fmla="*/ 20074 h 91761"/>
                <a:gd name="connsiteX15" fmla="*/ 86383 w 91045"/>
                <a:gd name="connsiteY15" fmla="*/ 46147 h 91761"/>
                <a:gd name="connsiteX16" fmla="*/ 89846 w 91045"/>
                <a:gd name="connsiteY16" fmla="*/ 56784 h 91761"/>
                <a:gd name="connsiteX17" fmla="*/ 89747 w 91045"/>
                <a:gd name="connsiteY17" fmla="*/ 69944 h 91761"/>
                <a:gd name="connsiteX18" fmla="*/ 84107 w 91045"/>
                <a:gd name="connsiteY18" fmla="*/ 80235 h 91761"/>
                <a:gd name="connsiteX19" fmla="*/ 78418 w 91045"/>
                <a:gd name="connsiteY19" fmla="*/ 85776 h 91761"/>
                <a:gd name="connsiteX20" fmla="*/ 73569 w 91045"/>
                <a:gd name="connsiteY20" fmla="*/ 91219 h 91761"/>
                <a:gd name="connsiteX21" fmla="*/ 62091 w 91045"/>
                <a:gd name="connsiteY21" fmla="*/ 87409 h 91761"/>
                <a:gd name="connsiteX22" fmla="*/ 60359 w 91045"/>
                <a:gd name="connsiteY22" fmla="*/ 84589 h 91761"/>
                <a:gd name="connsiteX23" fmla="*/ 56847 w 91045"/>
                <a:gd name="connsiteY23" fmla="*/ 82016 h 91761"/>
                <a:gd name="connsiteX24" fmla="*/ 55659 w 91045"/>
                <a:gd name="connsiteY24" fmla="*/ 81571 h 91761"/>
                <a:gd name="connsiteX25" fmla="*/ 56451 w 91045"/>
                <a:gd name="connsiteY25" fmla="*/ 80483 h 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045" h="91761">
                  <a:moveTo>
                    <a:pt x="56451" y="80483"/>
                  </a:moveTo>
                  <a:cubicBezTo>
                    <a:pt x="58430" y="77069"/>
                    <a:pt x="60706" y="73952"/>
                    <a:pt x="62091" y="70192"/>
                  </a:cubicBezTo>
                  <a:cubicBezTo>
                    <a:pt x="63625" y="65937"/>
                    <a:pt x="63971" y="61138"/>
                    <a:pt x="62190" y="57032"/>
                  </a:cubicBezTo>
                  <a:cubicBezTo>
                    <a:pt x="60557" y="53370"/>
                    <a:pt x="58430" y="50600"/>
                    <a:pt x="58727" y="46394"/>
                  </a:cubicBezTo>
                  <a:cubicBezTo>
                    <a:pt x="59469" y="36153"/>
                    <a:pt x="51503" y="26258"/>
                    <a:pt x="43488" y="20321"/>
                  </a:cubicBezTo>
                  <a:cubicBezTo>
                    <a:pt x="37007" y="15423"/>
                    <a:pt x="29339" y="12306"/>
                    <a:pt x="21719" y="9239"/>
                  </a:cubicBezTo>
                  <a:cubicBezTo>
                    <a:pt x="19048" y="8150"/>
                    <a:pt x="16376" y="7062"/>
                    <a:pt x="13705" y="5924"/>
                  </a:cubicBezTo>
                  <a:cubicBezTo>
                    <a:pt x="12666" y="5479"/>
                    <a:pt x="11627" y="5083"/>
                    <a:pt x="10538" y="4638"/>
                  </a:cubicBezTo>
                  <a:cubicBezTo>
                    <a:pt x="7372" y="3351"/>
                    <a:pt x="3562" y="2510"/>
                    <a:pt x="0" y="1620"/>
                  </a:cubicBezTo>
                  <a:cubicBezTo>
                    <a:pt x="4799" y="630"/>
                    <a:pt x="9747" y="185"/>
                    <a:pt x="14892" y="185"/>
                  </a:cubicBezTo>
                  <a:cubicBezTo>
                    <a:pt x="18207" y="185"/>
                    <a:pt x="21274" y="-409"/>
                    <a:pt x="24490" y="531"/>
                  </a:cubicBezTo>
                  <a:cubicBezTo>
                    <a:pt x="28844" y="1768"/>
                    <a:pt x="34039" y="2708"/>
                    <a:pt x="38195" y="4390"/>
                  </a:cubicBezTo>
                  <a:cubicBezTo>
                    <a:pt x="39234" y="4836"/>
                    <a:pt x="40273" y="5231"/>
                    <a:pt x="41361" y="5677"/>
                  </a:cubicBezTo>
                  <a:cubicBezTo>
                    <a:pt x="44033" y="6765"/>
                    <a:pt x="46704" y="7854"/>
                    <a:pt x="49376" y="8991"/>
                  </a:cubicBezTo>
                  <a:cubicBezTo>
                    <a:pt x="56995" y="12059"/>
                    <a:pt x="64713" y="15176"/>
                    <a:pt x="71145" y="20074"/>
                  </a:cubicBezTo>
                  <a:cubicBezTo>
                    <a:pt x="79110" y="26011"/>
                    <a:pt x="87125" y="35906"/>
                    <a:pt x="86383" y="46147"/>
                  </a:cubicBezTo>
                  <a:cubicBezTo>
                    <a:pt x="86086" y="50352"/>
                    <a:pt x="88214" y="53123"/>
                    <a:pt x="89846" y="56784"/>
                  </a:cubicBezTo>
                  <a:cubicBezTo>
                    <a:pt x="91627" y="60940"/>
                    <a:pt x="91281" y="65739"/>
                    <a:pt x="89747" y="69944"/>
                  </a:cubicBezTo>
                  <a:cubicBezTo>
                    <a:pt x="88362" y="73705"/>
                    <a:pt x="86136" y="76821"/>
                    <a:pt x="84107" y="80235"/>
                  </a:cubicBezTo>
                  <a:cubicBezTo>
                    <a:pt x="82672" y="82610"/>
                    <a:pt x="80496" y="83995"/>
                    <a:pt x="78418" y="85776"/>
                  </a:cubicBezTo>
                  <a:cubicBezTo>
                    <a:pt x="76686" y="87310"/>
                    <a:pt x="75697" y="90130"/>
                    <a:pt x="73569" y="91219"/>
                  </a:cubicBezTo>
                  <a:cubicBezTo>
                    <a:pt x="70155" y="92950"/>
                    <a:pt x="63971" y="90229"/>
                    <a:pt x="62091" y="87409"/>
                  </a:cubicBezTo>
                  <a:cubicBezTo>
                    <a:pt x="61448" y="86519"/>
                    <a:pt x="61052" y="85480"/>
                    <a:pt x="60359" y="84589"/>
                  </a:cubicBezTo>
                  <a:cubicBezTo>
                    <a:pt x="59469" y="83451"/>
                    <a:pt x="58133" y="82659"/>
                    <a:pt x="56847" y="82016"/>
                  </a:cubicBezTo>
                  <a:cubicBezTo>
                    <a:pt x="56500" y="81868"/>
                    <a:pt x="56055" y="81719"/>
                    <a:pt x="55659" y="81571"/>
                  </a:cubicBezTo>
                  <a:cubicBezTo>
                    <a:pt x="55956" y="81225"/>
                    <a:pt x="56203" y="80878"/>
                    <a:pt x="56451" y="804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3" name="צורה חופשית: צורה 1102">
              <a:extLst>
                <a:ext uri="{FF2B5EF4-FFF2-40B4-BE49-F238E27FC236}">
                  <a16:creationId xmlns:a16="http://schemas.microsoft.com/office/drawing/2014/main" id="{BDD9B8F3-20BA-0215-A47A-7F45D5818DA6}"/>
                </a:ext>
              </a:extLst>
            </p:cNvPr>
            <p:cNvSpPr/>
            <p:nvPr/>
          </p:nvSpPr>
          <p:spPr>
            <a:xfrm>
              <a:off x="4886968" y="1045563"/>
              <a:ext cx="791" cy="296"/>
            </a:xfrm>
            <a:custGeom>
              <a:avLst/>
              <a:gdLst>
                <a:gd name="connsiteX0" fmla="*/ 792 w 791"/>
                <a:gd name="connsiteY0" fmla="*/ 297 h 296"/>
                <a:gd name="connsiteX1" fmla="*/ 396 w 791"/>
                <a:gd name="connsiteY1" fmla="*/ 247 h 296"/>
                <a:gd name="connsiteX2" fmla="*/ 0 w 791"/>
                <a:gd name="connsiteY2" fmla="*/ 0 h 296"/>
                <a:gd name="connsiteX3" fmla="*/ 792 w 791"/>
                <a:gd name="connsiteY3" fmla="*/ 297 h 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" h="296">
                  <a:moveTo>
                    <a:pt x="792" y="297"/>
                  </a:moveTo>
                  <a:cubicBezTo>
                    <a:pt x="792" y="297"/>
                    <a:pt x="544" y="297"/>
                    <a:pt x="396" y="247"/>
                  </a:cubicBezTo>
                  <a:cubicBezTo>
                    <a:pt x="247" y="198"/>
                    <a:pt x="148" y="49"/>
                    <a:pt x="0" y="0"/>
                  </a:cubicBezTo>
                  <a:lnTo>
                    <a:pt x="792" y="29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4" name="צורה חופשית: צורה 1103">
              <a:extLst>
                <a:ext uri="{FF2B5EF4-FFF2-40B4-BE49-F238E27FC236}">
                  <a16:creationId xmlns:a16="http://schemas.microsoft.com/office/drawing/2014/main" id="{BDB622AB-5D39-00DC-436B-5706AB8C83F4}"/>
                </a:ext>
              </a:extLst>
            </p:cNvPr>
            <p:cNvSpPr/>
            <p:nvPr/>
          </p:nvSpPr>
          <p:spPr>
            <a:xfrm>
              <a:off x="4771203" y="684504"/>
              <a:ext cx="83711" cy="138838"/>
            </a:xfrm>
            <a:custGeom>
              <a:avLst/>
              <a:gdLst>
                <a:gd name="connsiteX0" fmla="*/ 13303 w 83711"/>
                <a:gd name="connsiteY0" fmla="*/ 97407 h 138838"/>
                <a:gd name="connsiteX1" fmla="*/ 24485 w 83711"/>
                <a:gd name="connsiteY1" fmla="*/ 88947 h 138838"/>
                <a:gd name="connsiteX2" fmla="*/ 25771 w 83711"/>
                <a:gd name="connsiteY2" fmla="*/ 86523 h 138838"/>
                <a:gd name="connsiteX3" fmla="*/ 33044 w 83711"/>
                <a:gd name="connsiteY3" fmla="*/ 74006 h 138838"/>
                <a:gd name="connsiteX4" fmla="*/ 44571 w 83711"/>
                <a:gd name="connsiteY4" fmla="*/ 48031 h 138838"/>
                <a:gd name="connsiteX5" fmla="*/ 60651 w 83711"/>
                <a:gd name="connsiteY5" fmla="*/ 1129 h 138838"/>
                <a:gd name="connsiteX6" fmla="*/ 81925 w 83711"/>
                <a:gd name="connsiteY6" fmla="*/ 32892 h 138838"/>
                <a:gd name="connsiteX7" fmla="*/ 65796 w 83711"/>
                <a:gd name="connsiteY7" fmla="*/ 55156 h 138838"/>
                <a:gd name="connsiteX8" fmla="*/ 52389 w 83711"/>
                <a:gd name="connsiteY8" fmla="*/ 81081 h 138838"/>
                <a:gd name="connsiteX9" fmla="*/ 46847 w 83711"/>
                <a:gd name="connsiteY9" fmla="*/ 95478 h 138838"/>
                <a:gd name="connsiteX10" fmla="*/ 46847 w 83711"/>
                <a:gd name="connsiteY10" fmla="*/ 96814 h 138838"/>
                <a:gd name="connsiteX11" fmla="*/ 47392 w 83711"/>
                <a:gd name="connsiteY11" fmla="*/ 97110 h 138838"/>
                <a:gd name="connsiteX12" fmla="*/ 46897 w 83711"/>
                <a:gd name="connsiteY12" fmla="*/ 98892 h 138838"/>
                <a:gd name="connsiteX13" fmla="*/ 45759 w 83711"/>
                <a:gd name="connsiteY13" fmla="*/ 109133 h 138838"/>
                <a:gd name="connsiteX14" fmla="*/ 40663 w 83711"/>
                <a:gd name="connsiteY14" fmla="*/ 117098 h 138838"/>
                <a:gd name="connsiteX15" fmla="*/ 30521 w 83711"/>
                <a:gd name="connsiteY15" fmla="*/ 134315 h 138838"/>
                <a:gd name="connsiteX16" fmla="*/ 19042 w 83711"/>
                <a:gd name="connsiteY16" fmla="*/ 138818 h 138838"/>
                <a:gd name="connsiteX17" fmla="*/ 11522 w 83711"/>
                <a:gd name="connsiteY17" fmla="*/ 133079 h 138838"/>
                <a:gd name="connsiteX18" fmla="*/ 8405 w 83711"/>
                <a:gd name="connsiteY18" fmla="*/ 131545 h 138838"/>
                <a:gd name="connsiteX19" fmla="*/ 6872 w 83711"/>
                <a:gd name="connsiteY19" fmla="*/ 127389 h 138838"/>
                <a:gd name="connsiteX20" fmla="*/ 14491 w 83711"/>
                <a:gd name="connsiteY20" fmla="*/ 109479 h 138838"/>
                <a:gd name="connsiteX21" fmla="*/ 13650 w 83711"/>
                <a:gd name="connsiteY21" fmla="*/ 106115 h 138838"/>
                <a:gd name="connsiteX22" fmla="*/ 13996 w 83711"/>
                <a:gd name="connsiteY22" fmla="*/ 105422 h 138838"/>
                <a:gd name="connsiteX23" fmla="*/ 390 w 83711"/>
                <a:gd name="connsiteY23" fmla="*/ 107698 h 138838"/>
                <a:gd name="connsiteX24" fmla="*/ 13353 w 83711"/>
                <a:gd name="connsiteY24" fmla="*/ 97407 h 13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711" h="138838">
                  <a:moveTo>
                    <a:pt x="13303" y="97407"/>
                  </a:moveTo>
                  <a:cubicBezTo>
                    <a:pt x="15777" y="95280"/>
                    <a:pt x="21021" y="91421"/>
                    <a:pt x="24485" y="88947"/>
                  </a:cubicBezTo>
                  <a:cubicBezTo>
                    <a:pt x="24930" y="88106"/>
                    <a:pt x="25326" y="87364"/>
                    <a:pt x="25771" y="86523"/>
                  </a:cubicBezTo>
                  <a:cubicBezTo>
                    <a:pt x="27997" y="82268"/>
                    <a:pt x="30916" y="78359"/>
                    <a:pt x="33044" y="74006"/>
                  </a:cubicBezTo>
                  <a:cubicBezTo>
                    <a:pt x="37200" y="65496"/>
                    <a:pt x="40515" y="56591"/>
                    <a:pt x="44571" y="48031"/>
                  </a:cubicBezTo>
                  <a:cubicBezTo>
                    <a:pt x="50360" y="35762"/>
                    <a:pt x="60651" y="1129"/>
                    <a:pt x="60651" y="1129"/>
                  </a:cubicBezTo>
                  <a:cubicBezTo>
                    <a:pt x="84349" y="-6341"/>
                    <a:pt x="86130" y="25421"/>
                    <a:pt x="81925" y="32892"/>
                  </a:cubicBezTo>
                  <a:cubicBezTo>
                    <a:pt x="77423" y="40759"/>
                    <a:pt x="71140" y="47834"/>
                    <a:pt x="65796" y="55156"/>
                  </a:cubicBezTo>
                  <a:cubicBezTo>
                    <a:pt x="59859" y="63270"/>
                    <a:pt x="56841" y="72076"/>
                    <a:pt x="52389" y="81081"/>
                  </a:cubicBezTo>
                  <a:cubicBezTo>
                    <a:pt x="49816" y="86275"/>
                    <a:pt x="46897" y="89541"/>
                    <a:pt x="46847" y="95478"/>
                  </a:cubicBezTo>
                  <a:cubicBezTo>
                    <a:pt x="46847" y="95923"/>
                    <a:pt x="46847" y="96368"/>
                    <a:pt x="46847" y="96814"/>
                  </a:cubicBezTo>
                  <a:lnTo>
                    <a:pt x="47392" y="97110"/>
                  </a:lnTo>
                  <a:cubicBezTo>
                    <a:pt x="47392" y="97110"/>
                    <a:pt x="47194" y="97803"/>
                    <a:pt x="46897" y="98892"/>
                  </a:cubicBezTo>
                  <a:cubicBezTo>
                    <a:pt x="46996" y="102355"/>
                    <a:pt x="47045" y="105966"/>
                    <a:pt x="45759" y="109133"/>
                  </a:cubicBezTo>
                  <a:cubicBezTo>
                    <a:pt x="44176" y="112992"/>
                    <a:pt x="43236" y="115663"/>
                    <a:pt x="40663" y="117098"/>
                  </a:cubicBezTo>
                  <a:cubicBezTo>
                    <a:pt x="36804" y="126746"/>
                    <a:pt x="33093" y="130407"/>
                    <a:pt x="30521" y="134315"/>
                  </a:cubicBezTo>
                  <a:cubicBezTo>
                    <a:pt x="27849" y="138422"/>
                    <a:pt x="29779" y="138966"/>
                    <a:pt x="19042" y="138818"/>
                  </a:cubicBezTo>
                  <a:cubicBezTo>
                    <a:pt x="8356" y="138669"/>
                    <a:pt x="11522" y="133079"/>
                    <a:pt x="11522" y="133079"/>
                  </a:cubicBezTo>
                  <a:lnTo>
                    <a:pt x="8405" y="131545"/>
                  </a:lnTo>
                  <a:cubicBezTo>
                    <a:pt x="5338" y="130011"/>
                    <a:pt x="6872" y="127389"/>
                    <a:pt x="6872" y="127389"/>
                  </a:cubicBezTo>
                  <a:lnTo>
                    <a:pt x="14491" y="109479"/>
                  </a:lnTo>
                  <a:cubicBezTo>
                    <a:pt x="13947" y="108391"/>
                    <a:pt x="13501" y="107253"/>
                    <a:pt x="13650" y="106115"/>
                  </a:cubicBezTo>
                  <a:cubicBezTo>
                    <a:pt x="13650" y="105867"/>
                    <a:pt x="13897" y="105670"/>
                    <a:pt x="13996" y="105422"/>
                  </a:cubicBezTo>
                  <a:cubicBezTo>
                    <a:pt x="9840" y="107302"/>
                    <a:pt x="2320" y="110221"/>
                    <a:pt x="390" y="107698"/>
                  </a:cubicBezTo>
                  <a:cubicBezTo>
                    <a:pt x="-2281" y="104136"/>
                    <a:pt x="9494" y="100722"/>
                    <a:pt x="13353" y="974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5" name="צורה חופשית: צורה 1104">
              <a:extLst>
                <a:ext uri="{FF2B5EF4-FFF2-40B4-BE49-F238E27FC236}">
                  <a16:creationId xmlns:a16="http://schemas.microsoft.com/office/drawing/2014/main" id="{E7FCB9F4-D11A-C69C-8D29-0CB2EF69731A}"/>
                </a:ext>
              </a:extLst>
            </p:cNvPr>
            <p:cNvSpPr/>
            <p:nvPr/>
          </p:nvSpPr>
          <p:spPr>
            <a:xfrm>
              <a:off x="4835942" y="782851"/>
              <a:ext cx="73380" cy="291998"/>
            </a:xfrm>
            <a:custGeom>
              <a:avLst/>
              <a:gdLst>
                <a:gd name="connsiteX0" fmla="*/ 32275 w 73380"/>
                <a:gd name="connsiteY0" fmla="*/ 18504 h 291998"/>
                <a:gd name="connsiteX1" fmla="*/ 30692 w 73380"/>
                <a:gd name="connsiteY1" fmla="*/ 5244 h 291998"/>
                <a:gd name="connsiteX2" fmla="*/ 32077 w 73380"/>
                <a:gd name="connsiteY2" fmla="*/ 0 h 291998"/>
                <a:gd name="connsiteX3" fmla="*/ 37619 w 73380"/>
                <a:gd name="connsiteY3" fmla="*/ 2226 h 291998"/>
                <a:gd name="connsiteX4" fmla="*/ 58101 w 73380"/>
                <a:gd name="connsiteY4" fmla="*/ 29438 h 291998"/>
                <a:gd name="connsiteX5" fmla="*/ 60872 w 73380"/>
                <a:gd name="connsiteY5" fmla="*/ 35473 h 291998"/>
                <a:gd name="connsiteX6" fmla="*/ 61713 w 73380"/>
                <a:gd name="connsiteY6" fmla="*/ 81930 h 291998"/>
                <a:gd name="connsiteX7" fmla="*/ 65770 w 73380"/>
                <a:gd name="connsiteY7" fmla="*/ 140954 h 291998"/>
                <a:gd name="connsiteX8" fmla="*/ 72795 w 73380"/>
                <a:gd name="connsiteY8" fmla="*/ 186669 h 291998"/>
                <a:gd name="connsiteX9" fmla="*/ 73240 w 73380"/>
                <a:gd name="connsiteY9" fmla="*/ 195920 h 291998"/>
                <a:gd name="connsiteX10" fmla="*/ 68639 w 73380"/>
                <a:gd name="connsiteY10" fmla="*/ 205964 h 291998"/>
                <a:gd name="connsiteX11" fmla="*/ 64533 w 73380"/>
                <a:gd name="connsiteY11" fmla="*/ 228722 h 291998"/>
                <a:gd name="connsiteX12" fmla="*/ 63642 w 73380"/>
                <a:gd name="connsiteY12" fmla="*/ 242971 h 291998"/>
                <a:gd name="connsiteX13" fmla="*/ 61020 w 73380"/>
                <a:gd name="connsiteY13" fmla="*/ 256329 h 291998"/>
                <a:gd name="connsiteX14" fmla="*/ 52214 w 73380"/>
                <a:gd name="connsiteY14" fmla="*/ 282897 h 291998"/>
                <a:gd name="connsiteX15" fmla="*/ 48305 w 73380"/>
                <a:gd name="connsiteY15" fmla="*/ 289527 h 291998"/>
                <a:gd name="connsiteX16" fmla="*/ 30791 w 73380"/>
                <a:gd name="connsiteY16" fmla="*/ 289527 h 291998"/>
                <a:gd name="connsiteX17" fmla="*/ 29208 w 73380"/>
                <a:gd name="connsiteY17" fmla="*/ 277257 h 291998"/>
                <a:gd name="connsiteX18" fmla="*/ 25448 w 73380"/>
                <a:gd name="connsiteY18" fmla="*/ 248611 h 291998"/>
                <a:gd name="connsiteX19" fmla="*/ 19313 w 73380"/>
                <a:gd name="connsiteY19" fmla="*/ 235747 h 291998"/>
                <a:gd name="connsiteX20" fmla="*/ 15355 w 73380"/>
                <a:gd name="connsiteY20" fmla="*/ 210169 h 291998"/>
                <a:gd name="connsiteX21" fmla="*/ 14959 w 73380"/>
                <a:gd name="connsiteY21" fmla="*/ 199730 h 291998"/>
                <a:gd name="connsiteX22" fmla="*/ 13722 w 73380"/>
                <a:gd name="connsiteY22" fmla="*/ 191270 h 291998"/>
                <a:gd name="connsiteX23" fmla="*/ 12980 w 73380"/>
                <a:gd name="connsiteY23" fmla="*/ 174547 h 291998"/>
                <a:gd name="connsiteX24" fmla="*/ 11100 w 73380"/>
                <a:gd name="connsiteY24" fmla="*/ 160496 h 291998"/>
                <a:gd name="connsiteX25" fmla="*/ 5361 w 73380"/>
                <a:gd name="connsiteY25" fmla="*/ 108399 h 291998"/>
                <a:gd name="connsiteX26" fmla="*/ 958 w 73380"/>
                <a:gd name="connsiteY26" fmla="*/ 23797 h 291998"/>
                <a:gd name="connsiteX27" fmla="*/ 32325 w 73380"/>
                <a:gd name="connsiteY27" fmla="*/ 18504 h 29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380" h="291998">
                  <a:moveTo>
                    <a:pt x="32275" y="18504"/>
                  </a:moveTo>
                  <a:cubicBezTo>
                    <a:pt x="35343" y="13556"/>
                    <a:pt x="33957" y="8757"/>
                    <a:pt x="30692" y="5244"/>
                  </a:cubicBezTo>
                  <a:cubicBezTo>
                    <a:pt x="31583" y="3661"/>
                    <a:pt x="32028" y="1831"/>
                    <a:pt x="32077" y="0"/>
                  </a:cubicBezTo>
                  <a:cubicBezTo>
                    <a:pt x="34056" y="594"/>
                    <a:pt x="35986" y="1286"/>
                    <a:pt x="37619" y="2226"/>
                  </a:cubicBezTo>
                  <a:cubicBezTo>
                    <a:pt x="47563" y="8015"/>
                    <a:pt x="53104" y="19048"/>
                    <a:pt x="58101" y="29438"/>
                  </a:cubicBezTo>
                  <a:cubicBezTo>
                    <a:pt x="59041" y="31417"/>
                    <a:pt x="60031" y="33396"/>
                    <a:pt x="60872" y="35473"/>
                  </a:cubicBezTo>
                  <a:cubicBezTo>
                    <a:pt x="66462" y="49178"/>
                    <a:pt x="62059" y="67434"/>
                    <a:pt x="61713" y="81930"/>
                  </a:cubicBezTo>
                  <a:cubicBezTo>
                    <a:pt x="61268" y="101374"/>
                    <a:pt x="60872" y="121955"/>
                    <a:pt x="65770" y="140954"/>
                  </a:cubicBezTo>
                  <a:cubicBezTo>
                    <a:pt x="69629" y="155895"/>
                    <a:pt x="72004" y="171232"/>
                    <a:pt x="72795" y="186669"/>
                  </a:cubicBezTo>
                  <a:cubicBezTo>
                    <a:pt x="72944" y="189489"/>
                    <a:pt x="73686" y="193150"/>
                    <a:pt x="73240" y="195920"/>
                  </a:cubicBezTo>
                  <a:cubicBezTo>
                    <a:pt x="72696" y="199186"/>
                    <a:pt x="69876" y="202797"/>
                    <a:pt x="68639" y="205964"/>
                  </a:cubicBezTo>
                  <a:cubicBezTo>
                    <a:pt x="65918" y="213187"/>
                    <a:pt x="64483" y="220955"/>
                    <a:pt x="64533" y="228722"/>
                  </a:cubicBezTo>
                  <a:cubicBezTo>
                    <a:pt x="64533" y="233620"/>
                    <a:pt x="64681" y="238122"/>
                    <a:pt x="63642" y="242971"/>
                  </a:cubicBezTo>
                  <a:cubicBezTo>
                    <a:pt x="62702" y="247424"/>
                    <a:pt x="61812" y="251827"/>
                    <a:pt x="61020" y="256329"/>
                  </a:cubicBezTo>
                  <a:cubicBezTo>
                    <a:pt x="59437" y="265531"/>
                    <a:pt x="55825" y="274288"/>
                    <a:pt x="52214" y="282897"/>
                  </a:cubicBezTo>
                  <a:cubicBezTo>
                    <a:pt x="51224" y="285272"/>
                    <a:pt x="50185" y="287746"/>
                    <a:pt x="48305" y="289527"/>
                  </a:cubicBezTo>
                  <a:cubicBezTo>
                    <a:pt x="44594" y="293089"/>
                    <a:pt x="34699" y="292545"/>
                    <a:pt x="30791" y="289527"/>
                  </a:cubicBezTo>
                  <a:cubicBezTo>
                    <a:pt x="27971" y="287350"/>
                    <a:pt x="29257" y="280967"/>
                    <a:pt x="29208" y="277257"/>
                  </a:cubicBezTo>
                  <a:cubicBezTo>
                    <a:pt x="29158" y="267560"/>
                    <a:pt x="29010" y="257615"/>
                    <a:pt x="25448" y="248611"/>
                  </a:cubicBezTo>
                  <a:cubicBezTo>
                    <a:pt x="23667" y="244208"/>
                    <a:pt x="21143" y="240151"/>
                    <a:pt x="19313" y="235747"/>
                  </a:cubicBezTo>
                  <a:cubicBezTo>
                    <a:pt x="16097" y="228079"/>
                    <a:pt x="15751" y="218382"/>
                    <a:pt x="15355" y="210169"/>
                  </a:cubicBezTo>
                  <a:cubicBezTo>
                    <a:pt x="15207" y="206706"/>
                    <a:pt x="15009" y="203193"/>
                    <a:pt x="14959" y="199730"/>
                  </a:cubicBezTo>
                  <a:cubicBezTo>
                    <a:pt x="14910" y="196811"/>
                    <a:pt x="13772" y="194189"/>
                    <a:pt x="13722" y="191270"/>
                  </a:cubicBezTo>
                  <a:cubicBezTo>
                    <a:pt x="13574" y="185630"/>
                    <a:pt x="12683" y="180187"/>
                    <a:pt x="12980" y="174547"/>
                  </a:cubicBezTo>
                  <a:cubicBezTo>
                    <a:pt x="13227" y="170045"/>
                    <a:pt x="11842" y="164900"/>
                    <a:pt x="11100" y="160496"/>
                  </a:cubicBezTo>
                  <a:cubicBezTo>
                    <a:pt x="6697" y="135116"/>
                    <a:pt x="6647" y="128981"/>
                    <a:pt x="5361" y="108399"/>
                  </a:cubicBezTo>
                  <a:cubicBezTo>
                    <a:pt x="4470" y="93854"/>
                    <a:pt x="-2506" y="44428"/>
                    <a:pt x="958" y="23797"/>
                  </a:cubicBezTo>
                  <a:cubicBezTo>
                    <a:pt x="11298" y="26024"/>
                    <a:pt x="26437" y="28003"/>
                    <a:pt x="32325" y="185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6" name="צורה חופשית: צורה 1105">
              <a:extLst>
                <a:ext uri="{FF2B5EF4-FFF2-40B4-BE49-F238E27FC236}">
                  <a16:creationId xmlns:a16="http://schemas.microsoft.com/office/drawing/2014/main" id="{F45442A8-A804-437B-FBBC-71940A65F2C8}"/>
                </a:ext>
              </a:extLst>
            </p:cNvPr>
            <p:cNvSpPr/>
            <p:nvPr/>
          </p:nvSpPr>
          <p:spPr>
            <a:xfrm>
              <a:off x="4864952" y="782802"/>
              <a:ext cx="43945" cy="210178"/>
            </a:xfrm>
            <a:custGeom>
              <a:avLst/>
              <a:gdLst>
                <a:gd name="connsiteX0" fmla="*/ 21720 w 43945"/>
                <a:gd name="connsiteY0" fmla="*/ 155747 h 210178"/>
                <a:gd name="connsiteX1" fmla="*/ 17663 w 43945"/>
                <a:gd name="connsiteY1" fmla="*/ 96723 h 210178"/>
                <a:gd name="connsiteX2" fmla="*/ 16821 w 43945"/>
                <a:gd name="connsiteY2" fmla="*/ 50266 h 210178"/>
                <a:gd name="connsiteX3" fmla="*/ 14051 w 43945"/>
                <a:gd name="connsiteY3" fmla="*/ 44231 h 210178"/>
                <a:gd name="connsiteX4" fmla="*/ 0 w 43945"/>
                <a:gd name="connsiteY4" fmla="*/ 21967 h 210178"/>
                <a:gd name="connsiteX5" fmla="*/ 3216 w 43945"/>
                <a:gd name="connsiteY5" fmla="*/ 18504 h 210178"/>
                <a:gd name="connsiteX6" fmla="*/ 1633 w 43945"/>
                <a:gd name="connsiteY6" fmla="*/ 5244 h 210178"/>
                <a:gd name="connsiteX7" fmla="*/ 3018 w 43945"/>
                <a:gd name="connsiteY7" fmla="*/ 0 h 210178"/>
                <a:gd name="connsiteX8" fmla="*/ 8559 w 43945"/>
                <a:gd name="connsiteY8" fmla="*/ 2226 h 210178"/>
                <a:gd name="connsiteX9" fmla="*/ 29042 w 43945"/>
                <a:gd name="connsiteY9" fmla="*/ 29438 h 210178"/>
                <a:gd name="connsiteX10" fmla="*/ 31812 w 43945"/>
                <a:gd name="connsiteY10" fmla="*/ 35473 h 210178"/>
                <a:gd name="connsiteX11" fmla="*/ 32653 w 43945"/>
                <a:gd name="connsiteY11" fmla="*/ 81930 h 210178"/>
                <a:gd name="connsiteX12" fmla="*/ 36710 w 43945"/>
                <a:gd name="connsiteY12" fmla="*/ 140954 h 210178"/>
                <a:gd name="connsiteX13" fmla="*/ 43934 w 43945"/>
                <a:gd name="connsiteY13" fmla="*/ 190379 h 210178"/>
                <a:gd name="connsiteX14" fmla="*/ 38640 w 43945"/>
                <a:gd name="connsiteY14" fmla="*/ 204826 h 210178"/>
                <a:gd name="connsiteX15" fmla="*/ 32455 w 43945"/>
                <a:gd name="connsiteY15" fmla="*/ 210021 h 210178"/>
                <a:gd name="connsiteX16" fmla="*/ 28844 w 43945"/>
                <a:gd name="connsiteY16" fmla="*/ 202253 h 210178"/>
                <a:gd name="connsiteX17" fmla="*/ 27656 w 43945"/>
                <a:gd name="connsiteY17" fmla="*/ 187609 h 210178"/>
                <a:gd name="connsiteX18" fmla="*/ 21769 w 43945"/>
                <a:gd name="connsiteY18" fmla="*/ 155697 h 2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" h="210178">
                  <a:moveTo>
                    <a:pt x="21720" y="155747"/>
                  </a:moveTo>
                  <a:cubicBezTo>
                    <a:pt x="16821" y="136748"/>
                    <a:pt x="17168" y="116167"/>
                    <a:pt x="17663" y="96723"/>
                  </a:cubicBezTo>
                  <a:cubicBezTo>
                    <a:pt x="18009" y="82227"/>
                    <a:pt x="22462" y="63971"/>
                    <a:pt x="16821" y="50266"/>
                  </a:cubicBezTo>
                  <a:cubicBezTo>
                    <a:pt x="15980" y="48238"/>
                    <a:pt x="15040" y="46210"/>
                    <a:pt x="14051" y="44231"/>
                  </a:cubicBezTo>
                  <a:cubicBezTo>
                    <a:pt x="10241" y="36315"/>
                    <a:pt x="6135" y="28052"/>
                    <a:pt x="0" y="21967"/>
                  </a:cubicBezTo>
                  <a:cubicBezTo>
                    <a:pt x="1237" y="21027"/>
                    <a:pt x="2375" y="19938"/>
                    <a:pt x="3216" y="18504"/>
                  </a:cubicBezTo>
                  <a:cubicBezTo>
                    <a:pt x="6283" y="13556"/>
                    <a:pt x="4898" y="8757"/>
                    <a:pt x="1633" y="5244"/>
                  </a:cubicBezTo>
                  <a:cubicBezTo>
                    <a:pt x="2523" y="3661"/>
                    <a:pt x="2969" y="1831"/>
                    <a:pt x="3018" y="0"/>
                  </a:cubicBezTo>
                  <a:cubicBezTo>
                    <a:pt x="4997" y="594"/>
                    <a:pt x="6926" y="1286"/>
                    <a:pt x="8559" y="2226"/>
                  </a:cubicBezTo>
                  <a:cubicBezTo>
                    <a:pt x="18504" y="8015"/>
                    <a:pt x="24045" y="19048"/>
                    <a:pt x="29042" y="29438"/>
                  </a:cubicBezTo>
                  <a:cubicBezTo>
                    <a:pt x="29982" y="31417"/>
                    <a:pt x="30971" y="33396"/>
                    <a:pt x="31812" y="35473"/>
                  </a:cubicBezTo>
                  <a:cubicBezTo>
                    <a:pt x="37403" y="49178"/>
                    <a:pt x="33000" y="67434"/>
                    <a:pt x="32653" y="81930"/>
                  </a:cubicBezTo>
                  <a:cubicBezTo>
                    <a:pt x="32208" y="101374"/>
                    <a:pt x="31812" y="121955"/>
                    <a:pt x="36710" y="140954"/>
                  </a:cubicBezTo>
                  <a:cubicBezTo>
                    <a:pt x="40866" y="157132"/>
                    <a:pt x="43290" y="173706"/>
                    <a:pt x="43934" y="190379"/>
                  </a:cubicBezTo>
                  <a:cubicBezTo>
                    <a:pt x="44132" y="195722"/>
                    <a:pt x="41707" y="200571"/>
                    <a:pt x="38640" y="204826"/>
                  </a:cubicBezTo>
                  <a:cubicBezTo>
                    <a:pt x="37007" y="207052"/>
                    <a:pt x="35078" y="209229"/>
                    <a:pt x="32455" y="210021"/>
                  </a:cubicBezTo>
                  <a:cubicBezTo>
                    <a:pt x="28102" y="211307"/>
                    <a:pt x="28794" y="204381"/>
                    <a:pt x="28844" y="202253"/>
                  </a:cubicBezTo>
                  <a:cubicBezTo>
                    <a:pt x="28943" y="197405"/>
                    <a:pt x="28201" y="192408"/>
                    <a:pt x="27656" y="187609"/>
                  </a:cubicBezTo>
                  <a:cubicBezTo>
                    <a:pt x="26420" y="176823"/>
                    <a:pt x="24490" y="166186"/>
                    <a:pt x="21769" y="1556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7" name="צורה חופשית: צורה 1106">
              <a:extLst>
                <a:ext uri="{FF2B5EF4-FFF2-40B4-BE49-F238E27FC236}">
                  <a16:creationId xmlns:a16="http://schemas.microsoft.com/office/drawing/2014/main" id="{0BD19F0F-D26A-535E-6E1C-35AC5BBA0203}"/>
                </a:ext>
              </a:extLst>
            </p:cNvPr>
            <p:cNvSpPr/>
            <p:nvPr/>
          </p:nvSpPr>
          <p:spPr>
            <a:xfrm>
              <a:off x="4797666" y="563797"/>
              <a:ext cx="85932" cy="214633"/>
            </a:xfrm>
            <a:custGeom>
              <a:avLst/>
              <a:gdLst>
                <a:gd name="connsiteX0" fmla="*/ 76191 w 85932"/>
                <a:gd name="connsiteY0" fmla="*/ 1068 h 214633"/>
                <a:gd name="connsiteX1" fmla="*/ 49524 w 85932"/>
                <a:gd name="connsiteY1" fmla="*/ 7351 h 214633"/>
                <a:gd name="connsiteX2" fmla="*/ 39184 w 85932"/>
                <a:gd name="connsiteY2" fmla="*/ 47723 h 214633"/>
                <a:gd name="connsiteX3" fmla="*/ 40767 w 85932"/>
                <a:gd name="connsiteY3" fmla="*/ 92695 h 214633"/>
                <a:gd name="connsiteX4" fmla="*/ 0 w 85932"/>
                <a:gd name="connsiteY4" fmla="*/ 198423 h 214633"/>
                <a:gd name="connsiteX5" fmla="*/ 19641 w 85932"/>
                <a:gd name="connsiteY5" fmla="*/ 214502 h 214633"/>
                <a:gd name="connsiteX6" fmla="*/ 49821 w 85932"/>
                <a:gd name="connsiteY6" fmla="*/ 164780 h 214633"/>
                <a:gd name="connsiteX7" fmla="*/ 76241 w 85932"/>
                <a:gd name="connsiteY7" fmla="*/ 1068 h 2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2" h="214633">
                  <a:moveTo>
                    <a:pt x="76191" y="1068"/>
                  </a:moveTo>
                  <a:cubicBezTo>
                    <a:pt x="76191" y="1068"/>
                    <a:pt x="59766" y="-3830"/>
                    <a:pt x="49524" y="7351"/>
                  </a:cubicBezTo>
                  <a:cubicBezTo>
                    <a:pt x="39234" y="18533"/>
                    <a:pt x="38739" y="26003"/>
                    <a:pt x="39184" y="47723"/>
                  </a:cubicBezTo>
                  <a:cubicBezTo>
                    <a:pt x="39629" y="69442"/>
                    <a:pt x="40767" y="92695"/>
                    <a:pt x="40767" y="92695"/>
                  </a:cubicBezTo>
                  <a:lnTo>
                    <a:pt x="0" y="198423"/>
                  </a:lnTo>
                  <a:cubicBezTo>
                    <a:pt x="0" y="198423"/>
                    <a:pt x="12220" y="201342"/>
                    <a:pt x="19641" y="214502"/>
                  </a:cubicBezTo>
                  <a:cubicBezTo>
                    <a:pt x="21324" y="217520"/>
                    <a:pt x="47051" y="167501"/>
                    <a:pt x="49821" y="164780"/>
                  </a:cubicBezTo>
                  <a:cubicBezTo>
                    <a:pt x="78071" y="136580"/>
                    <a:pt x="99049" y="4779"/>
                    <a:pt x="76241" y="10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8" name="צורה חופשית: צורה 1107">
              <a:extLst>
                <a:ext uri="{FF2B5EF4-FFF2-40B4-BE49-F238E27FC236}">
                  <a16:creationId xmlns:a16="http://schemas.microsoft.com/office/drawing/2014/main" id="{73766B4C-DB4D-B855-6D1F-4B410E74D2F2}"/>
                </a:ext>
              </a:extLst>
            </p:cNvPr>
            <p:cNvSpPr/>
            <p:nvPr/>
          </p:nvSpPr>
          <p:spPr>
            <a:xfrm>
              <a:off x="4793164" y="749505"/>
              <a:ext cx="36215" cy="33319"/>
            </a:xfrm>
            <a:custGeom>
              <a:avLst/>
              <a:gdLst>
                <a:gd name="connsiteX0" fmla="*/ 29141 w 36215"/>
                <a:gd name="connsiteY0" fmla="*/ 33198 h 33319"/>
                <a:gd name="connsiteX1" fmla="*/ 36216 w 36215"/>
                <a:gd name="connsiteY1" fmla="*/ 17415 h 33319"/>
                <a:gd name="connsiteX2" fmla="*/ 21076 w 36215"/>
                <a:gd name="connsiteY2" fmla="*/ 14645 h 33319"/>
                <a:gd name="connsiteX3" fmla="*/ 5294 w 36215"/>
                <a:gd name="connsiteY3" fmla="*/ 0 h 33319"/>
                <a:gd name="connsiteX4" fmla="*/ 0 w 36215"/>
                <a:gd name="connsiteY4" fmla="*/ 17712 h 33319"/>
                <a:gd name="connsiteX5" fmla="*/ 29141 w 36215"/>
                <a:gd name="connsiteY5" fmla="*/ 33148 h 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15" h="33319">
                  <a:moveTo>
                    <a:pt x="29141" y="33198"/>
                  </a:moveTo>
                  <a:lnTo>
                    <a:pt x="36216" y="17415"/>
                  </a:lnTo>
                  <a:cubicBezTo>
                    <a:pt x="36216" y="17415"/>
                    <a:pt x="28893" y="17613"/>
                    <a:pt x="21076" y="14645"/>
                  </a:cubicBezTo>
                  <a:cubicBezTo>
                    <a:pt x="9549" y="10291"/>
                    <a:pt x="5294" y="0"/>
                    <a:pt x="5294" y="0"/>
                  </a:cubicBezTo>
                  <a:lnTo>
                    <a:pt x="0" y="17712"/>
                  </a:lnTo>
                  <a:cubicBezTo>
                    <a:pt x="0" y="17712"/>
                    <a:pt x="7174" y="35226"/>
                    <a:pt x="29141" y="3314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9" name="צורה חופשית: צורה 1108">
              <a:extLst>
                <a:ext uri="{FF2B5EF4-FFF2-40B4-BE49-F238E27FC236}">
                  <a16:creationId xmlns:a16="http://schemas.microsoft.com/office/drawing/2014/main" id="{09F8EE4A-8EA6-31E3-2183-978FCA73AF16}"/>
                </a:ext>
              </a:extLst>
            </p:cNvPr>
            <p:cNvSpPr/>
            <p:nvPr/>
          </p:nvSpPr>
          <p:spPr>
            <a:xfrm>
              <a:off x="4837246" y="563797"/>
              <a:ext cx="43488" cy="27735"/>
            </a:xfrm>
            <a:custGeom>
              <a:avLst/>
              <a:gdLst>
                <a:gd name="connsiteX0" fmla="*/ 50 w 43488"/>
                <a:gd name="connsiteY0" fmla="*/ 27735 h 27735"/>
                <a:gd name="connsiteX1" fmla="*/ 9944 w 43488"/>
                <a:gd name="connsiteY1" fmla="*/ 7351 h 27735"/>
                <a:gd name="connsiteX2" fmla="*/ 36612 w 43488"/>
                <a:gd name="connsiteY2" fmla="*/ 1068 h 27735"/>
                <a:gd name="connsiteX3" fmla="*/ 43488 w 43488"/>
                <a:gd name="connsiteY3" fmla="*/ 13981 h 27735"/>
                <a:gd name="connsiteX4" fmla="*/ 21917 w 43488"/>
                <a:gd name="connsiteY4" fmla="*/ 14228 h 27735"/>
                <a:gd name="connsiteX5" fmla="*/ 2820 w 43488"/>
                <a:gd name="connsiteY5" fmla="*/ 24321 h 27735"/>
                <a:gd name="connsiteX6" fmla="*/ 0 w 43488"/>
                <a:gd name="connsiteY6" fmla="*/ 27735 h 2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88" h="27735">
                  <a:moveTo>
                    <a:pt x="50" y="27735"/>
                  </a:moveTo>
                  <a:cubicBezTo>
                    <a:pt x="1039" y="19621"/>
                    <a:pt x="3661" y="14129"/>
                    <a:pt x="9944" y="7351"/>
                  </a:cubicBezTo>
                  <a:cubicBezTo>
                    <a:pt x="20235" y="-3830"/>
                    <a:pt x="36612" y="1068"/>
                    <a:pt x="36612" y="1068"/>
                  </a:cubicBezTo>
                  <a:cubicBezTo>
                    <a:pt x="40322" y="1662"/>
                    <a:pt x="42499" y="6461"/>
                    <a:pt x="43488" y="13981"/>
                  </a:cubicBezTo>
                  <a:cubicBezTo>
                    <a:pt x="36710" y="15663"/>
                    <a:pt x="28349" y="13981"/>
                    <a:pt x="21917" y="14228"/>
                  </a:cubicBezTo>
                  <a:cubicBezTo>
                    <a:pt x="14447" y="14525"/>
                    <a:pt x="8163" y="19027"/>
                    <a:pt x="2820" y="24321"/>
                  </a:cubicBezTo>
                  <a:cubicBezTo>
                    <a:pt x="1781" y="25360"/>
                    <a:pt x="990" y="26647"/>
                    <a:pt x="0" y="277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0" name="צורה חופשית: צורה 1109">
              <a:extLst>
                <a:ext uri="{FF2B5EF4-FFF2-40B4-BE49-F238E27FC236}">
                  <a16:creationId xmlns:a16="http://schemas.microsoft.com/office/drawing/2014/main" id="{3D22D92A-E7BE-8B4E-5B17-3EF295311D37}"/>
                </a:ext>
              </a:extLst>
            </p:cNvPr>
            <p:cNvSpPr/>
            <p:nvPr/>
          </p:nvSpPr>
          <p:spPr>
            <a:xfrm>
              <a:off x="4839176" y="740996"/>
              <a:ext cx="139858" cy="341405"/>
            </a:xfrm>
            <a:custGeom>
              <a:avLst/>
              <a:gdLst>
                <a:gd name="connsiteX0" fmla="*/ 46952 w 139858"/>
                <a:gd name="connsiteY0" fmla="*/ 111269 h 341405"/>
                <a:gd name="connsiteX1" fmla="*/ 37156 w 139858"/>
                <a:gd name="connsiteY1" fmla="*/ 95635 h 341405"/>
                <a:gd name="connsiteX2" fmla="*/ 39283 w 139858"/>
                <a:gd name="connsiteY2" fmla="*/ 66791 h 341405"/>
                <a:gd name="connsiteX3" fmla="*/ 38293 w 139858"/>
                <a:gd name="connsiteY3" fmla="*/ 63625 h 341405"/>
                <a:gd name="connsiteX4" fmla="*/ 33494 w 139858"/>
                <a:gd name="connsiteY4" fmla="*/ 60112 h 341405"/>
                <a:gd name="connsiteX5" fmla="*/ 23501 w 139858"/>
                <a:gd name="connsiteY5" fmla="*/ 52740 h 341405"/>
                <a:gd name="connsiteX6" fmla="*/ 9351 w 139858"/>
                <a:gd name="connsiteY6" fmla="*/ 42301 h 341405"/>
                <a:gd name="connsiteX7" fmla="*/ 0 w 139858"/>
                <a:gd name="connsiteY7" fmla="*/ 41311 h 341405"/>
                <a:gd name="connsiteX8" fmla="*/ 6630 w 139858"/>
                <a:gd name="connsiteY8" fmla="*/ 0 h 341405"/>
                <a:gd name="connsiteX9" fmla="*/ 47694 w 139858"/>
                <a:gd name="connsiteY9" fmla="*/ 30872 h 341405"/>
                <a:gd name="connsiteX10" fmla="*/ 81139 w 139858"/>
                <a:gd name="connsiteY10" fmla="*/ 44329 h 341405"/>
                <a:gd name="connsiteX11" fmla="*/ 105579 w 139858"/>
                <a:gd name="connsiteY11" fmla="*/ 45616 h 341405"/>
                <a:gd name="connsiteX12" fmla="*/ 116860 w 139858"/>
                <a:gd name="connsiteY12" fmla="*/ 47051 h 341405"/>
                <a:gd name="connsiteX13" fmla="*/ 123390 w 139858"/>
                <a:gd name="connsiteY13" fmla="*/ 50415 h 341405"/>
                <a:gd name="connsiteX14" fmla="*/ 126458 w 139858"/>
                <a:gd name="connsiteY14" fmla="*/ 55214 h 341405"/>
                <a:gd name="connsiteX15" fmla="*/ 129624 w 139858"/>
                <a:gd name="connsiteY15" fmla="*/ 63625 h 341405"/>
                <a:gd name="connsiteX16" fmla="*/ 133087 w 139858"/>
                <a:gd name="connsiteY16" fmla="*/ 85344 h 341405"/>
                <a:gd name="connsiteX17" fmla="*/ 133087 w 139858"/>
                <a:gd name="connsiteY17" fmla="*/ 117404 h 341405"/>
                <a:gd name="connsiteX18" fmla="*/ 132147 w 139858"/>
                <a:gd name="connsiteY18" fmla="*/ 146099 h 341405"/>
                <a:gd name="connsiteX19" fmla="*/ 130812 w 139858"/>
                <a:gd name="connsiteY19" fmla="*/ 164108 h 341405"/>
                <a:gd name="connsiteX20" fmla="*/ 131306 w 139858"/>
                <a:gd name="connsiteY20" fmla="*/ 217293 h 341405"/>
                <a:gd name="connsiteX21" fmla="*/ 137293 w 139858"/>
                <a:gd name="connsiteY21" fmla="*/ 249897 h 341405"/>
                <a:gd name="connsiteX22" fmla="*/ 139470 w 139858"/>
                <a:gd name="connsiteY22" fmla="*/ 266224 h 341405"/>
                <a:gd name="connsiteX23" fmla="*/ 139420 w 139858"/>
                <a:gd name="connsiteY23" fmla="*/ 271815 h 341405"/>
                <a:gd name="connsiteX24" fmla="*/ 135165 w 139858"/>
                <a:gd name="connsiteY24" fmla="*/ 278395 h 341405"/>
                <a:gd name="connsiteX25" fmla="*/ 131455 w 139858"/>
                <a:gd name="connsiteY25" fmla="*/ 289032 h 341405"/>
                <a:gd name="connsiteX26" fmla="*/ 124627 w 139858"/>
                <a:gd name="connsiteY26" fmla="*/ 327474 h 341405"/>
                <a:gd name="connsiteX27" fmla="*/ 116513 w 139858"/>
                <a:gd name="connsiteY27" fmla="*/ 338606 h 341405"/>
                <a:gd name="connsiteX28" fmla="*/ 109983 w 139858"/>
                <a:gd name="connsiteY28" fmla="*/ 341178 h 341405"/>
                <a:gd name="connsiteX29" fmla="*/ 96971 w 139858"/>
                <a:gd name="connsiteY29" fmla="*/ 337864 h 341405"/>
                <a:gd name="connsiteX30" fmla="*/ 88115 w 139858"/>
                <a:gd name="connsiteY30" fmla="*/ 329502 h 341405"/>
                <a:gd name="connsiteX31" fmla="*/ 86581 w 139858"/>
                <a:gd name="connsiteY31" fmla="*/ 317925 h 341405"/>
                <a:gd name="connsiteX32" fmla="*/ 84701 w 139858"/>
                <a:gd name="connsiteY32" fmla="*/ 290665 h 341405"/>
                <a:gd name="connsiteX33" fmla="*/ 82029 w 139858"/>
                <a:gd name="connsiteY33" fmla="*/ 278296 h 341405"/>
                <a:gd name="connsiteX34" fmla="*/ 68820 w 139858"/>
                <a:gd name="connsiteY34" fmla="*/ 237281 h 341405"/>
                <a:gd name="connsiteX35" fmla="*/ 64565 w 139858"/>
                <a:gd name="connsiteY35" fmla="*/ 214226 h 341405"/>
                <a:gd name="connsiteX36" fmla="*/ 57341 w 139858"/>
                <a:gd name="connsiteY36" fmla="*/ 152283 h 341405"/>
                <a:gd name="connsiteX37" fmla="*/ 54868 w 139858"/>
                <a:gd name="connsiteY37" fmla="*/ 122203 h 341405"/>
                <a:gd name="connsiteX38" fmla="*/ 54224 w 139858"/>
                <a:gd name="connsiteY38" fmla="*/ 118789 h 341405"/>
                <a:gd name="connsiteX39" fmla="*/ 52592 w 139858"/>
                <a:gd name="connsiteY39" fmla="*/ 116711 h 341405"/>
                <a:gd name="connsiteX40" fmla="*/ 47001 w 139858"/>
                <a:gd name="connsiteY40" fmla="*/ 111120 h 3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858" h="341405">
                  <a:moveTo>
                    <a:pt x="46952" y="111269"/>
                  </a:moveTo>
                  <a:cubicBezTo>
                    <a:pt x="42350" y="106618"/>
                    <a:pt x="37749" y="101324"/>
                    <a:pt x="37156" y="95635"/>
                  </a:cubicBezTo>
                  <a:cubicBezTo>
                    <a:pt x="36216" y="86037"/>
                    <a:pt x="36958" y="76142"/>
                    <a:pt x="39283" y="66791"/>
                  </a:cubicBezTo>
                  <a:cubicBezTo>
                    <a:pt x="39778" y="64911"/>
                    <a:pt x="39629" y="64664"/>
                    <a:pt x="38293" y="63625"/>
                  </a:cubicBezTo>
                  <a:cubicBezTo>
                    <a:pt x="36760" y="62388"/>
                    <a:pt x="35078" y="61299"/>
                    <a:pt x="33494" y="60112"/>
                  </a:cubicBezTo>
                  <a:cubicBezTo>
                    <a:pt x="30180" y="57638"/>
                    <a:pt x="26815" y="55214"/>
                    <a:pt x="23501" y="52740"/>
                  </a:cubicBezTo>
                  <a:cubicBezTo>
                    <a:pt x="18800" y="49277"/>
                    <a:pt x="14051" y="45814"/>
                    <a:pt x="9351" y="42301"/>
                  </a:cubicBezTo>
                  <a:cubicBezTo>
                    <a:pt x="7075" y="40569"/>
                    <a:pt x="2721" y="41114"/>
                    <a:pt x="0" y="41311"/>
                  </a:cubicBezTo>
                  <a:cubicBezTo>
                    <a:pt x="50" y="19048"/>
                    <a:pt x="6630" y="0"/>
                    <a:pt x="6630" y="0"/>
                  </a:cubicBezTo>
                  <a:cubicBezTo>
                    <a:pt x="6630" y="0"/>
                    <a:pt x="4205" y="6432"/>
                    <a:pt x="47694" y="30872"/>
                  </a:cubicBezTo>
                  <a:cubicBezTo>
                    <a:pt x="58182" y="36760"/>
                    <a:pt x="69364" y="41707"/>
                    <a:pt x="81139" y="44329"/>
                  </a:cubicBezTo>
                  <a:cubicBezTo>
                    <a:pt x="88609" y="46012"/>
                    <a:pt x="97960" y="47694"/>
                    <a:pt x="105579" y="45616"/>
                  </a:cubicBezTo>
                  <a:cubicBezTo>
                    <a:pt x="109983" y="45913"/>
                    <a:pt x="112407" y="45517"/>
                    <a:pt x="116860" y="47051"/>
                  </a:cubicBezTo>
                  <a:cubicBezTo>
                    <a:pt x="119185" y="47842"/>
                    <a:pt x="121609" y="48683"/>
                    <a:pt x="123390" y="50415"/>
                  </a:cubicBezTo>
                  <a:cubicBezTo>
                    <a:pt x="124776" y="51751"/>
                    <a:pt x="125617" y="53482"/>
                    <a:pt x="126458" y="55214"/>
                  </a:cubicBezTo>
                  <a:cubicBezTo>
                    <a:pt x="127744" y="57836"/>
                    <a:pt x="128783" y="60656"/>
                    <a:pt x="129624" y="63625"/>
                  </a:cubicBezTo>
                  <a:cubicBezTo>
                    <a:pt x="131603" y="70700"/>
                    <a:pt x="132494" y="78467"/>
                    <a:pt x="133087" y="85344"/>
                  </a:cubicBezTo>
                  <a:cubicBezTo>
                    <a:pt x="133978" y="96031"/>
                    <a:pt x="133285" y="106717"/>
                    <a:pt x="133087" y="117404"/>
                  </a:cubicBezTo>
                  <a:cubicBezTo>
                    <a:pt x="132889" y="126853"/>
                    <a:pt x="132939" y="136649"/>
                    <a:pt x="132147" y="146099"/>
                  </a:cubicBezTo>
                  <a:cubicBezTo>
                    <a:pt x="131652" y="152086"/>
                    <a:pt x="131158" y="158122"/>
                    <a:pt x="130812" y="164108"/>
                  </a:cubicBezTo>
                  <a:cubicBezTo>
                    <a:pt x="129822" y="181820"/>
                    <a:pt x="129228" y="199631"/>
                    <a:pt x="131306" y="217293"/>
                  </a:cubicBezTo>
                  <a:cubicBezTo>
                    <a:pt x="132593" y="228277"/>
                    <a:pt x="135314" y="239062"/>
                    <a:pt x="137293" y="249897"/>
                  </a:cubicBezTo>
                  <a:cubicBezTo>
                    <a:pt x="138282" y="255340"/>
                    <a:pt x="138876" y="260732"/>
                    <a:pt x="139470" y="266224"/>
                  </a:cubicBezTo>
                  <a:cubicBezTo>
                    <a:pt x="139668" y="268302"/>
                    <a:pt x="140261" y="269786"/>
                    <a:pt x="139420" y="271815"/>
                  </a:cubicBezTo>
                  <a:cubicBezTo>
                    <a:pt x="138381" y="274189"/>
                    <a:pt x="136452" y="276168"/>
                    <a:pt x="135165" y="278395"/>
                  </a:cubicBezTo>
                  <a:cubicBezTo>
                    <a:pt x="133285" y="281660"/>
                    <a:pt x="132345" y="285371"/>
                    <a:pt x="131455" y="289032"/>
                  </a:cubicBezTo>
                  <a:cubicBezTo>
                    <a:pt x="128437" y="301697"/>
                    <a:pt x="126161" y="314561"/>
                    <a:pt x="124627" y="327474"/>
                  </a:cubicBezTo>
                  <a:cubicBezTo>
                    <a:pt x="123885" y="333460"/>
                    <a:pt x="121708" y="335786"/>
                    <a:pt x="116513" y="338606"/>
                  </a:cubicBezTo>
                  <a:cubicBezTo>
                    <a:pt x="114435" y="339744"/>
                    <a:pt x="112308" y="340783"/>
                    <a:pt x="109983" y="341178"/>
                  </a:cubicBezTo>
                  <a:cubicBezTo>
                    <a:pt x="105480" y="342019"/>
                    <a:pt x="100780" y="340436"/>
                    <a:pt x="96971" y="337864"/>
                  </a:cubicBezTo>
                  <a:cubicBezTo>
                    <a:pt x="93903" y="335786"/>
                    <a:pt x="90094" y="332669"/>
                    <a:pt x="88115" y="329502"/>
                  </a:cubicBezTo>
                  <a:cubicBezTo>
                    <a:pt x="86037" y="326237"/>
                    <a:pt x="86680" y="321883"/>
                    <a:pt x="86581" y="317925"/>
                  </a:cubicBezTo>
                  <a:cubicBezTo>
                    <a:pt x="86284" y="308822"/>
                    <a:pt x="85839" y="299718"/>
                    <a:pt x="84701" y="290665"/>
                  </a:cubicBezTo>
                  <a:cubicBezTo>
                    <a:pt x="84206" y="286558"/>
                    <a:pt x="83118" y="282303"/>
                    <a:pt x="82029" y="278296"/>
                  </a:cubicBezTo>
                  <a:cubicBezTo>
                    <a:pt x="78467" y="265234"/>
                    <a:pt x="71837" y="250491"/>
                    <a:pt x="68820" y="237281"/>
                  </a:cubicBezTo>
                  <a:cubicBezTo>
                    <a:pt x="66395" y="226595"/>
                    <a:pt x="66148" y="225061"/>
                    <a:pt x="64565" y="214226"/>
                  </a:cubicBezTo>
                  <a:cubicBezTo>
                    <a:pt x="61992" y="196712"/>
                    <a:pt x="58380" y="170243"/>
                    <a:pt x="57341" y="152283"/>
                  </a:cubicBezTo>
                  <a:cubicBezTo>
                    <a:pt x="56748" y="141547"/>
                    <a:pt x="55461" y="132988"/>
                    <a:pt x="54868" y="122203"/>
                  </a:cubicBezTo>
                  <a:cubicBezTo>
                    <a:pt x="54818" y="121065"/>
                    <a:pt x="54719" y="119828"/>
                    <a:pt x="54224" y="118789"/>
                  </a:cubicBezTo>
                  <a:cubicBezTo>
                    <a:pt x="53829" y="117997"/>
                    <a:pt x="53185" y="117354"/>
                    <a:pt x="52592" y="116711"/>
                  </a:cubicBezTo>
                  <a:cubicBezTo>
                    <a:pt x="50959" y="114979"/>
                    <a:pt x="48980" y="113099"/>
                    <a:pt x="47001" y="11112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1" name="צורה חופשית: צורה 1110">
              <a:extLst>
                <a:ext uri="{FF2B5EF4-FFF2-40B4-BE49-F238E27FC236}">
                  <a16:creationId xmlns:a16="http://schemas.microsoft.com/office/drawing/2014/main" id="{87850E03-E29A-B39A-809A-868C58B90180}"/>
                </a:ext>
              </a:extLst>
            </p:cNvPr>
            <p:cNvSpPr/>
            <p:nvPr/>
          </p:nvSpPr>
          <p:spPr>
            <a:xfrm>
              <a:off x="4839918" y="741144"/>
              <a:ext cx="139362" cy="292695"/>
            </a:xfrm>
            <a:custGeom>
              <a:avLst/>
              <a:gdLst>
                <a:gd name="connsiteX0" fmla="*/ 128486 w 139362"/>
                <a:gd name="connsiteY0" fmla="*/ 292693 h 292695"/>
                <a:gd name="connsiteX1" fmla="*/ 124479 w 139362"/>
                <a:gd name="connsiteY1" fmla="*/ 283095 h 292695"/>
                <a:gd name="connsiteX2" fmla="*/ 122104 w 139362"/>
                <a:gd name="connsiteY2" fmla="*/ 267411 h 292695"/>
                <a:gd name="connsiteX3" fmla="*/ 116365 w 139362"/>
                <a:gd name="connsiteY3" fmla="*/ 236094 h 292695"/>
                <a:gd name="connsiteX4" fmla="*/ 115870 w 139362"/>
                <a:gd name="connsiteY4" fmla="*/ 182908 h 292695"/>
                <a:gd name="connsiteX5" fmla="*/ 117206 w 139362"/>
                <a:gd name="connsiteY5" fmla="*/ 164900 h 292695"/>
                <a:gd name="connsiteX6" fmla="*/ 118146 w 139362"/>
                <a:gd name="connsiteY6" fmla="*/ 136204 h 292695"/>
                <a:gd name="connsiteX7" fmla="*/ 118146 w 139362"/>
                <a:gd name="connsiteY7" fmla="*/ 104145 h 292695"/>
                <a:gd name="connsiteX8" fmla="*/ 114683 w 139362"/>
                <a:gd name="connsiteY8" fmla="*/ 82425 h 292695"/>
                <a:gd name="connsiteX9" fmla="*/ 111516 w 139362"/>
                <a:gd name="connsiteY9" fmla="*/ 74014 h 292695"/>
                <a:gd name="connsiteX10" fmla="*/ 108449 w 139362"/>
                <a:gd name="connsiteY10" fmla="*/ 69215 h 292695"/>
                <a:gd name="connsiteX11" fmla="*/ 101918 w 139362"/>
                <a:gd name="connsiteY11" fmla="*/ 65851 h 292695"/>
                <a:gd name="connsiteX12" fmla="*/ 90638 w 139362"/>
                <a:gd name="connsiteY12" fmla="*/ 64416 h 292695"/>
                <a:gd name="connsiteX13" fmla="*/ 66247 w 139362"/>
                <a:gd name="connsiteY13" fmla="*/ 63130 h 292695"/>
                <a:gd name="connsiteX14" fmla="*/ 32802 w 139362"/>
                <a:gd name="connsiteY14" fmla="*/ 49673 h 292695"/>
                <a:gd name="connsiteX15" fmla="*/ 0 w 139362"/>
                <a:gd name="connsiteY15" fmla="*/ 28596 h 292695"/>
                <a:gd name="connsiteX16" fmla="*/ 5937 w 139362"/>
                <a:gd name="connsiteY16" fmla="*/ 0 h 292695"/>
                <a:gd name="connsiteX17" fmla="*/ 47001 w 139362"/>
                <a:gd name="connsiteY17" fmla="*/ 30872 h 292695"/>
                <a:gd name="connsiteX18" fmla="*/ 80446 w 139362"/>
                <a:gd name="connsiteY18" fmla="*/ 44329 h 292695"/>
                <a:gd name="connsiteX19" fmla="*/ 104887 w 139362"/>
                <a:gd name="connsiteY19" fmla="*/ 45616 h 292695"/>
                <a:gd name="connsiteX20" fmla="*/ 116167 w 139362"/>
                <a:gd name="connsiteY20" fmla="*/ 47051 h 292695"/>
                <a:gd name="connsiteX21" fmla="*/ 122698 w 139362"/>
                <a:gd name="connsiteY21" fmla="*/ 50415 h 292695"/>
                <a:gd name="connsiteX22" fmla="*/ 125765 w 139362"/>
                <a:gd name="connsiteY22" fmla="*/ 55214 h 292695"/>
                <a:gd name="connsiteX23" fmla="*/ 128931 w 139362"/>
                <a:gd name="connsiteY23" fmla="*/ 63625 h 292695"/>
                <a:gd name="connsiteX24" fmla="*/ 132395 w 139362"/>
                <a:gd name="connsiteY24" fmla="*/ 85344 h 292695"/>
                <a:gd name="connsiteX25" fmla="*/ 132395 w 139362"/>
                <a:gd name="connsiteY25" fmla="*/ 117404 h 292695"/>
                <a:gd name="connsiteX26" fmla="*/ 131455 w 139362"/>
                <a:gd name="connsiteY26" fmla="*/ 146099 h 292695"/>
                <a:gd name="connsiteX27" fmla="*/ 130119 w 139362"/>
                <a:gd name="connsiteY27" fmla="*/ 164108 h 292695"/>
                <a:gd name="connsiteX28" fmla="*/ 130614 w 139362"/>
                <a:gd name="connsiteY28" fmla="*/ 217293 h 292695"/>
                <a:gd name="connsiteX29" fmla="*/ 136847 w 139362"/>
                <a:gd name="connsiteY29" fmla="*/ 251233 h 292695"/>
                <a:gd name="connsiteX30" fmla="*/ 139272 w 139362"/>
                <a:gd name="connsiteY30" fmla="*/ 267510 h 292695"/>
                <a:gd name="connsiteX31" fmla="*/ 134868 w 139362"/>
                <a:gd name="connsiteY31" fmla="*/ 282452 h 292695"/>
                <a:gd name="connsiteX32" fmla="*/ 130515 w 139362"/>
                <a:gd name="connsiteY32" fmla="*/ 291506 h 292695"/>
                <a:gd name="connsiteX33" fmla="*/ 128536 w 139362"/>
                <a:gd name="connsiteY33" fmla="*/ 292693 h 2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9362" h="292695">
                  <a:moveTo>
                    <a:pt x="128486" y="292693"/>
                  </a:moveTo>
                  <a:cubicBezTo>
                    <a:pt x="126804" y="292248"/>
                    <a:pt x="124924" y="284926"/>
                    <a:pt x="124479" y="283095"/>
                  </a:cubicBezTo>
                  <a:cubicBezTo>
                    <a:pt x="123143" y="278098"/>
                    <a:pt x="123093" y="272557"/>
                    <a:pt x="122104" y="267411"/>
                  </a:cubicBezTo>
                  <a:cubicBezTo>
                    <a:pt x="120125" y="256972"/>
                    <a:pt x="117602" y="246632"/>
                    <a:pt x="116365" y="236094"/>
                  </a:cubicBezTo>
                  <a:cubicBezTo>
                    <a:pt x="114287" y="218431"/>
                    <a:pt x="114831" y="200620"/>
                    <a:pt x="115870" y="182908"/>
                  </a:cubicBezTo>
                  <a:cubicBezTo>
                    <a:pt x="116217" y="176872"/>
                    <a:pt x="116711" y="170886"/>
                    <a:pt x="117206" y="164900"/>
                  </a:cubicBezTo>
                  <a:cubicBezTo>
                    <a:pt x="117998" y="155400"/>
                    <a:pt x="117948" y="145654"/>
                    <a:pt x="118146" y="136204"/>
                  </a:cubicBezTo>
                  <a:cubicBezTo>
                    <a:pt x="118393" y="125518"/>
                    <a:pt x="119036" y="114831"/>
                    <a:pt x="118146" y="104145"/>
                  </a:cubicBezTo>
                  <a:cubicBezTo>
                    <a:pt x="117602" y="97268"/>
                    <a:pt x="116662" y="89500"/>
                    <a:pt x="114683" y="82425"/>
                  </a:cubicBezTo>
                  <a:cubicBezTo>
                    <a:pt x="113842" y="79457"/>
                    <a:pt x="112803" y="76587"/>
                    <a:pt x="111516" y="74014"/>
                  </a:cubicBezTo>
                  <a:cubicBezTo>
                    <a:pt x="110675" y="72283"/>
                    <a:pt x="109785" y="70551"/>
                    <a:pt x="108449" y="69215"/>
                  </a:cubicBezTo>
                  <a:cubicBezTo>
                    <a:pt x="106668" y="67484"/>
                    <a:pt x="104244" y="66643"/>
                    <a:pt x="101918" y="65851"/>
                  </a:cubicBezTo>
                  <a:cubicBezTo>
                    <a:pt x="97466" y="64317"/>
                    <a:pt x="95041" y="64664"/>
                    <a:pt x="90638" y="64416"/>
                  </a:cubicBezTo>
                  <a:cubicBezTo>
                    <a:pt x="83068" y="66494"/>
                    <a:pt x="73717" y="64812"/>
                    <a:pt x="66247" y="63130"/>
                  </a:cubicBezTo>
                  <a:cubicBezTo>
                    <a:pt x="54472" y="60508"/>
                    <a:pt x="43290" y="55560"/>
                    <a:pt x="32802" y="49673"/>
                  </a:cubicBezTo>
                  <a:cubicBezTo>
                    <a:pt x="15782" y="40124"/>
                    <a:pt x="5838" y="33297"/>
                    <a:pt x="0" y="28596"/>
                  </a:cubicBezTo>
                  <a:cubicBezTo>
                    <a:pt x="1732" y="12270"/>
                    <a:pt x="5937" y="0"/>
                    <a:pt x="5937" y="0"/>
                  </a:cubicBezTo>
                  <a:cubicBezTo>
                    <a:pt x="5937" y="0"/>
                    <a:pt x="3513" y="6432"/>
                    <a:pt x="47001" y="30872"/>
                  </a:cubicBezTo>
                  <a:cubicBezTo>
                    <a:pt x="57490" y="36760"/>
                    <a:pt x="68671" y="41707"/>
                    <a:pt x="80446" y="44329"/>
                  </a:cubicBezTo>
                  <a:cubicBezTo>
                    <a:pt x="87917" y="46012"/>
                    <a:pt x="97268" y="47694"/>
                    <a:pt x="104887" y="45616"/>
                  </a:cubicBezTo>
                  <a:cubicBezTo>
                    <a:pt x="109290" y="45913"/>
                    <a:pt x="111714" y="45517"/>
                    <a:pt x="116167" y="47051"/>
                  </a:cubicBezTo>
                  <a:cubicBezTo>
                    <a:pt x="118492" y="47842"/>
                    <a:pt x="120917" y="48683"/>
                    <a:pt x="122698" y="50415"/>
                  </a:cubicBezTo>
                  <a:cubicBezTo>
                    <a:pt x="124083" y="51751"/>
                    <a:pt x="124924" y="53482"/>
                    <a:pt x="125765" y="55214"/>
                  </a:cubicBezTo>
                  <a:cubicBezTo>
                    <a:pt x="127051" y="57836"/>
                    <a:pt x="128090" y="60656"/>
                    <a:pt x="128931" y="63625"/>
                  </a:cubicBezTo>
                  <a:cubicBezTo>
                    <a:pt x="130910" y="70700"/>
                    <a:pt x="131801" y="78467"/>
                    <a:pt x="132395" y="85344"/>
                  </a:cubicBezTo>
                  <a:cubicBezTo>
                    <a:pt x="133285" y="96031"/>
                    <a:pt x="132593" y="106717"/>
                    <a:pt x="132395" y="117404"/>
                  </a:cubicBezTo>
                  <a:cubicBezTo>
                    <a:pt x="132197" y="126853"/>
                    <a:pt x="132246" y="136649"/>
                    <a:pt x="131455" y="146099"/>
                  </a:cubicBezTo>
                  <a:cubicBezTo>
                    <a:pt x="130960" y="152086"/>
                    <a:pt x="130465" y="158122"/>
                    <a:pt x="130119" y="164108"/>
                  </a:cubicBezTo>
                  <a:cubicBezTo>
                    <a:pt x="129129" y="181820"/>
                    <a:pt x="128536" y="199631"/>
                    <a:pt x="130614" y="217293"/>
                  </a:cubicBezTo>
                  <a:cubicBezTo>
                    <a:pt x="131949" y="228722"/>
                    <a:pt x="134868" y="239903"/>
                    <a:pt x="136847" y="251233"/>
                  </a:cubicBezTo>
                  <a:cubicBezTo>
                    <a:pt x="137787" y="256626"/>
                    <a:pt x="138480" y="262118"/>
                    <a:pt x="139272" y="267510"/>
                  </a:cubicBezTo>
                  <a:cubicBezTo>
                    <a:pt x="139964" y="272210"/>
                    <a:pt x="136501" y="278049"/>
                    <a:pt x="134868" y="282452"/>
                  </a:cubicBezTo>
                  <a:cubicBezTo>
                    <a:pt x="133731" y="285618"/>
                    <a:pt x="132543" y="288834"/>
                    <a:pt x="130515" y="291506"/>
                  </a:cubicBezTo>
                  <a:cubicBezTo>
                    <a:pt x="130069" y="292099"/>
                    <a:pt x="129426" y="292743"/>
                    <a:pt x="128536" y="2926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2" name="צורה חופשית: צורה 1111">
              <a:extLst>
                <a:ext uri="{FF2B5EF4-FFF2-40B4-BE49-F238E27FC236}">
                  <a16:creationId xmlns:a16="http://schemas.microsoft.com/office/drawing/2014/main" id="{55F291F9-DAED-3CF0-4049-BCCE19FA6E0A}"/>
                </a:ext>
              </a:extLst>
            </p:cNvPr>
            <p:cNvSpPr/>
            <p:nvPr/>
          </p:nvSpPr>
          <p:spPr>
            <a:xfrm>
              <a:off x="4835662" y="556796"/>
              <a:ext cx="161870" cy="277704"/>
            </a:xfrm>
            <a:custGeom>
              <a:avLst/>
              <a:gdLst>
                <a:gd name="connsiteX0" fmla="*/ 3514 w 161870"/>
                <a:gd name="connsiteY0" fmla="*/ 133587 h 277704"/>
                <a:gd name="connsiteX1" fmla="*/ 3761 w 161870"/>
                <a:gd name="connsiteY1" fmla="*/ 188356 h 277704"/>
                <a:gd name="connsiteX2" fmla="*/ 1980 w 161870"/>
                <a:gd name="connsiteY2" fmla="*/ 211411 h 277704"/>
                <a:gd name="connsiteX3" fmla="*/ 743 w 161870"/>
                <a:gd name="connsiteY3" fmla="*/ 231943 h 277704"/>
                <a:gd name="connsiteX4" fmla="*/ 5196 w 161870"/>
                <a:gd name="connsiteY4" fmla="*/ 247082 h 277704"/>
                <a:gd name="connsiteX5" fmla="*/ 7175 w 161870"/>
                <a:gd name="connsiteY5" fmla="*/ 252574 h 277704"/>
                <a:gd name="connsiteX6" fmla="*/ 16575 w 161870"/>
                <a:gd name="connsiteY6" fmla="*/ 263409 h 277704"/>
                <a:gd name="connsiteX7" fmla="*/ 31863 w 161870"/>
                <a:gd name="connsiteY7" fmla="*/ 269544 h 277704"/>
                <a:gd name="connsiteX8" fmla="*/ 126261 w 161870"/>
                <a:gd name="connsiteY8" fmla="*/ 269247 h 277704"/>
                <a:gd name="connsiteX9" fmla="*/ 122748 w 161870"/>
                <a:gd name="connsiteY9" fmla="*/ 181825 h 277704"/>
                <a:gd name="connsiteX10" fmla="*/ 160943 w 161870"/>
                <a:gd name="connsiteY10" fmla="*/ 107168 h 277704"/>
                <a:gd name="connsiteX11" fmla="*/ 142637 w 161870"/>
                <a:gd name="connsiteY11" fmla="*/ 43790 h 277704"/>
                <a:gd name="connsiteX12" fmla="*/ 106372 w 161870"/>
                <a:gd name="connsiteY12" fmla="*/ 16332 h 277704"/>
                <a:gd name="connsiteX13" fmla="*/ 78616 w 161870"/>
                <a:gd name="connsiteY13" fmla="*/ 2083 h 277704"/>
                <a:gd name="connsiteX14" fmla="*/ 49575 w 161870"/>
                <a:gd name="connsiteY14" fmla="*/ 2281 h 277704"/>
                <a:gd name="connsiteX15" fmla="*/ 13458 w 161870"/>
                <a:gd name="connsiteY15" fmla="*/ 20092 h 277704"/>
                <a:gd name="connsiteX16" fmla="*/ 3464 w 161870"/>
                <a:gd name="connsiteY16" fmla="*/ 133538 h 27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870" h="277704">
                  <a:moveTo>
                    <a:pt x="3514" y="133587"/>
                  </a:moveTo>
                  <a:cubicBezTo>
                    <a:pt x="4750" y="151794"/>
                    <a:pt x="4750" y="170100"/>
                    <a:pt x="3761" y="188356"/>
                  </a:cubicBezTo>
                  <a:cubicBezTo>
                    <a:pt x="3365" y="196074"/>
                    <a:pt x="2772" y="203742"/>
                    <a:pt x="1980" y="211411"/>
                  </a:cubicBezTo>
                  <a:cubicBezTo>
                    <a:pt x="1287" y="218437"/>
                    <a:pt x="-1236" y="225116"/>
                    <a:pt x="743" y="231943"/>
                  </a:cubicBezTo>
                  <a:cubicBezTo>
                    <a:pt x="2227" y="236990"/>
                    <a:pt x="3712" y="242036"/>
                    <a:pt x="5196" y="247082"/>
                  </a:cubicBezTo>
                  <a:cubicBezTo>
                    <a:pt x="5740" y="248962"/>
                    <a:pt x="6284" y="250843"/>
                    <a:pt x="7175" y="252574"/>
                  </a:cubicBezTo>
                  <a:cubicBezTo>
                    <a:pt x="9302" y="256730"/>
                    <a:pt x="12419" y="261331"/>
                    <a:pt x="16575" y="263409"/>
                  </a:cubicBezTo>
                  <a:cubicBezTo>
                    <a:pt x="21523" y="265833"/>
                    <a:pt x="26618" y="267911"/>
                    <a:pt x="31863" y="269544"/>
                  </a:cubicBezTo>
                  <a:cubicBezTo>
                    <a:pt x="52296" y="276025"/>
                    <a:pt x="81783" y="284238"/>
                    <a:pt x="126261" y="269247"/>
                  </a:cubicBezTo>
                  <a:cubicBezTo>
                    <a:pt x="126261" y="269247"/>
                    <a:pt x="117998" y="192116"/>
                    <a:pt x="122748" y="181825"/>
                  </a:cubicBezTo>
                  <a:cubicBezTo>
                    <a:pt x="127596" y="171435"/>
                    <a:pt x="160201" y="131113"/>
                    <a:pt x="160943" y="107168"/>
                  </a:cubicBezTo>
                  <a:cubicBezTo>
                    <a:pt x="161635" y="83222"/>
                    <a:pt x="166781" y="63185"/>
                    <a:pt x="142637" y="43790"/>
                  </a:cubicBezTo>
                  <a:cubicBezTo>
                    <a:pt x="129180" y="32856"/>
                    <a:pt x="117801" y="23753"/>
                    <a:pt x="106372" y="16332"/>
                  </a:cubicBezTo>
                  <a:cubicBezTo>
                    <a:pt x="97417" y="10444"/>
                    <a:pt x="88462" y="5744"/>
                    <a:pt x="78616" y="2083"/>
                  </a:cubicBezTo>
                  <a:cubicBezTo>
                    <a:pt x="70206" y="-1034"/>
                    <a:pt x="59766" y="-391"/>
                    <a:pt x="49575" y="2281"/>
                  </a:cubicBezTo>
                  <a:cubicBezTo>
                    <a:pt x="33001" y="6585"/>
                    <a:pt x="19197" y="11978"/>
                    <a:pt x="13458" y="20092"/>
                  </a:cubicBezTo>
                  <a:cubicBezTo>
                    <a:pt x="2425" y="35775"/>
                    <a:pt x="-692" y="72041"/>
                    <a:pt x="3464" y="13353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3" name="צורה חופשית: צורה 1112">
              <a:extLst>
                <a:ext uri="{FF2B5EF4-FFF2-40B4-BE49-F238E27FC236}">
                  <a16:creationId xmlns:a16="http://schemas.microsoft.com/office/drawing/2014/main" id="{E6C8F77C-B411-9156-C103-5010A62B0DC4}"/>
                </a:ext>
              </a:extLst>
            </p:cNvPr>
            <p:cNvSpPr/>
            <p:nvPr/>
          </p:nvSpPr>
          <p:spPr>
            <a:xfrm>
              <a:off x="4877788" y="556058"/>
              <a:ext cx="65118" cy="69339"/>
            </a:xfrm>
            <a:custGeom>
              <a:avLst/>
              <a:gdLst>
                <a:gd name="connsiteX0" fmla="*/ 1512 w 65118"/>
                <a:gd name="connsiteY0" fmla="*/ 41609 h 69339"/>
                <a:gd name="connsiteX1" fmla="*/ 1264 w 65118"/>
                <a:gd name="connsiteY1" fmla="*/ 47002 h 69339"/>
                <a:gd name="connsiteX2" fmla="*/ 1858 w 65118"/>
                <a:gd name="connsiteY2" fmla="*/ 68672 h 69339"/>
                <a:gd name="connsiteX3" fmla="*/ 12545 w 65118"/>
                <a:gd name="connsiteY3" fmla="*/ 44776 h 69339"/>
                <a:gd name="connsiteX4" fmla="*/ 37975 w 65118"/>
                <a:gd name="connsiteY4" fmla="*/ 51207 h 69339"/>
                <a:gd name="connsiteX5" fmla="*/ 62168 w 65118"/>
                <a:gd name="connsiteY5" fmla="*/ 30675 h 69339"/>
                <a:gd name="connsiteX6" fmla="*/ 64444 w 65118"/>
                <a:gd name="connsiteY6" fmla="*/ 22116 h 69339"/>
                <a:gd name="connsiteX7" fmla="*/ 45445 w 65118"/>
                <a:gd name="connsiteY7" fmla="*/ 3167 h 69339"/>
                <a:gd name="connsiteX8" fmla="*/ 16503 w 65118"/>
                <a:gd name="connsiteY8" fmla="*/ 1238 h 69339"/>
                <a:gd name="connsiteX9" fmla="*/ 7449 w 65118"/>
                <a:gd name="connsiteY9" fmla="*/ 18307 h 69339"/>
                <a:gd name="connsiteX10" fmla="*/ 1512 w 65118"/>
                <a:gd name="connsiteY10" fmla="*/ 41659 h 6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18" h="69339">
                  <a:moveTo>
                    <a:pt x="1512" y="41609"/>
                  </a:moveTo>
                  <a:cubicBezTo>
                    <a:pt x="1363" y="43390"/>
                    <a:pt x="1264" y="45221"/>
                    <a:pt x="1264" y="47002"/>
                  </a:cubicBezTo>
                  <a:cubicBezTo>
                    <a:pt x="1116" y="54324"/>
                    <a:pt x="-1853" y="62191"/>
                    <a:pt x="1858" y="68672"/>
                  </a:cubicBezTo>
                  <a:cubicBezTo>
                    <a:pt x="4728" y="73718"/>
                    <a:pt x="8933" y="48635"/>
                    <a:pt x="12545" y="44776"/>
                  </a:cubicBezTo>
                  <a:cubicBezTo>
                    <a:pt x="19075" y="37701"/>
                    <a:pt x="31296" y="57985"/>
                    <a:pt x="37975" y="51207"/>
                  </a:cubicBezTo>
                  <a:cubicBezTo>
                    <a:pt x="45297" y="43737"/>
                    <a:pt x="54499" y="37849"/>
                    <a:pt x="62168" y="30675"/>
                  </a:cubicBezTo>
                  <a:cubicBezTo>
                    <a:pt x="65285" y="27806"/>
                    <a:pt x="65730" y="26421"/>
                    <a:pt x="64444" y="22116"/>
                  </a:cubicBezTo>
                  <a:cubicBezTo>
                    <a:pt x="61475" y="12073"/>
                    <a:pt x="54499" y="7323"/>
                    <a:pt x="45445" y="3167"/>
                  </a:cubicBezTo>
                  <a:cubicBezTo>
                    <a:pt x="37282" y="-593"/>
                    <a:pt x="26793" y="-692"/>
                    <a:pt x="16503" y="1238"/>
                  </a:cubicBezTo>
                  <a:cubicBezTo>
                    <a:pt x="13237" y="6779"/>
                    <a:pt x="10269" y="12518"/>
                    <a:pt x="7449" y="18307"/>
                  </a:cubicBezTo>
                  <a:cubicBezTo>
                    <a:pt x="3936" y="25530"/>
                    <a:pt x="2155" y="33545"/>
                    <a:pt x="1512" y="416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4" name="צורה חופשית: צורה 1113">
              <a:extLst>
                <a:ext uri="{FF2B5EF4-FFF2-40B4-BE49-F238E27FC236}">
                  <a16:creationId xmlns:a16="http://schemas.microsoft.com/office/drawing/2014/main" id="{DA404462-49A5-9DD0-053D-17194C921453}"/>
                </a:ext>
              </a:extLst>
            </p:cNvPr>
            <p:cNvSpPr/>
            <p:nvPr/>
          </p:nvSpPr>
          <p:spPr>
            <a:xfrm>
              <a:off x="4834500" y="570754"/>
              <a:ext cx="53493" cy="255634"/>
            </a:xfrm>
            <a:custGeom>
              <a:avLst/>
              <a:gdLst>
                <a:gd name="connsiteX0" fmla="*/ 9227 w 53493"/>
                <a:gd name="connsiteY0" fmla="*/ 12713 h 255634"/>
                <a:gd name="connsiteX1" fmla="*/ 19617 w 53493"/>
                <a:gd name="connsiteY1" fmla="*/ 642 h 255634"/>
                <a:gd name="connsiteX2" fmla="*/ 33569 w 53493"/>
                <a:gd name="connsiteY2" fmla="*/ 1334 h 255634"/>
                <a:gd name="connsiteX3" fmla="*/ 51924 w 53493"/>
                <a:gd name="connsiteY3" fmla="*/ 28397 h 255634"/>
                <a:gd name="connsiteX4" fmla="*/ 53012 w 53493"/>
                <a:gd name="connsiteY4" fmla="*/ 44922 h 255634"/>
                <a:gd name="connsiteX5" fmla="*/ 35053 w 53493"/>
                <a:gd name="connsiteY5" fmla="*/ 125021 h 255634"/>
                <a:gd name="connsiteX6" fmla="*/ 33618 w 53493"/>
                <a:gd name="connsiteY6" fmla="*/ 255635 h 255634"/>
                <a:gd name="connsiteX7" fmla="*/ 21150 w 53493"/>
                <a:gd name="connsiteY7" fmla="*/ 251627 h 255634"/>
                <a:gd name="connsiteX8" fmla="*/ 10761 w 53493"/>
                <a:gd name="connsiteY8" fmla="*/ 240397 h 255634"/>
                <a:gd name="connsiteX9" fmla="*/ 10612 w 53493"/>
                <a:gd name="connsiteY9" fmla="*/ 217935 h 255634"/>
                <a:gd name="connsiteX10" fmla="*/ 7941 w 53493"/>
                <a:gd name="connsiteY10" fmla="*/ 195869 h 255634"/>
                <a:gd name="connsiteX11" fmla="*/ 1262 w 53493"/>
                <a:gd name="connsiteY11" fmla="*/ 166333 h 255634"/>
                <a:gd name="connsiteX12" fmla="*/ 1262 w 53493"/>
                <a:gd name="connsiteY12" fmla="*/ 129771 h 255634"/>
                <a:gd name="connsiteX13" fmla="*/ 866 w 53493"/>
                <a:gd name="connsiteY13" fmla="*/ 67779 h 255634"/>
                <a:gd name="connsiteX14" fmla="*/ 2597 w 53493"/>
                <a:gd name="connsiteY14" fmla="*/ 26913 h 255634"/>
                <a:gd name="connsiteX15" fmla="*/ 9227 w 53493"/>
                <a:gd name="connsiteY15" fmla="*/ 12713 h 25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493" h="255634">
                  <a:moveTo>
                    <a:pt x="9227" y="12713"/>
                  </a:moveTo>
                  <a:cubicBezTo>
                    <a:pt x="11453" y="9399"/>
                    <a:pt x="19617" y="642"/>
                    <a:pt x="19617" y="642"/>
                  </a:cubicBezTo>
                  <a:cubicBezTo>
                    <a:pt x="19617" y="642"/>
                    <a:pt x="29710" y="-1189"/>
                    <a:pt x="33569" y="1334"/>
                  </a:cubicBezTo>
                  <a:cubicBezTo>
                    <a:pt x="39901" y="5441"/>
                    <a:pt x="51924" y="28397"/>
                    <a:pt x="51924" y="28397"/>
                  </a:cubicBezTo>
                  <a:cubicBezTo>
                    <a:pt x="51924" y="28397"/>
                    <a:pt x="54546" y="35323"/>
                    <a:pt x="53012" y="44922"/>
                  </a:cubicBezTo>
                  <a:cubicBezTo>
                    <a:pt x="51479" y="54520"/>
                    <a:pt x="40990" y="56647"/>
                    <a:pt x="35053" y="125021"/>
                  </a:cubicBezTo>
                  <a:cubicBezTo>
                    <a:pt x="29116" y="193346"/>
                    <a:pt x="33618" y="255585"/>
                    <a:pt x="33618" y="255635"/>
                  </a:cubicBezTo>
                  <a:cubicBezTo>
                    <a:pt x="33618" y="255189"/>
                    <a:pt x="22288" y="252073"/>
                    <a:pt x="21150" y="251627"/>
                  </a:cubicBezTo>
                  <a:cubicBezTo>
                    <a:pt x="14273" y="248956"/>
                    <a:pt x="10761" y="247818"/>
                    <a:pt x="10761" y="240397"/>
                  </a:cubicBezTo>
                  <a:cubicBezTo>
                    <a:pt x="10761" y="232926"/>
                    <a:pt x="10662" y="225406"/>
                    <a:pt x="10612" y="217935"/>
                  </a:cubicBezTo>
                  <a:cubicBezTo>
                    <a:pt x="10563" y="210464"/>
                    <a:pt x="10464" y="202845"/>
                    <a:pt x="7941" y="195869"/>
                  </a:cubicBezTo>
                  <a:cubicBezTo>
                    <a:pt x="4131" y="185282"/>
                    <a:pt x="1262" y="177811"/>
                    <a:pt x="1262" y="166333"/>
                  </a:cubicBezTo>
                  <a:lnTo>
                    <a:pt x="1262" y="129771"/>
                  </a:lnTo>
                  <a:cubicBezTo>
                    <a:pt x="1262" y="108991"/>
                    <a:pt x="2202" y="88410"/>
                    <a:pt x="866" y="67779"/>
                  </a:cubicBezTo>
                  <a:cubicBezTo>
                    <a:pt x="25" y="54371"/>
                    <a:pt x="-1163" y="40073"/>
                    <a:pt x="2597" y="26913"/>
                  </a:cubicBezTo>
                  <a:cubicBezTo>
                    <a:pt x="4032" y="21866"/>
                    <a:pt x="6308" y="17117"/>
                    <a:pt x="9227" y="1271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5" name="צורה חופשית: צורה 1114">
              <a:extLst>
                <a:ext uri="{FF2B5EF4-FFF2-40B4-BE49-F238E27FC236}">
                  <a16:creationId xmlns:a16="http://schemas.microsoft.com/office/drawing/2014/main" id="{14EDE782-E884-B1F7-ECC9-612B61731ED5}"/>
                </a:ext>
              </a:extLst>
            </p:cNvPr>
            <p:cNvSpPr/>
            <p:nvPr/>
          </p:nvSpPr>
          <p:spPr>
            <a:xfrm>
              <a:off x="4854117" y="553378"/>
              <a:ext cx="153063" cy="274940"/>
            </a:xfrm>
            <a:custGeom>
              <a:avLst/>
              <a:gdLst>
                <a:gd name="connsiteX0" fmla="*/ 41015 w 153063"/>
                <a:gd name="connsiteY0" fmla="*/ 24944 h 274940"/>
                <a:gd name="connsiteX1" fmla="*/ 0 w 153063"/>
                <a:gd name="connsiteY1" fmla="*/ 17968 h 274940"/>
                <a:gd name="connsiteX2" fmla="*/ 27360 w 153063"/>
                <a:gd name="connsiteY2" fmla="*/ 850 h 274940"/>
                <a:gd name="connsiteX3" fmla="*/ 60211 w 153063"/>
                <a:gd name="connsiteY3" fmla="*/ 5500 h 274940"/>
                <a:gd name="connsiteX4" fmla="*/ 87966 w 153063"/>
                <a:gd name="connsiteY4" fmla="*/ 19749 h 274940"/>
                <a:gd name="connsiteX5" fmla="*/ 133830 w 153063"/>
                <a:gd name="connsiteY5" fmla="*/ 48346 h 274940"/>
                <a:gd name="connsiteX6" fmla="*/ 152135 w 153063"/>
                <a:gd name="connsiteY6" fmla="*/ 111723 h 274940"/>
                <a:gd name="connsiteX7" fmla="*/ 141152 w 153063"/>
                <a:gd name="connsiteY7" fmla="*/ 119243 h 274940"/>
                <a:gd name="connsiteX8" fmla="*/ 122549 w 153063"/>
                <a:gd name="connsiteY8" fmla="*/ 157141 h 274940"/>
                <a:gd name="connsiteX9" fmla="*/ 115177 w 153063"/>
                <a:gd name="connsiteY9" fmla="*/ 167679 h 274940"/>
                <a:gd name="connsiteX10" fmla="*/ 114386 w 153063"/>
                <a:gd name="connsiteY10" fmla="*/ 175793 h 274940"/>
                <a:gd name="connsiteX11" fmla="*/ 114683 w 153063"/>
                <a:gd name="connsiteY11" fmla="*/ 194247 h 274940"/>
                <a:gd name="connsiteX12" fmla="*/ 115920 w 153063"/>
                <a:gd name="connsiteY12" fmla="*/ 217450 h 274940"/>
                <a:gd name="connsiteX13" fmla="*/ 116810 w 153063"/>
                <a:gd name="connsiteY13" fmla="*/ 229127 h 274940"/>
                <a:gd name="connsiteX14" fmla="*/ 119482 w 153063"/>
                <a:gd name="connsiteY14" fmla="*/ 245107 h 274940"/>
                <a:gd name="connsiteX15" fmla="*/ 120818 w 153063"/>
                <a:gd name="connsiteY15" fmla="*/ 260889 h 274940"/>
                <a:gd name="connsiteX16" fmla="*/ 112902 w 153063"/>
                <a:gd name="connsiteY16" fmla="*/ 270933 h 274940"/>
                <a:gd name="connsiteX17" fmla="*/ 105876 w 153063"/>
                <a:gd name="connsiteY17" fmla="*/ 273654 h 274940"/>
                <a:gd name="connsiteX18" fmla="*/ 99247 w 153063"/>
                <a:gd name="connsiteY18" fmla="*/ 274940 h 274940"/>
                <a:gd name="connsiteX19" fmla="*/ 98257 w 153063"/>
                <a:gd name="connsiteY19" fmla="*/ 237587 h 274940"/>
                <a:gd name="connsiteX20" fmla="*/ 97861 w 153063"/>
                <a:gd name="connsiteY20" fmla="*/ 197512 h 274940"/>
                <a:gd name="connsiteX21" fmla="*/ 94349 w 153063"/>
                <a:gd name="connsiteY21" fmla="*/ 145366 h 274940"/>
                <a:gd name="connsiteX22" fmla="*/ 93656 w 153063"/>
                <a:gd name="connsiteY22" fmla="*/ 123003 h 274940"/>
                <a:gd name="connsiteX23" fmla="*/ 95932 w 153063"/>
                <a:gd name="connsiteY23" fmla="*/ 98661 h 274940"/>
                <a:gd name="connsiteX24" fmla="*/ 102561 w 153063"/>
                <a:gd name="connsiteY24" fmla="*/ 66255 h 274940"/>
                <a:gd name="connsiteX25" fmla="*/ 109339 w 153063"/>
                <a:gd name="connsiteY25" fmla="*/ 57202 h 274940"/>
                <a:gd name="connsiteX26" fmla="*/ 108795 w 153063"/>
                <a:gd name="connsiteY26" fmla="*/ 47603 h 274940"/>
                <a:gd name="connsiteX27" fmla="*/ 95783 w 153063"/>
                <a:gd name="connsiteY27" fmla="*/ 38500 h 274940"/>
                <a:gd name="connsiteX28" fmla="*/ 78368 w 153063"/>
                <a:gd name="connsiteY28" fmla="*/ 30980 h 274940"/>
                <a:gd name="connsiteX29" fmla="*/ 73718 w 153063"/>
                <a:gd name="connsiteY29" fmla="*/ 29891 h 274940"/>
                <a:gd name="connsiteX30" fmla="*/ 41015 w 153063"/>
                <a:gd name="connsiteY30" fmla="*/ 24894 h 27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3063" h="274940">
                  <a:moveTo>
                    <a:pt x="41015" y="24944"/>
                  </a:moveTo>
                  <a:cubicBezTo>
                    <a:pt x="26617" y="23509"/>
                    <a:pt x="14447" y="16880"/>
                    <a:pt x="0" y="17968"/>
                  </a:cubicBezTo>
                  <a:cubicBezTo>
                    <a:pt x="7124" y="10794"/>
                    <a:pt x="13705" y="4362"/>
                    <a:pt x="27360" y="850"/>
                  </a:cubicBezTo>
                  <a:cubicBezTo>
                    <a:pt x="37502" y="-1822"/>
                    <a:pt x="51800" y="2383"/>
                    <a:pt x="60211" y="5500"/>
                  </a:cubicBezTo>
                  <a:cubicBezTo>
                    <a:pt x="70056" y="9161"/>
                    <a:pt x="79061" y="13862"/>
                    <a:pt x="87966" y="19749"/>
                  </a:cubicBezTo>
                  <a:cubicBezTo>
                    <a:pt x="99395" y="27170"/>
                    <a:pt x="120372" y="37362"/>
                    <a:pt x="133830" y="48346"/>
                  </a:cubicBezTo>
                  <a:cubicBezTo>
                    <a:pt x="157973" y="67789"/>
                    <a:pt x="152828" y="87777"/>
                    <a:pt x="152135" y="111723"/>
                  </a:cubicBezTo>
                  <a:cubicBezTo>
                    <a:pt x="152036" y="114642"/>
                    <a:pt x="141894" y="116423"/>
                    <a:pt x="141152" y="119243"/>
                  </a:cubicBezTo>
                  <a:cubicBezTo>
                    <a:pt x="137590" y="132947"/>
                    <a:pt x="130267" y="145366"/>
                    <a:pt x="122549" y="157141"/>
                  </a:cubicBezTo>
                  <a:cubicBezTo>
                    <a:pt x="120174" y="160752"/>
                    <a:pt x="118146" y="164562"/>
                    <a:pt x="115177" y="167679"/>
                  </a:cubicBezTo>
                  <a:cubicBezTo>
                    <a:pt x="113792" y="169163"/>
                    <a:pt x="114386" y="174012"/>
                    <a:pt x="114386" y="175793"/>
                  </a:cubicBezTo>
                  <a:cubicBezTo>
                    <a:pt x="114287" y="181928"/>
                    <a:pt x="114485" y="188112"/>
                    <a:pt x="114683" y="194247"/>
                  </a:cubicBezTo>
                  <a:cubicBezTo>
                    <a:pt x="114980" y="202014"/>
                    <a:pt x="115425" y="209732"/>
                    <a:pt x="115920" y="217450"/>
                  </a:cubicBezTo>
                  <a:cubicBezTo>
                    <a:pt x="116167" y="221309"/>
                    <a:pt x="116860" y="225267"/>
                    <a:pt x="116810" y="229127"/>
                  </a:cubicBezTo>
                  <a:cubicBezTo>
                    <a:pt x="116810" y="234866"/>
                    <a:pt x="117899" y="239714"/>
                    <a:pt x="119482" y="245107"/>
                  </a:cubicBezTo>
                  <a:cubicBezTo>
                    <a:pt x="120917" y="250005"/>
                    <a:pt x="122203" y="255843"/>
                    <a:pt x="120818" y="260889"/>
                  </a:cubicBezTo>
                  <a:cubicBezTo>
                    <a:pt x="119878" y="264501"/>
                    <a:pt x="116414" y="269449"/>
                    <a:pt x="112902" y="270933"/>
                  </a:cubicBezTo>
                  <a:cubicBezTo>
                    <a:pt x="110576" y="271922"/>
                    <a:pt x="108251" y="272813"/>
                    <a:pt x="105876" y="273654"/>
                  </a:cubicBezTo>
                  <a:cubicBezTo>
                    <a:pt x="103452" y="274544"/>
                    <a:pt x="101572" y="274445"/>
                    <a:pt x="99247" y="274940"/>
                  </a:cubicBezTo>
                  <a:cubicBezTo>
                    <a:pt x="99544" y="274891"/>
                    <a:pt x="98208" y="238774"/>
                    <a:pt x="98257" y="237587"/>
                  </a:cubicBezTo>
                  <a:cubicBezTo>
                    <a:pt x="98603" y="224278"/>
                    <a:pt x="98851" y="210771"/>
                    <a:pt x="97861" y="197512"/>
                  </a:cubicBezTo>
                  <a:cubicBezTo>
                    <a:pt x="96525" y="180146"/>
                    <a:pt x="95140" y="162781"/>
                    <a:pt x="94349" y="145366"/>
                  </a:cubicBezTo>
                  <a:cubicBezTo>
                    <a:pt x="94002" y="137747"/>
                    <a:pt x="93112" y="130622"/>
                    <a:pt x="93656" y="123003"/>
                  </a:cubicBezTo>
                  <a:cubicBezTo>
                    <a:pt x="94200" y="114889"/>
                    <a:pt x="94992" y="106775"/>
                    <a:pt x="95932" y="98661"/>
                  </a:cubicBezTo>
                  <a:cubicBezTo>
                    <a:pt x="97169" y="88321"/>
                    <a:pt x="97218" y="75309"/>
                    <a:pt x="102561" y="66255"/>
                  </a:cubicBezTo>
                  <a:cubicBezTo>
                    <a:pt x="104491" y="62990"/>
                    <a:pt x="106470" y="59675"/>
                    <a:pt x="109339" y="57202"/>
                  </a:cubicBezTo>
                  <a:cubicBezTo>
                    <a:pt x="114188" y="52996"/>
                    <a:pt x="113050" y="51512"/>
                    <a:pt x="108795" y="47603"/>
                  </a:cubicBezTo>
                  <a:cubicBezTo>
                    <a:pt x="104837" y="44041"/>
                    <a:pt x="100533" y="40924"/>
                    <a:pt x="95783" y="38500"/>
                  </a:cubicBezTo>
                  <a:cubicBezTo>
                    <a:pt x="89995" y="35532"/>
                    <a:pt x="84652" y="32761"/>
                    <a:pt x="78368" y="30980"/>
                  </a:cubicBezTo>
                  <a:cubicBezTo>
                    <a:pt x="76834" y="30535"/>
                    <a:pt x="75301" y="30139"/>
                    <a:pt x="73718" y="29891"/>
                  </a:cubicBezTo>
                  <a:cubicBezTo>
                    <a:pt x="62784" y="28457"/>
                    <a:pt x="52048" y="25983"/>
                    <a:pt x="41015" y="248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6" name="צורה חופשית: צורה 1115">
              <a:extLst>
                <a:ext uri="{FF2B5EF4-FFF2-40B4-BE49-F238E27FC236}">
                  <a16:creationId xmlns:a16="http://schemas.microsoft.com/office/drawing/2014/main" id="{78305674-AB94-45D1-CA97-56E1E7EAC533}"/>
                </a:ext>
              </a:extLst>
            </p:cNvPr>
            <p:cNvSpPr/>
            <p:nvPr/>
          </p:nvSpPr>
          <p:spPr>
            <a:xfrm>
              <a:off x="4920067" y="578282"/>
              <a:ext cx="56302" cy="91321"/>
            </a:xfrm>
            <a:custGeom>
              <a:avLst/>
              <a:gdLst>
                <a:gd name="connsiteX0" fmla="*/ 29437 w 56302"/>
                <a:gd name="connsiteY0" fmla="*/ 31754 h 91321"/>
                <a:gd name="connsiteX1" fmla="*/ 24243 w 56302"/>
                <a:gd name="connsiteY1" fmla="*/ 48575 h 91321"/>
                <a:gd name="connsiteX2" fmla="*/ 20285 w 56302"/>
                <a:gd name="connsiteY2" fmla="*/ 76380 h 91321"/>
                <a:gd name="connsiteX3" fmla="*/ 20037 w 56302"/>
                <a:gd name="connsiteY3" fmla="*/ 90530 h 91321"/>
                <a:gd name="connsiteX4" fmla="*/ 20087 w 56302"/>
                <a:gd name="connsiteY4" fmla="*/ 91321 h 91321"/>
                <a:gd name="connsiteX5" fmla="*/ 7124 w 56302"/>
                <a:gd name="connsiteY5" fmla="*/ 90777 h 91321"/>
                <a:gd name="connsiteX6" fmla="*/ 0 w 56302"/>
                <a:gd name="connsiteY6" fmla="*/ 91124 h 91321"/>
                <a:gd name="connsiteX7" fmla="*/ 1286 w 56302"/>
                <a:gd name="connsiteY7" fmla="*/ 84989 h 91321"/>
                <a:gd name="connsiteX8" fmla="*/ 4651 w 56302"/>
                <a:gd name="connsiteY8" fmla="*/ 60499 h 91321"/>
                <a:gd name="connsiteX9" fmla="*/ 7866 w 56302"/>
                <a:gd name="connsiteY9" fmla="*/ 46398 h 91321"/>
                <a:gd name="connsiteX10" fmla="*/ 12121 w 56302"/>
                <a:gd name="connsiteY10" fmla="*/ 30913 h 91321"/>
                <a:gd name="connsiteX11" fmla="*/ 17959 w 56302"/>
                <a:gd name="connsiteY11" fmla="*/ 17109 h 91321"/>
                <a:gd name="connsiteX12" fmla="*/ 42103 w 56302"/>
                <a:gd name="connsiteY12" fmla="*/ 387 h 91321"/>
                <a:gd name="connsiteX13" fmla="*/ 44775 w 56302"/>
                <a:gd name="connsiteY13" fmla="*/ 1475 h 91321"/>
                <a:gd name="connsiteX14" fmla="*/ 56302 w 56302"/>
                <a:gd name="connsiteY14" fmla="*/ 14784 h 91321"/>
                <a:gd name="connsiteX15" fmla="*/ 47595 w 56302"/>
                <a:gd name="connsiteY15" fmla="*/ 11024 h 91321"/>
                <a:gd name="connsiteX16" fmla="*/ 29437 w 56302"/>
                <a:gd name="connsiteY16" fmla="*/ 31803 h 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02" h="91321">
                  <a:moveTo>
                    <a:pt x="29437" y="31754"/>
                  </a:moveTo>
                  <a:cubicBezTo>
                    <a:pt x="27755" y="37493"/>
                    <a:pt x="25331" y="42638"/>
                    <a:pt x="24243" y="48575"/>
                  </a:cubicBezTo>
                  <a:cubicBezTo>
                    <a:pt x="22412" y="57827"/>
                    <a:pt x="20977" y="67079"/>
                    <a:pt x="20285" y="76380"/>
                  </a:cubicBezTo>
                  <a:cubicBezTo>
                    <a:pt x="19889" y="81130"/>
                    <a:pt x="19839" y="85780"/>
                    <a:pt x="20037" y="90530"/>
                  </a:cubicBezTo>
                  <a:cubicBezTo>
                    <a:pt x="20037" y="90827"/>
                    <a:pt x="20037" y="91074"/>
                    <a:pt x="20087" y="91321"/>
                  </a:cubicBezTo>
                  <a:cubicBezTo>
                    <a:pt x="15782" y="91074"/>
                    <a:pt x="11429" y="90728"/>
                    <a:pt x="7124" y="90777"/>
                  </a:cubicBezTo>
                  <a:cubicBezTo>
                    <a:pt x="4898" y="90777"/>
                    <a:pt x="2424" y="91124"/>
                    <a:pt x="0" y="91124"/>
                  </a:cubicBezTo>
                  <a:cubicBezTo>
                    <a:pt x="544" y="89095"/>
                    <a:pt x="940" y="87017"/>
                    <a:pt x="1286" y="84989"/>
                  </a:cubicBezTo>
                  <a:cubicBezTo>
                    <a:pt x="2375" y="76776"/>
                    <a:pt x="3562" y="68711"/>
                    <a:pt x="4651" y="60499"/>
                  </a:cubicBezTo>
                  <a:cubicBezTo>
                    <a:pt x="5393" y="55601"/>
                    <a:pt x="7025" y="51197"/>
                    <a:pt x="7866" y="46398"/>
                  </a:cubicBezTo>
                  <a:cubicBezTo>
                    <a:pt x="8807" y="41154"/>
                    <a:pt x="9944" y="35761"/>
                    <a:pt x="12121" y="30913"/>
                  </a:cubicBezTo>
                  <a:cubicBezTo>
                    <a:pt x="14100" y="26262"/>
                    <a:pt x="15486" y="21562"/>
                    <a:pt x="17959" y="17109"/>
                  </a:cubicBezTo>
                  <a:cubicBezTo>
                    <a:pt x="22412" y="9045"/>
                    <a:pt x="31664" y="-2235"/>
                    <a:pt x="42103" y="387"/>
                  </a:cubicBezTo>
                  <a:cubicBezTo>
                    <a:pt x="43043" y="684"/>
                    <a:pt x="43835" y="1079"/>
                    <a:pt x="44775" y="1475"/>
                  </a:cubicBezTo>
                  <a:cubicBezTo>
                    <a:pt x="50613" y="4493"/>
                    <a:pt x="55560" y="7808"/>
                    <a:pt x="56302" y="14784"/>
                  </a:cubicBezTo>
                  <a:cubicBezTo>
                    <a:pt x="54224" y="12211"/>
                    <a:pt x="50860" y="10826"/>
                    <a:pt x="47595" y="11024"/>
                  </a:cubicBezTo>
                  <a:cubicBezTo>
                    <a:pt x="36562" y="11469"/>
                    <a:pt x="32060" y="22700"/>
                    <a:pt x="29437" y="318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7" name="צורה חופשית: צורה 1116">
              <a:extLst>
                <a:ext uri="{FF2B5EF4-FFF2-40B4-BE49-F238E27FC236}">
                  <a16:creationId xmlns:a16="http://schemas.microsoft.com/office/drawing/2014/main" id="{3C060548-7CF5-546F-467A-78A04C493AAC}"/>
                </a:ext>
              </a:extLst>
            </p:cNvPr>
            <p:cNvSpPr/>
            <p:nvPr/>
          </p:nvSpPr>
          <p:spPr>
            <a:xfrm>
              <a:off x="4832893" y="550549"/>
              <a:ext cx="49684" cy="96147"/>
            </a:xfrm>
            <a:custGeom>
              <a:avLst/>
              <a:gdLst>
                <a:gd name="connsiteX0" fmla="*/ 34880 w 49684"/>
                <a:gd name="connsiteY0" fmla="*/ 30148 h 96147"/>
                <a:gd name="connsiteX1" fmla="*/ 14645 w 49684"/>
                <a:gd name="connsiteY1" fmla="*/ 85164 h 96147"/>
                <a:gd name="connsiteX2" fmla="*/ 13902 w 49684"/>
                <a:gd name="connsiteY2" fmla="*/ 93031 h 96147"/>
                <a:gd name="connsiteX3" fmla="*/ 13902 w 49684"/>
                <a:gd name="connsiteY3" fmla="*/ 95950 h 96147"/>
                <a:gd name="connsiteX4" fmla="*/ 13902 w 49684"/>
                <a:gd name="connsiteY4" fmla="*/ 96148 h 96147"/>
                <a:gd name="connsiteX5" fmla="*/ 0 w 49684"/>
                <a:gd name="connsiteY5" fmla="*/ 94812 h 96147"/>
                <a:gd name="connsiteX6" fmla="*/ 495 w 49684"/>
                <a:gd name="connsiteY6" fmla="*/ 91645 h 96147"/>
                <a:gd name="connsiteX7" fmla="*/ 3760 w 49684"/>
                <a:gd name="connsiteY7" fmla="*/ 73290 h 96147"/>
                <a:gd name="connsiteX8" fmla="*/ 9994 w 49684"/>
                <a:gd name="connsiteY8" fmla="*/ 50235 h 96147"/>
                <a:gd name="connsiteX9" fmla="*/ 22907 w 49684"/>
                <a:gd name="connsiteY9" fmla="*/ 24063 h 96147"/>
                <a:gd name="connsiteX10" fmla="*/ 35374 w 49684"/>
                <a:gd name="connsiteY10" fmla="*/ 6202 h 96147"/>
                <a:gd name="connsiteX11" fmla="*/ 42449 w 49684"/>
                <a:gd name="connsiteY11" fmla="*/ 265 h 96147"/>
                <a:gd name="connsiteX12" fmla="*/ 49574 w 49684"/>
                <a:gd name="connsiteY12" fmla="*/ 2442 h 96147"/>
                <a:gd name="connsiteX13" fmla="*/ 48584 w 49684"/>
                <a:gd name="connsiteY13" fmla="*/ 6103 h 96147"/>
                <a:gd name="connsiteX14" fmla="*/ 34979 w 49684"/>
                <a:gd name="connsiteY14" fmla="*/ 30099 h 9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4" h="96147">
                  <a:moveTo>
                    <a:pt x="34880" y="30148"/>
                  </a:moveTo>
                  <a:cubicBezTo>
                    <a:pt x="25480" y="47464"/>
                    <a:pt x="17366" y="65572"/>
                    <a:pt x="14645" y="85164"/>
                  </a:cubicBezTo>
                  <a:cubicBezTo>
                    <a:pt x="14249" y="87836"/>
                    <a:pt x="13704" y="90409"/>
                    <a:pt x="13902" y="93031"/>
                  </a:cubicBezTo>
                  <a:cubicBezTo>
                    <a:pt x="13952" y="94070"/>
                    <a:pt x="13902" y="95059"/>
                    <a:pt x="13902" y="95950"/>
                  </a:cubicBezTo>
                  <a:cubicBezTo>
                    <a:pt x="13902" y="95999"/>
                    <a:pt x="13902" y="96098"/>
                    <a:pt x="13902" y="96148"/>
                  </a:cubicBezTo>
                  <a:cubicBezTo>
                    <a:pt x="9202" y="96098"/>
                    <a:pt x="4502" y="96148"/>
                    <a:pt x="0" y="94812"/>
                  </a:cubicBezTo>
                  <a:cubicBezTo>
                    <a:pt x="148" y="93773"/>
                    <a:pt x="346" y="92635"/>
                    <a:pt x="495" y="91645"/>
                  </a:cubicBezTo>
                  <a:cubicBezTo>
                    <a:pt x="1385" y="85461"/>
                    <a:pt x="2523" y="79425"/>
                    <a:pt x="3760" y="73290"/>
                  </a:cubicBezTo>
                  <a:cubicBezTo>
                    <a:pt x="5442" y="65473"/>
                    <a:pt x="7075" y="57656"/>
                    <a:pt x="9994" y="50235"/>
                  </a:cubicBezTo>
                  <a:cubicBezTo>
                    <a:pt x="13408" y="41280"/>
                    <a:pt x="18157" y="32523"/>
                    <a:pt x="22907" y="24063"/>
                  </a:cubicBezTo>
                  <a:cubicBezTo>
                    <a:pt x="26420" y="17730"/>
                    <a:pt x="30377" y="11496"/>
                    <a:pt x="35374" y="6202"/>
                  </a:cubicBezTo>
                  <a:cubicBezTo>
                    <a:pt x="37304" y="4174"/>
                    <a:pt x="39728" y="1107"/>
                    <a:pt x="42449" y="265"/>
                  </a:cubicBezTo>
                  <a:cubicBezTo>
                    <a:pt x="44527" y="-279"/>
                    <a:pt x="48931" y="-180"/>
                    <a:pt x="49574" y="2442"/>
                  </a:cubicBezTo>
                  <a:cubicBezTo>
                    <a:pt x="49969" y="3729"/>
                    <a:pt x="49227" y="5015"/>
                    <a:pt x="48584" y="6103"/>
                  </a:cubicBezTo>
                  <a:cubicBezTo>
                    <a:pt x="43983" y="13970"/>
                    <a:pt x="39481" y="21985"/>
                    <a:pt x="34979" y="300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8" name="צורה חופשית: צורה 1117">
              <a:extLst>
                <a:ext uri="{FF2B5EF4-FFF2-40B4-BE49-F238E27FC236}">
                  <a16:creationId xmlns:a16="http://schemas.microsoft.com/office/drawing/2014/main" id="{430117EC-F530-3B21-474A-37A695749635}"/>
                </a:ext>
              </a:extLst>
            </p:cNvPr>
            <p:cNvSpPr/>
            <p:nvPr/>
          </p:nvSpPr>
          <p:spPr>
            <a:xfrm>
              <a:off x="4831816" y="650902"/>
              <a:ext cx="135706" cy="202066"/>
            </a:xfrm>
            <a:custGeom>
              <a:avLst/>
              <a:gdLst>
                <a:gd name="connsiteX0" fmla="*/ 17452 w 135706"/>
                <a:gd name="connsiteY0" fmla="*/ 1138 h 202066"/>
                <a:gd name="connsiteX1" fmla="*/ 19481 w 135706"/>
                <a:gd name="connsiteY1" fmla="*/ 2424 h 202066"/>
                <a:gd name="connsiteX2" fmla="*/ 64899 w 135706"/>
                <a:gd name="connsiteY2" fmla="*/ 20235 h 202066"/>
                <a:gd name="connsiteX3" fmla="*/ 76872 w 135706"/>
                <a:gd name="connsiteY3" fmla="*/ 22561 h 202066"/>
                <a:gd name="connsiteX4" fmla="*/ 84936 w 135706"/>
                <a:gd name="connsiteY4" fmla="*/ 23896 h 202066"/>
                <a:gd name="connsiteX5" fmla="*/ 85728 w 135706"/>
                <a:gd name="connsiteY5" fmla="*/ 23847 h 202066"/>
                <a:gd name="connsiteX6" fmla="*/ 86074 w 135706"/>
                <a:gd name="connsiteY6" fmla="*/ 23748 h 202066"/>
                <a:gd name="connsiteX7" fmla="*/ 86222 w 135706"/>
                <a:gd name="connsiteY7" fmla="*/ 23599 h 202066"/>
                <a:gd name="connsiteX8" fmla="*/ 89983 w 135706"/>
                <a:gd name="connsiteY8" fmla="*/ 23649 h 202066"/>
                <a:gd name="connsiteX9" fmla="*/ 109278 w 135706"/>
                <a:gd name="connsiteY9" fmla="*/ 24045 h 202066"/>
                <a:gd name="connsiteX10" fmla="*/ 109426 w 135706"/>
                <a:gd name="connsiteY10" fmla="*/ 24589 h 202066"/>
                <a:gd name="connsiteX11" fmla="*/ 117441 w 135706"/>
                <a:gd name="connsiteY11" fmla="*/ 29190 h 202066"/>
                <a:gd name="connsiteX12" fmla="*/ 118431 w 135706"/>
                <a:gd name="connsiteY12" fmla="*/ 29932 h 202066"/>
                <a:gd name="connsiteX13" fmla="*/ 118628 w 135706"/>
                <a:gd name="connsiteY13" fmla="*/ 32307 h 202066"/>
                <a:gd name="connsiteX14" fmla="*/ 117688 w 135706"/>
                <a:gd name="connsiteY14" fmla="*/ 74262 h 202066"/>
                <a:gd name="connsiteX15" fmla="*/ 120063 w 135706"/>
                <a:gd name="connsiteY15" fmla="*/ 75053 h 202066"/>
                <a:gd name="connsiteX16" fmla="*/ 122388 w 135706"/>
                <a:gd name="connsiteY16" fmla="*/ 79704 h 202066"/>
                <a:gd name="connsiteX17" fmla="*/ 127089 w 135706"/>
                <a:gd name="connsiteY17" fmla="*/ 89945 h 202066"/>
                <a:gd name="connsiteX18" fmla="*/ 132135 w 135706"/>
                <a:gd name="connsiteY18" fmla="*/ 108152 h 202066"/>
                <a:gd name="connsiteX19" fmla="*/ 132283 w 135706"/>
                <a:gd name="connsiteY19" fmla="*/ 110131 h 202066"/>
                <a:gd name="connsiteX20" fmla="*/ 135598 w 135706"/>
                <a:gd name="connsiteY20" fmla="*/ 130762 h 202066"/>
                <a:gd name="connsiteX21" fmla="*/ 130107 w 135706"/>
                <a:gd name="connsiteY21" fmla="*/ 153273 h 202066"/>
                <a:gd name="connsiteX22" fmla="*/ 124219 w 135706"/>
                <a:gd name="connsiteY22" fmla="*/ 182364 h 202066"/>
                <a:gd name="connsiteX23" fmla="*/ 119222 w 135706"/>
                <a:gd name="connsiteY23" fmla="*/ 192803 h 202066"/>
                <a:gd name="connsiteX24" fmla="*/ 106556 w 135706"/>
                <a:gd name="connsiteY24" fmla="*/ 194139 h 202066"/>
                <a:gd name="connsiteX25" fmla="*/ 79840 w 135706"/>
                <a:gd name="connsiteY25" fmla="*/ 189142 h 202066"/>
                <a:gd name="connsiteX26" fmla="*/ 69747 w 135706"/>
                <a:gd name="connsiteY26" fmla="*/ 187559 h 202066"/>
                <a:gd name="connsiteX27" fmla="*/ 59951 w 135706"/>
                <a:gd name="connsiteY27" fmla="*/ 202006 h 202066"/>
                <a:gd name="connsiteX28" fmla="*/ 44268 w 135706"/>
                <a:gd name="connsiteY28" fmla="*/ 193941 h 202066"/>
                <a:gd name="connsiteX29" fmla="*/ 21856 w 135706"/>
                <a:gd name="connsiteY29" fmla="*/ 179841 h 202066"/>
                <a:gd name="connsiteX30" fmla="*/ 8250 w 135706"/>
                <a:gd name="connsiteY30" fmla="*/ 164256 h 202066"/>
                <a:gd name="connsiteX31" fmla="*/ 3946 w 135706"/>
                <a:gd name="connsiteY31" fmla="*/ 156588 h 202066"/>
                <a:gd name="connsiteX32" fmla="*/ 3500 w 135706"/>
                <a:gd name="connsiteY32" fmla="*/ 144615 h 202066"/>
                <a:gd name="connsiteX33" fmla="*/ 3154 w 135706"/>
                <a:gd name="connsiteY33" fmla="*/ 127793 h 202066"/>
                <a:gd name="connsiteX34" fmla="*/ 2214 w 135706"/>
                <a:gd name="connsiteY34" fmla="*/ 79259 h 202066"/>
                <a:gd name="connsiteX35" fmla="*/ 87 w 135706"/>
                <a:gd name="connsiteY35" fmla="*/ 5294 h 202066"/>
                <a:gd name="connsiteX36" fmla="*/ 334 w 135706"/>
                <a:gd name="connsiteY36" fmla="*/ 0 h 202066"/>
                <a:gd name="connsiteX37" fmla="*/ 17403 w 135706"/>
                <a:gd name="connsiteY37" fmla="*/ 1237 h 20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706" h="202066">
                  <a:moveTo>
                    <a:pt x="17452" y="1138"/>
                  </a:moveTo>
                  <a:cubicBezTo>
                    <a:pt x="18096" y="1583"/>
                    <a:pt x="18788" y="1979"/>
                    <a:pt x="19481" y="2424"/>
                  </a:cubicBezTo>
                  <a:cubicBezTo>
                    <a:pt x="33631" y="9944"/>
                    <a:pt x="49067" y="17019"/>
                    <a:pt x="64899" y="20235"/>
                  </a:cubicBezTo>
                  <a:cubicBezTo>
                    <a:pt x="68807" y="21027"/>
                    <a:pt x="72815" y="21769"/>
                    <a:pt x="76872" y="22561"/>
                  </a:cubicBezTo>
                  <a:cubicBezTo>
                    <a:pt x="79543" y="23154"/>
                    <a:pt x="82215" y="23649"/>
                    <a:pt x="84936" y="23896"/>
                  </a:cubicBezTo>
                  <a:cubicBezTo>
                    <a:pt x="85282" y="23896"/>
                    <a:pt x="85480" y="23896"/>
                    <a:pt x="85728" y="23847"/>
                  </a:cubicBezTo>
                  <a:cubicBezTo>
                    <a:pt x="85827" y="23847"/>
                    <a:pt x="85975" y="23847"/>
                    <a:pt x="86074" y="23748"/>
                  </a:cubicBezTo>
                  <a:cubicBezTo>
                    <a:pt x="86123" y="23748"/>
                    <a:pt x="86123" y="23599"/>
                    <a:pt x="86222" y="23599"/>
                  </a:cubicBezTo>
                  <a:cubicBezTo>
                    <a:pt x="87459" y="23698"/>
                    <a:pt x="88696" y="23698"/>
                    <a:pt x="89983" y="23649"/>
                  </a:cubicBezTo>
                  <a:cubicBezTo>
                    <a:pt x="96464" y="23451"/>
                    <a:pt x="102796" y="23847"/>
                    <a:pt x="109278" y="24045"/>
                  </a:cubicBezTo>
                  <a:cubicBezTo>
                    <a:pt x="109278" y="24243"/>
                    <a:pt x="109327" y="24391"/>
                    <a:pt x="109426" y="24589"/>
                  </a:cubicBezTo>
                  <a:cubicBezTo>
                    <a:pt x="110861" y="26914"/>
                    <a:pt x="115017" y="27805"/>
                    <a:pt x="117441" y="29190"/>
                  </a:cubicBezTo>
                  <a:cubicBezTo>
                    <a:pt x="117787" y="29339"/>
                    <a:pt x="118233" y="29586"/>
                    <a:pt x="118431" y="29932"/>
                  </a:cubicBezTo>
                  <a:cubicBezTo>
                    <a:pt x="118975" y="30625"/>
                    <a:pt x="118777" y="31515"/>
                    <a:pt x="118628" y="32307"/>
                  </a:cubicBezTo>
                  <a:cubicBezTo>
                    <a:pt x="116550" y="41658"/>
                    <a:pt x="116550" y="72283"/>
                    <a:pt x="117688" y="74262"/>
                  </a:cubicBezTo>
                  <a:cubicBezTo>
                    <a:pt x="118183" y="75152"/>
                    <a:pt x="119371" y="74460"/>
                    <a:pt x="120063" y="75053"/>
                  </a:cubicBezTo>
                  <a:cubicBezTo>
                    <a:pt x="121102" y="75894"/>
                    <a:pt x="121795" y="78517"/>
                    <a:pt x="122388" y="79704"/>
                  </a:cubicBezTo>
                  <a:cubicBezTo>
                    <a:pt x="124071" y="83068"/>
                    <a:pt x="125654" y="86482"/>
                    <a:pt x="127089" y="89945"/>
                  </a:cubicBezTo>
                  <a:cubicBezTo>
                    <a:pt x="129463" y="95734"/>
                    <a:pt x="131541" y="101918"/>
                    <a:pt x="132135" y="108152"/>
                  </a:cubicBezTo>
                  <a:cubicBezTo>
                    <a:pt x="132185" y="108795"/>
                    <a:pt x="132234" y="109488"/>
                    <a:pt x="132283" y="110131"/>
                  </a:cubicBezTo>
                  <a:cubicBezTo>
                    <a:pt x="132630" y="117057"/>
                    <a:pt x="134757" y="123786"/>
                    <a:pt x="135598" y="130762"/>
                  </a:cubicBezTo>
                  <a:cubicBezTo>
                    <a:pt x="136538" y="138332"/>
                    <a:pt x="131096" y="145753"/>
                    <a:pt x="130107" y="153273"/>
                  </a:cubicBezTo>
                  <a:cubicBezTo>
                    <a:pt x="128820" y="163020"/>
                    <a:pt x="126198" y="172717"/>
                    <a:pt x="124219" y="182364"/>
                  </a:cubicBezTo>
                  <a:cubicBezTo>
                    <a:pt x="123427" y="186223"/>
                    <a:pt x="122388" y="190429"/>
                    <a:pt x="119222" y="192803"/>
                  </a:cubicBezTo>
                  <a:cubicBezTo>
                    <a:pt x="115709" y="195426"/>
                    <a:pt x="110861" y="194832"/>
                    <a:pt x="106556" y="194139"/>
                  </a:cubicBezTo>
                  <a:cubicBezTo>
                    <a:pt x="97602" y="192704"/>
                    <a:pt x="88647" y="191270"/>
                    <a:pt x="79840" y="189142"/>
                  </a:cubicBezTo>
                  <a:cubicBezTo>
                    <a:pt x="76525" y="188351"/>
                    <a:pt x="73161" y="187460"/>
                    <a:pt x="69747" y="187559"/>
                  </a:cubicBezTo>
                  <a:cubicBezTo>
                    <a:pt x="58566" y="187905"/>
                    <a:pt x="62029" y="193496"/>
                    <a:pt x="59951" y="202006"/>
                  </a:cubicBezTo>
                  <a:cubicBezTo>
                    <a:pt x="59753" y="202847"/>
                    <a:pt x="45406" y="194634"/>
                    <a:pt x="44268" y="193941"/>
                  </a:cubicBezTo>
                  <a:cubicBezTo>
                    <a:pt x="36500" y="189241"/>
                    <a:pt x="28683" y="185778"/>
                    <a:pt x="21856" y="179841"/>
                  </a:cubicBezTo>
                  <a:cubicBezTo>
                    <a:pt x="16611" y="175289"/>
                    <a:pt x="11763" y="170292"/>
                    <a:pt x="8250" y="164256"/>
                  </a:cubicBezTo>
                  <a:cubicBezTo>
                    <a:pt x="6865" y="161882"/>
                    <a:pt x="4886" y="159160"/>
                    <a:pt x="3946" y="156588"/>
                  </a:cubicBezTo>
                  <a:cubicBezTo>
                    <a:pt x="2709" y="152976"/>
                    <a:pt x="3550" y="148375"/>
                    <a:pt x="3500" y="144615"/>
                  </a:cubicBezTo>
                  <a:cubicBezTo>
                    <a:pt x="3402" y="139024"/>
                    <a:pt x="3302" y="133384"/>
                    <a:pt x="3154" y="127793"/>
                  </a:cubicBezTo>
                  <a:cubicBezTo>
                    <a:pt x="2857" y="111615"/>
                    <a:pt x="2511" y="95437"/>
                    <a:pt x="2214" y="79259"/>
                  </a:cubicBezTo>
                  <a:cubicBezTo>
                    <a:pt x="1719" y="54422"/>
                    <a:pt x="-457" y="30081"/>
                    <a:pt x="87" y="5294"/>
                  </a:cubicBezTo>
                  <a:cubicBezTo>
                    <a:pt x="87" y="3513"/>
                    <a:pt x="186" y="1781"/>
                    <a:pt x="334" y="0"/>
                  </a:cubicBezTo>
                  <a:cubicBezTo>
                    <a:pt x="5826" y="1534"/>
                    <a:pt x="11713" y="1039"/>
                    <a:pt x="17403" y="123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9" name="צורה חופשית: צורה 1118">
              <a:extLst>
                <a:ext uri="{FF2B5EF4-FFF2-40B4-BE49-F238E27FC236}">
                  <a16:creationId xmlns:a16="http://schemas.microsoft.com/office/drawing/2014/main" id="{1C6D7003-1BF8-7ED3-3415-1D44C1D58C85}"/>
                </a:ext>
              </a:extLst>
            </p:cNvPr>
            <p:cNvSpPr/>
            <p:nvPr/>
          </p:nvSpPr>
          <p:spPr>
            <a:xfrm>
              <a:off x="4946119" y="715021"/>
              <a:ext cx="34421" cy="203322"/>
            </a:xfrm>
            <a:custGeom>
              <a:avLst/>
              <a:gdLst>
                <a:gd name="connsiteX0" fmla="*/ 4821 w 34421"/>
                <a:gd name="connsiteY0" fmla="*/ 127991 h 203322"/>
                <a:gd name="connsiteX1" fmla="*/ 11747 w 34421"/>
                <a:gd name="connsiteY1" fmla="*/ 199977 h 203322"/>
                <a:gd name="connsiteX2" fmla="*/ 14468 w 34421"/>
                <a:gd name="connsiteY2" fmla="*/ 203292 h 203322"/>
                <a:gd name="connsiteX3" fmla="*/ 17684 w 34421"/>
                <a:gd name="connsiteY3" fmla="*/ 202006 h 203322"/>
                <a:gd name="connsiteX4" fmla="*/ 31438 w 34421"/>
                <a:gd name="connsiteY4" fmla="*/ 187905 h 203322"/>
                <a:gd name="connsiteX5" fmla="*/ 34209 w 34421"/>
                <a:gd name="connsiteY5" fmla="*/ 169303 h 203322"/>
                <a:gd name="connsiteX6" fmla="*/ 32279 w 34421"/>
                <a:gd name="connsiteY6" fmla="*/ 114782 h 203322"/>
                <a:gd name="connsiteX7" fmla="*/ 30597 w 34421"/>
                <a:gd name="connsiteY7" fmla="*/ 92122 h 203322"/>
                <a:gd name="connsiteX8" fmla="*/ 27233 w 34421"/>
                <a:gd name="connsiteY8" fmla="*/ 47199 h 203322"/>
                <a:gd name="connsiteX9" fmla="*/ 24512 w 34421"/>
                <a:gd name="connsiteY9" fmla="*/ 30476 h 203322"/>
                <a:gd name="connsiteX10" fmla="*/ 22582 w 34421"/>
                <a:gd name="connsiteY10" fmla="*/ 16178 h 203322"/>
                <a:gd name="connsiteX11" fmla="*/ 9076 w 34421"/>
                <a:gd name="connsiteY11" fmla="*/ 7223 h 203322"/>
                <a:gd name="connsiteX12" fmla="*/ 2199 w 34421"/>
                <a:gd name="connsiteY12" fmla="*/ 0 h 203322"/>
                <a:gd name="connsiteX13" fmla="*/ 2248 w 34421"/>
                <a:gd name="connsiteY13" fmla="*/ 17415 h 203322"/>
                <a:gd name="connsiteX14" fmla="*/ 22 w 34421"/>
                <a:gd name="connsiteY14" fmla="*/ 63823 h 203322"/>
                <a:gd name="connsiteX15" fmla="*/ 2446 w 34421"/>
                <a:gd name="connsiteY15" fmla="*/ 104194 h 203322"/>
                <a:gd name="connsiteX16" fmla="*/ 4821 w 34421"/>
                <a:gd name="connsiteY16" fmla="*/ 127991 h 20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421" h="203322">
                  <a:moveTo>
                    <a:pt x="4821" y="127991"/>
                  </a:moveTo>
                  <a:cubicBezTo>
                    <a:pt x="5464" y="151541"/>
                    <a:pt x="4079" y="177367"/>
                    <a:pt x="11747" y="199977"/>
                  </a:cubicBezTo>
                  <a:cubicBezTo>
                    <a:pt x="12242" y="201412"/>
                    <a:pt x="12984" y="203045"/>
                    <a:pt x="14468" y="203292"/>
                  </a:cubicBezTo>
                  <a:cubicBezTo>
                    <a:pt x="15656" y="203490"/>
                    <a:pt x="16744" y="202698"/>
                    <a:pt x="17684" y="202006"/>
                  </a:cubicBezTo>
                  <a:cubicBezTo>
                    <a:pt x="22780" y="198048"/>
                    <a:pt x="27876" y="193397"/>
                    <a:pt x="31438" y="187905"/>
                  </a:cubicBezTo>
                  <a:cubicBezTo>
                    <a:pt x="34852" y="182661"/>
                    <a:pt x="33962" y="175339"/>
                    <a:pt x="34209" y="169303"/>
                  </a:cubicBezTo>
                  <a:cubicBezTo>
                    <a:pt x="34951" y="151096"/>
                    <a:pt x="33615" y="132939"/>
                    <a:pt x="32279" y="114782"/>
                  </a:cubicBezTo>
                  <a:cubicBezTo>
                    <a:pt x="31735" y="107212"/>
                    <a:pt x="31191" y="99692"/>
                    <a:pt x="30597" y="92122"/>
                  </a:cubicBezTo>
                  <a:cubicBezTo>
                    <a:pt x="29509" y="77379"/>
                    <a:pt x="27975" y="62140"/>
                    <a:pt x="27233" y="47199"/>
                  </a:cubicBezTo>
                  <a:cubicBezTo>
                    <a:pt x="26936" y="41015"/>
                    <a:pt x="25996" y="36314"/>
                    <a:pt x="24512" y="30476"/>
                  </a:cubicBezTo>
                  <a:cubicBezTo>
                    <a:pt x="23324" y="25776"/>
                    <a:pt x="23720" y="20878"/>
                    <a:pt x="22582" y="16178"/>
                  </a:cubicBezTo>
                  <a:cubicBezTo>
                    <a:pt x="21098" y="10093"/>
                    <a:pt x="13726" y="10093"/>
                    <a:pt x="9076" y="7223"/>
                  </a:cubicBezTo>
                  <a:cubicBezTo>
                    <a:pt x="6206" y="5442"/>
                    <a:pt x="3633" y="3067"/>
                    <a:pt x="2199" y="0"/>
                  </a:cubicBezTo>
                  <a:cubicBezTo>
                    <a:pt x="2199" y="5739"/>
                    <a:pt x="2693" y="11726"/>
                    <a:pt x="2248" y="17415"/>
                  </a:cubicBezTo>
                  <a:cubicBezTo>
                    <a:pt x="1011" y="32851"/>
                    <a:pt x="-176" y="48337"/>
                    <a:pt x="22" y="63823"/>
                  </a:cubicBezTo>
                  <a:cubicBezTo>
                    <a:pt x="170" y="77329"/>
                    <a:pt x="1308" y="90786"/>
                    <a:pt x="2446" y="104194"/>
                  </a:cubicBezTo>
                  <a:cubicBezTo>
                    <a:pt x="3089" y="112110"/>
                    <a:pt x="4573" y="120075"/>
                    <a:pt x="4821" y="12799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0" name="צורה חופשית: צורה 1119">
              <a:extLst>
                <a:ext uri="{FF2B5EF4-FFF2-40B4-BE49-F238E27FC236}">
                  <a16:creationId xmlns:a16="http://schemas.microsoft.com/office/drawing/2014/main" id="{FF3217BB-A770-5938-2FFA-505D9E8745E5}"/>
                </a:ext>
              </a:extLst>
            </p:cNvPr>
            <p:cNvSpPr/>
            <p:nvPr/>
          </p:nvSpPr>
          <p:spPr>
            <a:xfrm>
              <a:off x="4940104" y="564123"/>
              <a:ext cx="5132" cy="15436"/>
            </a:xfrm>
            <a:custGeom>
              <a:avLst/>
              <a:gdLst>
                <a:gd name="connsiteX0" fmla="*/ 0 w 5132"/>
                <a:gd name="connsiteY0" fmla="*/ 0 h 15436"/>
                <a:gd name="connsiteX1" fmla="*/ 742 w 5132"/>
                <a:gd name="connsiteY1" fmla="*/ 8460 h 15436"/>
                <a:gd name="connsiteX2" fmla="*/ 792 w 5132"/>
                <a:gd name="connsiteY2" fmla="*/ 11033 h 15436"/>
                <a:gd name="connsiteX3" fmla="*/ 1880 w 5132"/>
                <a:gd name="connsiteY3" fmla="*/ 15436 h 15436"/>
                <a:gd name="connsiteX4" fmla="*/ 3810 w 5132"/>
                <a:gd name="connsiteY4" fmla="*/ 12220 h 15436"/>
                <a:gd name="connsiteX5" fmla="*/ 4947 w 5132"/>
                <a:gd name="connsiteY5" fmla="*/ 8312 h 15436"/>
                <a:gd name="connsiteX6" fmla="*/ 4453 w 5132"/>
                <a:gd name="connsiteY6" fmla="*/ 3958 h 15436"/>
                <a:gd name="connsiteX7" fmla="*/ 0 w 5132"/>
                <a:gd name="connsiteY7" fmla="*/ 49 h 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2" h="15436">
                  <a:moveTo>
                    <a:pt x="0" y="0"/>
                  </a:moveTo>
                  <a:cubicBezTo>
                    <a:pt x="495" y="2771"/>
                    <a:pt x="693" y="5640"/>
                    <a:pt x="742" y="8460"/>
                  </a:cubicBezTo>
                  <a:cubicBezTo>
                    <a:pt x="742" y="9301"/>
                    <a:pt x="742" y="10192"/>
                    <a:pt x="792" y="11033"/>
                  </a:cubicBezTo>
                  <a:cubicBezTo>
                    <a:pt x="940" y="12517"/>
                    <a:pt x="1435" y="14001"/>
                    <a:pt x="1880" y="15436"/>
                  </a:cubicBezTo>
                  <a:cubicBezTo>
                    <a:pt x="1781" y="15189"/>
                    <a:pt x="3612" y="12666"/>
                    <a:pt x="3810" y="12220"/>
                  </a:cubicBezTo>
                  <a:cubicBezTo>
                    <a:pt x="4354" y="10983"/>
                    <a:pt x="4750" y="9648"/>
                    <a:pt x="4947" y="8312"/>
                  </a:cubicBezTo>
                  <a:cubicBezTo>
                    <a:pt x="5145" y="6877"/>
                    <a:pt x="5393" y="5244"/>
                    <a:pt x="4453" y="3958"/>
                  </a:cubicBezTo>
                  <a:cubicBezTo>
                    <a:pt x="3364" y="2474"/>
                    <a:pt x="1385" y="1237"/>
                    <a:pt x="0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1" name="צורה חופשית: צורה 1120">
              <a:extLst>
                <a:ext uri="{FF2B5EF4-FFF2-40B4-BE49-F238E27FC236}">
                  <a16:creationId xmlns:a16="http://schemas.microsoft.com/office/drawing/2014/main" id="{62074B65-2684-55B3-DFB5-2FCC980AF357}"/>
                </a:ext>
              </a:extLst>
            </p:cNvPr>
            <p:cNvSpPr/>
            <p:nvPr/>
          </p:nvSpPr>
          <p:spPr>
            <a:xfrm>
              <a:off x="4862664" y="566573"/>
              <a:ext cx="23760" cy="51032"/>
            </a:xfrm>
            <a:custGeom>
              <a:avLst/>
              <a:gdLst>
                <a:gd name="connsiteX0" fmla="*/ 17774 w 23760"/>
                <a:gd name="connsiteY0" fmla="*/ 18577 h 51032"/>
                <a:gd name="connsiteX1" fmla="*/ 23760 w 23760"/>
                <a:gd name="connsiteY1" fmla="*/ 32479 h 51032"/>
                <a:gd name="connsiteX2" fmla="*/ 10303 w 23760"/>
                <a:gd name="connsiteY2" fmla="*/ 51032 h 51032"/>
                <a:gd name="connsiteX3" fmla="*/ 62 w 23760"/>
                <a:gd name="connsiteY3" fmla="*/ 17983 h 51032"/>
                <a:gd name="connsiteX4" fmla="*/ 5751 w 23760"/>
                <a:gd name="connsiteY4" fmla="*/ 24 h 51032"/>
                <a:gd name="connsiteX5" fmla="*/ 17774 w 23760"/>
                <a:gd name="connsiteY5" fmla="*/ 18527 h 5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60" h="51032">
                  <a:moveTo>
                    <a:pt x="17774" y="18577"/>
                  </a:moveTo>
                  <a:lnTo>
                    <a:pt x="23760" y="32479"/>
                  </a:lnTo>
                  <a:lnTo>
                    <a:pt x="10303" y="51032"/>
                  </a:lnTo>
                  <a:cubicBezTo>
                    <a:pt x="10303" y="51032"/>
                    <a:pt x="-928" y="40445"/>
                    <a:pt x="62" y="17983"/>
                  </a:cubicBezTo>
                  <a:cubicBezTo>
                    <a:pt x="359" y="11156"/>
                    <a:pt x="3476" y="370"/>
                    <a:pt x="5751" y="24"/>
                  </a:cubicBezTo>
                  <a:cubicBezTo>
                    <a:pt x="10996" y="-768"/>
                    <a:pt x="17774" y="18527"/>
                    <a:pt x="17774" y="18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2" name="צורה חופשית: צורה 1121">
              <a:extLst>
                <a:ext uri="{FF2B5EF4-FFF2-40B4-BE49-F238E27FC236}">
                  <a16:creationId xmlns:a16="http://schemas.microsoft.com/office/drawing/2014/main" id="{BE3C4175-6072-D4F1-03AE-081127FD4EE1}"/>
                </a:ext>
              </a:extLst>
            </p:cNvPr>
            <p:cNvSpPr/>
            <p:nvPr/>
          </p:nvSpPr>
          <p:spPr>
            <a:xfrm>
              <a:off x="4915417" y="557939"/>
              <a:ext cx="27464" cy="49573"/>
            </a:xfrm>
            <a:custGeom>
              <a:avLst/>
              <a:gdLst>
                <a:gd name="connsiteX0" fmla="*/ 26815 w 27464"/>
                <a:gd name="connsiteY0" fmla="*/ 20136 h 49573"/>
                <a:gd name="connsiteX1" fmla="*/ 24737 w 27464"/>
                <a:gd name="connsiteY1" fmla="*/ 28497 h 49573"/>
                <a:gd name="connsiteX2" fmla="*/ 18405 w 27464"/>
                <a:gd name="connsiteY2" fmla="*/ 33989 h 49573"/>
                <a:gd name="connsiteX3" fmla="*/ 9994 w 27464"/>
                <a:gd name="connsiteY3" fmla="*/ 40718 h 49573"/>
                <a:gd name="connsiteX4" fmla="*/ 5294 w 27464"/>
                <a:gd name="connsiteY4" fmla="*/ 44329 h 49573"/>
                <a:gd name="connsiteX5" fmla="*/ 3018 w 27464"/>
                <a:gd name="connsiteY5" fmla="*/ 46754 h 49573"/>
                <a:gd name="connsiteX6" fmla="*/ 297 w 27464"/>
                <a:gd name="connsiteY6" fmla="*/ 49277 h 49573"/>
                <a:gd name="connsiteX7" fmla="*/ 0 w 27464"/>
                <a:gd name="connsiteY7" fmla="*/ 49574 h 49573"/>
                <a:gd name="connsiteX8" fmla="*/ 2869 w 27464"/>
                <a:gd name="connsiteY8" fmla="*/ 40569 h 49573"/>
                <a:gd name="connsiteX9" fmla="*/ 3661 w 27464"/>
                <a:gd name="connsiteY9" fmla="*/ 36166 h 49573"/>
                <a:gd name="connsiteX10" fmla="*/ 4898 w 27464"/>
                <a:gd name="connsiteY10" fmla="*/ 20136 h 49573"/>
                <a:gd name="connsiteX11" fmla="*/ 3760 w 27464"/>
                <a:gd name="connsiteY11" fmla="*/ 1286 h 49573"/>
                <a:gd name="connsiteX12" fmla="*/ 3909 w 27464"/>
                <a:gd name="connsiteY12" fmla="*/ 0 h 49573"/>
                <a:gd name="connsiteX13" fmla="*/ 7817 w 27464"/>
                <a:gd name="connsiteY13" fmla="*/ 1286 h 49573"/>
                <a:gd name="connsiteX14" fmla="*/ 26815 w 27464"/>
                <a:gd name="connsiteY14" fmla="*/ 20235 h 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64" h="49573">
                  <a:moveTo>
                    <a:pt x="26815" y="20136"/>
                  </a:moveTo>
                  <a:cubicBezTo>
                    <a:pt x="28052" y="24292"/>
                    <a:pt x="27607" y="25776"/>
                    <a:pt x="24737" y="28497"/>
                  </a:cubicBezTo>
                  <a:cubicBezTo>
                    <a:pt x="22709" y="30427"/>
                    <a:pt x="20532" y="32208"/>
                    <a:pt x="18405" y="33989"/>
                  </a:cubicBezTo>
                  <a:cubicBezTo>
                    <a:pt x="15634" y="36265"/>
                    <a:pt x="12814" y="38491"/>
                    <a:pt x="9994" y="40718"/>
                  </a:cubicBezTo>
                  <a:cubicBezTo>
                    <a:pt x="8411" y="41905"/>
                    <a:pt x="6877" y="43142"/>
                    <a:pt x="5294" y="44329"/>
                  </a:cubicBezTo>
                  <a:cubicBezTo>
                    <a:pt x="4106" y="45220"/>
                    <a:pt x="3612" y="45764"/>
                    <a:pt x="3018" y="46754"/>
                  </a:cubicBezTo>
                  <a:cubicBezTo>
                    <a:pt x="2127" y="47595"/>
                    <a:pt x="1138" y="48386"/>
                    <a:pt x="297" y="49277"/>
                  </a:cubicBezTo>
                  <a:cubicBezTo>
                    <a:pt x="198" y="49376"/>
                    <a:pt x="99" y="49475"/>
                    <a:pt x="0" y="49574"/>
                  </a:cubicBezTo>
                  <a:cubicBezTo>
                    <a:pt x="1534" y="46655"/>
                    <a:pt x="2276" y="43637"/>
                    <a:pt x="2869" y="40569"/>
                  </a:cubicBezTo>
                  <a:cubicBezTo>
                    <a:pt x="3166" y="39135"/>
                    <a:pt x="3364" y="37650"/>
                    <a:pt x="3661" y="36166"/>
                  </a:cubicBezTo>
                  <a:cubicBezTo>
                    <a:pt x="4651" y="30872"/>
                    <a:pt x="5096" y="25480"/>
                    <a:pt x="4898" y="20136"/>
                  </a:cubicBezTo>
                  <a:cubicBezTo>
                    <a:pt x="4651" y="13853"/>
                    <a:pt x="3513" y="7570"/>
                    <a:pt x="3760" y="1286"/>
                  </a:cubicBezTo>
                  <a:cubicBezTo>
                    <a:pt x="3760" y="841"/>
                    <a:pt x="3909" y="445"/>
                    <a:pt x="3909" y="0"/>
                  </a:cubicBezTo>
                  <a:cubicBezTo>
                    <a:pt x="5244" y="396"/>
                    <a:pt x="6580" y="742"/>
                    <a:pt x="7817" y="1286"/>
                  </a:cubicBezTo>
                  <a:cubicBezTo>
                    <a:pt x="16821" y="5393"/>
                    <a:pt x="23797" y="10192"/>
                    <a:pt x="26815" y="202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3" name="צורה חופשית: צורה 1122">
              <a:extLst>
                <a:ext uri="{FF2B5EF4-FFF2-40B4-BE49-F238E27FC236}">
                  <a16:creationId xmlns:a16="http://schemas.microsoft.com/office/drawing/2014/main" id="{3225DE3D-1110-8390-3147-773C5A13752B}"/>
                </a:ext>
              </a:extLst>
            </p:cNvPr>
            <p:cNvSpPr/>
            <p:nvPr/>
          </p:nvSpPr>
          <p:spPr>
            <a:xfrm>
              <a:off x="4884148" y="541168"/>
              <a:ext cx="52418" cy="53191"/>
            </a:xfrm>
            <a:custGeom>
              <a:avLst/>
              <a:gdLst>
                <a:gd name="connsiteX0" fmla="*/ 51998 w 52418"/>
                <a:gd name="connsiteY0" fmla="*/ 10537 h 53191"/>
                <a:gd name="connsiteX1" fmla="*/ 52147 w 52418"/>
                <a:gd name="connsiteY1" fmla="*/ 13110 h 53191"/>
                <a:gd name="connsiteX2" fmla="*/ 52295 w 52418"/>
                <a:gd name="connsiteY2" fmla="*/ 28596 h 53191"/>
                <a:gd name="connsiteX3" fmla="*/ 51800 w 52418"/>
                <a:gd name="connsiteY3" fmla="*/ 35473 h 53191"/>
                <a:gd name="connsiteX4" fmla="*/ 48040 w 52418"/>
                <a:gd name="connsiteY4" fmla="*/ 38293 h 53191"/>
                <a:gd name="connsiteX5" fmla="*/ 26024 w 52418"/>
                <a:gd name="connsiteY5" fmla="*/ 49721 h 53191"/>
                <a:gd name="connsiteX6" fmla="*/ 594 w 52418"/>
                <a:gd name="connsiteY6" fmla="*/ 51503 h 53191"/>
                <a:gd name="connsiteX7" fmla="*/ 0 w 52418"/>
                <a:gd name="connsiteY7" fmla="*/ 10142 h 53191"/>
                <a:gd name="connsiteX8" fmla="*/ 4354 w 52418"/>
                <a:gd name="connsiteY8" fmla="*/ 8410 h 53191"/>
                <a:gd name="connsiteX9" fmla="*/ 15387 w 52418"/>
                <a:gd name="connsiteY9" fmla="*/ 4650 h 53191"/>
                <a:gd name="connsiteX10" fmla="*/ 35177 w 52418"/>
                <a:gd name="connsiteY10" fmla="*/ 346 h 53191"/>
                <a:gd name="connsiteX11" fmla="*/ 44676 w 52418"/>
                <a:gd name="connsiteY11" fmla="*/ 197 h 53191"/>
                <a:gd name="connsiteX12" fmla="*/ 48485 w 52418"/>
                <a:gd name="connsiteY12" fmla="*/ 1483 h 53191"/>
                <a:gd name="connsiteX13" fmla="*/ 51404 w 52418"/>
                <a:gd name="connsiteY13" fmla="*/ 6728 h 53191"/>
                <a:gd name="connsiteX14" fmla="*/ 51998 w 52418"/>
                <a:gd name="connsiteY14" fmla="*/ 10488 h 5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18" h="53191">
                  <a:moveTo>
                    <a:pt x="51998" y="10537"/>
                  </a:moveTo>
                  <a:cubicBezTo>
                    <a:pt x="52047" y="11378"/>
                    <a:pt x="52097" y="12269"/>
                    <a:pt x="52147" y="13110"/>
                  </a:cubicBezTo>
                  <a:cubicBezTo>
                    <a:pt x="52344" y="18255"/>
                    <a:pt x="52394" y="23450"/>
                    <a:pt x="52295" y="28596"/>
                  </a:cubicBezTo>
                  <a:cubicBezTo>
                    <a:pt x="52295" y="30426"/>
                    <a:pt x="52790" y="34038"/>
                    <a:pt x="51800" y="35473"/>
                  </a:cubicBezTo>
                  <a:cubicBezTo>
                    <a:pt x="51009" y="36561"/>
                    <a:pt x="49128" y="37551"/>
                    <a:pt x="48040" y="38293"/>
                  </a:cubicBezTo>
                  <a:cubicBezTo>
                    <a:pt x="41312" y="43141"/>
                    <a:pt x="33890" y="47099"/>
                    <a:pt x="26024" y="49721"/>
                  </a:cubicBezTo>
                  <a:cubicBezTo>
                    <a:pt x="6135" y="56302"/>
                    <a:pt x="594" y="51503"/>
                    <a:pt x="594" y="51503"/>
                  </a:cubicBezTo>
                  <a:lnTo>
                    <a:pt x="0" y="10142"/>
                  </a:lnTo>
                  <a:cubicBezTo>
                    <a:pt x="0" y="9845"/>
                    <a:pt x="4007" y="8558"/>
                    <a:pt x="4354" y="8410"/>
                  </a:cubicBezTo>
                  <a:cubicBezTo>
                    <a:pt x="8015" y="7025"/>
                    <a:pt x="11676" y="5788"/>
                    <a:pt x="15387" y="4650"/>
                  </a:cubicBezTo>
                  <a:cubicBezTo>
                    <a:pt x="21868" y="2671"/>
                    <a:pt x="28448" y="1038"/>
                    <a:pt x="35177" y="346"/>
                  </a:cubicBezTo>
                  <a:cubicBezTo>
                    <a:pt x="38343" y="-1"/>
                    <a:pt x="41509" y="-149"/>
                    <a:pt x="44676" y="197"/>
                  </a:cubicBezTo>
                  <a:cubicBezTo>
                    <a:pt x="46111" y="346"/>
                    <a:pt x="47446" y="395"/>
                    <a:pt x="48485" y="1483"/>
                  </a:cubicBezTo>
                  <a:cubicBezTo>
                    <a:pt x="49871" y="2869"/>
                    <a:pt x="50860" y="4848"/>
                    <a:pt x="51404" y="6728"/>
                  </a:cubicBezTo>
                  <a:cubicBezTo>
                    <a:pt x="51751" y="7965"/>
                    <a:pt x="51899" y="9202"/>
                    <a:pt x="51998" y="104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4" name="צורה חופשית: צורה 1123">
              <a:extLst>
                <a:ext uri="{FF2B5EF4-FFF2-40B4-BE49-F238E27FC236}">
                  <a16:creationId xmlns:a16="http://schemas.microsoft.com/office/drawing/2014/main" id="{243F9077-72EC-CBD4-9D21-522CAFAA77F6}"/>
                </a:ext>
              </a:extLst>
            </p:cNvPr>
            <p:cNvSpPr/>
            <p:nvPr/>
          </p:nvSpPr>
          <p:spPr>
            <a:xfrm>
              <a:off x="4881170" y="541296"/>
              <a:ext cx="61816" cy="45437"/>
            </a:xfrm>
            <a:custGeom>
              <a:avLst/>
              <a:gdLst>
                <a:gd name="connsiteX0" fmla="*/ 42608 w 61816"/>
                <a:gd name="connsiteY0" fmla="*/ 19 h 45437"/>
                <a:gd name="connsiteX1" fmla="*/ 53987 w 61816"/>
                <a:gd name="connsiteY1" fmla="*/ 1602 h 45437"/>
                <a:gd name="connsiteX2" fmla="*/ 60369 w 61816"/>
                <a:gd name="connsiteY2" fmla="*/ 8430 h 45437"/>
                <a:gd name="connsiteX3" fmla="*/ 61755 w 61816"/>
                <a:gd name="connsiteY3" fmla="*/ 38758 h 45437"/>
                <a:gd name="connsiteX4" fmla="*/ 61656 w 61816"/>
                <a:gd name="connsiteY4" fmla="*/ 40341 h 45437"/>
                <a:gd name="connsiteX5" fmla="*/ 59875 w 61816"/>
                <a:gd name="connsiteY5" fmla="*/ 41479 h 45437"/>
                <a:gd name="connsiteX6" fmla="*/ 48891 w 61816"/>
                <a:gd name="connsiteY6" fmla="*/ 43953 h 45437"/>
                <a:gd name="connsiteX7" fmla="*/ 38897 w 61816"/>
                <a:gd name="connsiteY7" fmla="*/ 45437 h 45437"/>
                <a:gd name="connsiteX8" fmla="*/ 36622 w 61816"/>
                <a:gd name="connsiteY8" fmla="*/ 40094 h 45437"/>
                <a:gd name="connsiteX9" fmla="*/ 29992 w 61816"/>
                <a:gd name="connsiteY9" fmla="*/ 41974 h 45437"/>
                <a:gd name="connsiteX10" fmla="*/ 21235 w 61816"/>
                <a:gd name="connsiteY10" fmla="*/ 44101 h 45437"/>
                <a:gd name="connsiteX11" fmla="*/ 3275 w 61816"/>
                <a:gd name="connsiteY11" fmla="*/ 44497 h 45437"/>
                <a:gd name="connsiteX12" fmla="*/ 10 w 61816"/>
                <a:gd name="connsiteY12" fmla="*/ 42568 h 45437"/>
                <a:gd name="connsiteX13" fmla="*/ 1395 w 61816"/>
                <a:gd name="connsiteY13" fmla="*/ 40242 h 45437"/>
                <a:gd name="connsiteX14" fmla="*/ 7778 w 61816"/>
                <a:gd name="connsiteY14" fmla="*/ 37966 h 45437"/>
                <a:gd name="connsiteX15" fmla="*/ 24599 w 61816"/>
                <a:gd name="connsiteY15" fmla="*/ 28814 h 45437"/>
                <a:gd name="connsiteX16" fmla="*/ 34741 w 61816"/>
                <a:gd name="connsiteY16" fmla="*/ 24905 h 45437"/>
                <a:gd name="connsiteX17" fmla="*/ 38254 w 61816"/>
                <a:gd name="connsiteY17" fmla="*/ 20749 h 45437"/>
                <a:gd name="connsiteX18" fmla="*/ 38403 w 61816"/>
                <a:gd name="connsiteY18" fmla="*/ 14070 h 45437"/>
                <a:gd name="connsiteX19" fmla="*/ 40233 w 61816"/>
                <a:gd name="connsiteY19" fmla="*/ 6995 h 45437"/>
                <a:gd name="connsiteX20" fmla="*/ 42608 w 61816"/>
                <a:gd name="connsiteY20" fmla="*/ 69 h 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16" h="45437">
                  <a:moveTo>
                    <a:pt x="42608" y="19"/>
                  </a:moveTo>
                  <a:cubicBezTo>
                    <a:pt x="46417" y="-80"/>
                    <a:pt x="50425" y="168"/>
                    <a:pt x="53987" y="1602"/>
                  </a:cubicBezTo>
                  <a:cubicBezTo>
                    <a:pt x="56807" y="2740"/>
                    <a:pt x="60271" y="5115"/>
                    <a:pt x="60369" y="8430"/>
                  </a:cubicBezTo>
                  <a:cubicBezTo>
                    <a:pt x="60617" y="18572"/>
                    <a:pt x="60567" y="28665"/>
                    <a:pt x="61755" y="38758"/>
                  </a:cubicBezTo>
                  <a:cubicBezTo>
                    <a:pt x="61804" y="39302"/>
                    <a:pt x="61903" y="39896"/>
                    <a:pt x="61656" y="40341"/>
                  </a:cubicBezTo>
                  <a:cubicBezTo>
                    <a:pt x="61309" y="40984"/>
                    <a:pt x="60567" y="41281"/>
                    <a:pt x="59875" y="41479"/>
                  </a:cubicBezTo>
                  <a:cubicBezTo>
                    <a:pt x="56263" y="42617"/>
                    <a:pt x="52602" y="43458"/>
                    <a:pt x="48891" y="43953"/>
                  </a:cubicBezTo>
                  <a:cubicBezTo>
                    <a:pt x="45477" y="44448"/>
                    <a:pt x="42113" y="44101"/>
                    <a:pt x="38897" y="45437"/>
                  </a:cubicBezTo>
                  <a:cubicBezTo>
                    <a:pt x="39046" y="43755"/>
                    <a:pt x="38205" y="41034"/>
                    <a:pt x="36622" y="40094"/>
                  </a:cubicBezTo>
                  <a:cubicBezTo>
                    <a:pt x="34593" y="38906"/>
                    <a:pt x="31921" y="41479"/>
                    <a:pt x="29992" y="41974"/>
                  </a:cubicBezTo>
                  <a:cubicBezTo>
                    <a:pt x="27073" y="42765"/>
                    <a:pt x="24203" y="43607"/>
                    <a:pt x="21235" y="44101"/>
                  </a:cubicBezTo>
                  <a:cubicBezTo>
                    <a:pt x="15298" y="45091"/>
                    <a:pt x="9212" y="45239"/>
                    <a:pt x="3275" y="44497"/>
                  </a:cubicBezTo>
                  <a:cubicBezTo>
                    <a:pt x="1940" y="44349"/>
                    <a:pt x="208" y="44200"/>
                    <a:pt x="10" y="42568"/>
                  </a:cubicBezTo>
                  <a:cubicBezTo>
                    <a:pt x="-89" y="41479"/>
                    <a:pt x="554" y="40786"/>
                    <a:pt x="1395" y="40242"/>
                  </a:cubicBezTo>
                  <a:cubicBezTo>
                    <a:pt x="3325" y="39005"/>
                    <a:pt x="5749" y="38956"/>
                    <a:pt x="7778" y="37966"/>
                  </a:cubicBezTo>
                  <a:cubicBezTo>
                    <a:pt x="13517" y="35146"/>
                    <a:pt x="18613" y="31139"/>
                    <a:pt x="24599" y="28814"/>
                  </a:cubicBezTo>
                  <a:cubicBezTo>
                    <a:pt x="27963" y="27478"/>
                    <a:pt x="31625" y="26736"/>
                    <a:pt x="34741" y="24905"/>
                  </a:cubicBezTo>
                  <a:cubicBezTo>
                    <a:pt x="36325" y="24015"/>
                    <a:pt x="38106" y="22679"/>
                    <a:pt x="38254" y="20749"/>
                  </a:cubicBezTo>
                  <a:cubicBezTo>
                    <a:pt x="38403" y="18572"/>
                    <a:pt x="38007" y="16346"/>
                    <a:pt x="38403" y="14070"/>
                  </a:cubicBezTo>
                  <a:cubicBezTo>
                    <a:pt x="38798" y="11646"/>
                    <a:pt x="39491" y="9321"/>
                    <a:pt x="40233" y="6995"/>
                  </a:cubicBezTo>
                  <a:cubicBezTo>
                    <a:pt x="40431" y="6303"/>
                    <a:pt x="42212" y="69"/>
                    <a:pt x="42608" y="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5" name="צורה חופשית: צורה 1124">
              <a:extLst>
                <a:ext uri="{FF2B5EF4-FFF2-40B4-BE49-F238E27FC236}">
                  <a16:creationId xmlns:a16="http://schemas.microsoft.com/office/drawing/2014/main" id="{E10803DF-8047-5EB1-2EEA-B32C6292C60B}"/>
                </a:ext>
              </a:extLst>
            </p:cNvPr>
            <p:cNvSpPr/>
            <p:nvPr/>
          </p:nvSpPr>
          <p:spPr>
            <a:xfrm>
              <a:off x="4860228" y="466239"/>
              <a:ext cx="95563" cy="118442"/>
            </a:xfrm>
            <a:custGeom>
              <a:avLst/>
              <a:gdLst>
                <a:gd name="connsiteX0" fmla="*/ 5763 w 95563"/>
                <a:gd name="connsiteY0" fmla="*/ 102238 h 118442"/>
                <a:gd name="connsiteX1" fmla="*/ 33914 w 95563"/>
                <a:gd name="connsiteY1" fmla="*/ 118169 h 118442"/>
                <a:gd name="connsiteX2" fmla="*/ 57168 w 95563"/>
                <a:gd name="connsiteY2" fmla="*/ 109411 h 118442"/>
                <a:gd name="connsiteX3" fmla="*/ 64045 w 95563"/>
                <a:gd name="connsiteY3" fmla="*/ 105058 h 118442"/>
                <a:gd name="connsiteX4" fmla="*/ 65677 w 95563"/>
                <a:gd name="connsiteY4" fmla="*/ 103870 h 118442"/>
                <a:gd name="connsiteX5" fmla="*/ 67063 w 95563"/>
                <a:gd name="connsiteY5" fmla="*/ 102881 h 118442"/>
                <a:gd name="connsiteX6" fmla="*/ 68844 w 95563"/>
                <a:gd name="connsiteY6" fmla="*/ 101496 h 118442"/>
                <a:gd name="connsiteX7" fmla="*/ 83340 w 95563"/>
                <a:gd name="connsiteY7" fmla="*/ 34754 h 118442"/>
                <a:gd name="connsiteX8" fmla="*/ 81410 w 95563"/>
                <a:gd name="connsiteY8" fmla="*/ 30202 h 118442"/>
                <a:gd name="connsiteX9" fmla="*/ 79283 w 95563"/>
                <a:gd name="connsiteY9" fmla="*/ 26690 h 118442"/>
                <a:gd name="connsiteX10" fmla="*/ 30501 w 95563"/>
                <a:gd name="connsiteY10" fmla="*/ 23 h 118442"/>
                <a:gd name="connsiteX11" fmla="*/ 8039 w 95563"/>
                <a:gd name="connsiteY11" fmla="*/ 14519 h 118442"/>
                <a:gd name="connsiteX12" fmla="*/ 1558 w 95563"/>
                <a:gd name="connsiteY12" fmla="*/ 26937 h 118442"/>
                <a:gd name="connsiteX13" fmla="*/ 1014 w 95563"/>
                <a:gd name="connsiteY13" fmla="*/ 28817 h 118442"/>
                <a:gd name="connsiteX14" fmla="*/ 5714 w 95563"/>
                <a:gd name="connsiteY14" fmla="*/ 102287 h 1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63" h="118442">
                  <a:moveTo>
                    <a:pt x="5763" y="102238"/>
                  </a:moveTo>
                  <a:cubicBezTo>
                    <a:pt x="6406" y="114854"/>
                    <a:pt x="17786" y="119702"/>
                    <a:pt x="33914" y="118169"/>
                  </a:cubicBezTo>
                  <a:cubicBezTo>
                    <a:pt x="41830" y="117377"/>
                    <a:pt x="50489" y="113320"/>
                    <a:pt x="57168" y="109411"/>
                  </a:cubicBezTo>
                  <a:cubicBezTo>
                    <a:pt x="59839" y="107779"/>
                    <a:pt x="62165" y="106344"/>
                    <a:pt x="64045" y="105058"/>
                  </a:cubicBezTo>
                  <a:cubicBezTo>
                    <a:pt x="64589" y="104662"/>
                    <a:pt x="65133" y="104266"/>
                    <a:pt x="65677" y="103870"/>
                  </a:cubicBezTo>
                  <a:cubicBezTo>
                    <a:pt x="66123" y="103474"/>
                    <a:pt x="66617" y="103178"/>
                    <a:pt x="67063" y="102881"/>
                  </a:cubicBezTo>
                  <a:cubicBezTo>
                    <a:pt x="68201" y="101990"/>
                    <a:pt x="68844" y="101496"/>
                    <a:pt x="68844" y="101496"/>
                  </a:cubicBezTo>
                  <a:cubicBezTo>
                    <a:pt x="114113" y="62361"/>
                    <a:pt x="89524" y="55039"/>
                    <a:pt x="83340" y="34754"/>
                  </a:cubicBezTo>
                  <a:cubicBezTo>
                    <a:pt x="82895" y="33121"/>
                    <a:pt x="82251" y="31687"/>
                    <a:pt x="81410" y="30202"/>
                  </a:cubicBezTo>
                  <a:cubicBezTo>
                    <a:pt x="80866" y="29015"/>
                    <a:pt x="80075" y="27827"/>
                    <a:pt x="79283" y="26690"/>
                  </a:cubicBezTo>
                  <a:cubicBezTo>
                    <a:pt x="68745" y="10561"/>
                    <a:pt x="43364" y="-571"/>
                    <a:pt x="30501" y="23"/>
                  </a:cubicBezTo>
                  <a:cubicBezTo>
                    <a:pt x="20606" y="517"/>
                    <a:pt x="13284" y="6702"/>
                    <a:pt x="8039" y="14519"/>
                  </a:cubicBezTo>
                  <a:cubicBezTo>
                    <a:pt x="5318" y="18477"/>
                    <a:pt x="3191" y="22732"/>
                    <a:pt x="1558" y="26937"/>
                  </a:cubicBezTo>
                  <a:cubicBezTo>
                    <a:pt x="1360" y="27531"/>
                    <a:pt x="1113" y="28075"/>
                    <a:pt x="1014" y="28817"/>
                  </a:cubicBezTo>
                  <a:cubicBezTo>
                    <a:pt x="-2746" y="43758"/>
                    <a:pt x="5120" y="90314"/>
                    <a:pt x="5714" y="1022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6" name="צורה חופשית: צורה 1125">
              <a:extLst>
                <a:ext uri="{FF2B5EF4-FFF2-40B4-BE49-F238E27FC236}">
                  <a16:creationId xmlns:a16="http://schemas.microsoft.com/office/drawing/2014/main" id="{91264D32-F373-77A8-9280-6A85576A9E52}"/>
                </a:ext>
              </a:extLst>
            </p:cNvPr>
            <p:cNvSpPr/>
            <p:nvPr/>
          </p:nvSpPr>
          <p:spPr>
            <a:xfrm>
              <a:off x="4871277" y="476115"/>
              <a:ext cx="84589" cy="99832"/>
            </a:xfrm>
            <a:custGeom>
              <a:avLst/>
              <a:gdLst>
                <a:gd name="connsiteX0" fmla="*/ 305 w 84589"/>
                <a:gd name="connsiteY0" fmla="*/ 14291 h 99832"/>
                <a:gd name="connsiteX1" fmla="*/ 1591 w 84589"/>
                <a:gd name="connsiteY1" fmla="*/ 17259 h 99832"/>
                <a:gd name="connsiteX2" fmla="*/ 12822 w 84589"/>
                <a:gd name="connsiteY2" fmla="*/ 20722 h 99832"/>
                <a:gd name="connsiteX3" fmla="*/ 20639 w 84589"/>
                <a:gd name="connsiteY3" fmla="*/ 21267 h 99832"/>
                <a:gd name="connsiteX4" fmla="*/ 29199 w 84589"/>
                <a:gd name="connsiteY4" fmla="*/ 21514 h 99832"/>
                <a:gd name="connsiteX5" fmla="*/ 41716 w 84589"/>
                <a:gd name="connsiteY5" fmla="*/ 30123 h 99832"/>
                <a:gd name="connsiteX6" fmla="*/ 45129 w 84589"/>
                <a:gd name="connsiteY6" fmla="*/ 40067 h 99832"/>
                <a:gd name="connsiteX7" fmla="*/ 46663 w 84589"/>
                <a:gd name="connsiteY7" fmla="*/ 64755 h 99832"/>
                <a:gd name="connsiteX8" fmla="*/ 49038 w 84589"/>
                <a:gd name="connsiteY8" fmla="*/ 75738 h 99832"/>
                <a:gd name="connsiteX9" fmla="*/ 48741 w 84589"/>
                <a:gd name="connsiteY9" fmla="*/ 83209 h 99832"/>
                <a:gd name="connsiteX10" fmla="*/ 46416 w 84589"/>
                <a:gd name="connsiteY10" fmla="*/ 99833 h 99832"/>
                <a:gd name="connsiteX11" fmla="*/ 67047 w 84589"/>
                <a:gd name="connsiteY11" fmla="*/ 86623 h 99832"/>
                <a:gd name="connsiteX12" fmla="*/ 69817 w 84589"/>
                <a:gd name="connsiteY12" fmla="*/ 83753 h 99832"/>
                <a:gd name="connsiteX13" fmla="*/ 83373 w 84589"/>
                <a:gd name="connsiteY13" fmla="*/ 46647 h 99832"/>
                <a:gd name="connsiteX14" fmla="*/ 72440 w 84589"/>
                <a:gd name="connsiteY14" fmla="*/ 24878 h 99832"/>
                <a:gd name="connsiteX15" fmla="*/ 70510 w 84589"/>
                <a:gd name="connsiteY15" fmla="*/ 20327 h 99832"/>
                <a:gd name="connsiteX16" fmla="*/ 68383 w 84589"/>
                <a:gd name="connsiteY16" fmla="*/ 16814 h 99832"/>
                <a:gd name="connsiteX17" fmla="*/ 45872 w 84589"/>
                <a:gd name="connsiteY17" fmla="*/ 2615 h 99832"/>
                <a:gd name="connsiteX18" fmla="*/ 29050 w 84589"/>
                <a:gd name="connsiteY18" fmla="*/ 42 h 99832"/>
                <a:gd name="connsiteX19" fmla="*/ 5451 w 84589"/>
                <a:gd name="connsiteY19" fmla="*/ 2763 h 99832"/>
                <a:gd name="connsiteX20" fmla="*/ 355 w 84589"/>
                <a:gd name="connsiteY20" fmla="*/ 7364 h 99832"/>
                <a:gd name="connsiteX21" fmla="*/ 355 w 84589"/>
                <a:gd name="connsiteY21" fmla="*/ 14291 h 9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89" h="99832">
                  <a:moveTo>
                    <a:pt x="305" y="14291"/>
                  </a:moveTo>
                  <a:cubicBezTo>
                    <a:pt x="553" y="15379"/>
                    <a:pt x="948" y="16369"/>
                    <a:pt x="1591" y="17259"/>
                  </a:cubicBezTo>
                  <a:cubicBezTo>
                    <a:pt x="3719" y="20228"/>
                    <a:pt x="9359" y="20178"/>
                    <a:pt x="12822" y="20722"/>
                  </a:cubicBezTo>
                  <a:cubicBezTo>
                    <a:pt x="15494" y="21118"/>
                    <a:pt x="17968" y="21415"/>
                    <a:pt x="20639" y="21267"/>
                  </a:cubicBezTo>
                  <a:cubicBezTo>
                    <a:pt x="23459" y="21069"/>
                    <a:pt x="26428" y="20970"/>
                    <a:pt x="29199" y="21514"/>
                  </a:cubicBezTo>
                  <a:cubicBezTo>
                    <a:pt x="34047" y="22454"/>
                    <a:pt x="38945" y="26115"/>
                    <a:pt x="41716" y="30123"/>
                  </a:cubicBezTo>
                  <a:cubicBezTo>
                    <a:pt x="43744" y="33042"/>
                    <a:pt x="44684" y="36554"/>
                    <a:pt x="45129" y="40067"/>
                  </a:cubicBezTo>
                  <a:cubicBezTo>
                    <a:pt x="46119" y="48230"/>
                    <a:pt x="46069" y="56542"/>
                    <a:pt x="46663" y="64755"/>
                  </a:cubicBezTo>
                  <a:cubicBezTo>
                    <a:pt x="46960" y="68515"/>
                    <a:pt x="49038" y="72176"/>
                    <a:pt x="49038" y="75738"/>
                  </a:cubicBezTo>
                  <a:cubicBezTo>
                    <a:pt x="49038" y="78163"/>
                    <a:pt x="48840" y="80735"/>
                    <a:pt x="48741" y="83209"/>
                  </a:cubicBezTo>
                  <a:cubicBezTo>
                    <a:pt x="48642" y="86326"/>
                    <a:pt x="49087" y="97656"/>
                    <a:pt x="46416" y="99833"/>
                  </a:cubicBezTo>
                  <a:cubicBezTo>
                    <a:pt x="52848" y="94539"/>
                    <a:pt x="60615" y="91917"/>
                    <a:pt x="67047" y="86623"/>
                  </a:cubicBezTo>
                  <a:cubicBezTo>
                    <a:pt x="68086" y="85782"/>
                    <a:pt x="68927" y="84743"/>
                    <a:pt x="69817" y="83753"/>
                  </a:cubicBezTo>
                  <a:cubicBezTo>
                    <a:pt x="77981" y="74056"/>
                    <a:pt x="88123" y="60055"/>
                    <a:pt x="83373" y="46647"/>
                  </a:cubicBezTo>
                  <a:cubicBezTo>
                    <a:pt x="80652" y="38979"/>
                    <a:pt x="74666" y="32794"/>
                    <a:pt x="72440" y="24878"/>
                  </a:cubicBezTo>
                  <a:cubicBezTo>
                    <a:pt x="71994" y="23246"/>
                    <a:pt x="71351" y="21811"/>
                    <a:pt x="70510" y="20327"/>
                  </a:cubicBezTo>
                  <a:cubicBezTo>
                    <a:pt x="69966" y="19139"/>
                    <a:pt x="69174" y="17952"/>
                    <a:pt x="68383" y="16814"/>
                  </a:cubicBezTo>
                  <a:cubicBezTo>
                    <a:pt x="63089" y="9640"/>
                    <a:pt x="54480" y="5088"/>
                    <a:pt x="45872" y="2615"/>
                  </a:cubicBezTo>
                  <a:cubicBezTo>
                    <a:pt x="40380" y="1130"/>
                    <a:pt x="34740" y="240"/>
                    <a:pt x="29050" y="42"/>
                  </a:cubicBezTo>
                  <a:cubicBezTo>
                    <a:pt x="20788" y="-205"/>
                    <a:pt x="13416" y="636"/>
                    <a:pt x="5451" y="2763"/>
                  </a:cubicBezTo>
                  <a:cubicBezTo>
                    <a:pt x="2037" y="3703"/>
                    <a:pt x="1097" y="3604"/>
                    <a:pt x="355" y="7364"/>
                  </a:cubicBezTo>
                  <a:cubicBezTo>
                    <a:pt x="-41" y="9442"/>
                    <a:pt x="-190" y="12015"/>
                    <a:pt x="355" y="1429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7" name="צורה חופשית: צורה 1126">
              <a:extLst>
                <a:ext uri="{FF2B5EF4-FFF2-40B4-BE49-F238E27FC236}">
                  <a16:creationId xmlns:a16="http://schemas.microsoft.com/office/drawing/2014/main" id="{68B95B6C-D3D5-8B56-FEBD-593D584CB506}"/>
                </a:ext>
              </a:extLst>
            </p:cNvPr>
            <p:cNvSpPr/>
            <p:nvPr/>
          </p:nvSpPr>
          <p:spPr>
            <a:xfrm>
              <a:off x="4863438" y="449089"/>
              <a:ext cx="104935" cy="95096"/>
            </a:xfrm>
            <a:custGeom>
              <a:avLst/>
              <a:gdLst>
                <a:gd name="connsiteX0" fmla="*/ 20562 w 104935"/>
                <a:gd name="connsiteY0" fmla="*/ 7724 h 95096"/>
                <a:gd name="connsiteX1" fmla="*/ 5076 w 104935"/>
                <a:gd name="connsiteY1" fmla="*/ 23556 h 95096"/>
                <a:gd name="connsiteX2" fmla="*/ 2355 w 104935"/>
                <a:gd name="connsiteY2" fmla="*/ 42851 h 95096"/>
                <a:gd name="connsiteX3" fmla="*/ 14130 w 104935"/>
                <a:gd name="connsiteY3" fmla="*/ 48837 h 95096"/>
                <a:gd name="connsiteX4" fmla="*/ 31347 w 104935"/>
                <a:gd name="connsiteY4" fmla="*/ 47848 h 95096"/>
                <a:gd name="connsiteX5" fmla="*/ 46833 w 104935"/>
                <a:gd name="connsiteY5" fmla="*/ 51558 h 95096"/>
                <a:gd name="connsiteX6" fmla="*/ 56382 w 104935"/>
                <a:gd name="connsiteY6" fmla="*/ 63630 h 95096"/>
                <a:gd name="connsiteX7" fmla="*/ 56431 w 104935"/>
                <a:gd name="connsiteY7" fmla="*/ 64521 h 95096"/>
                <a:gd name="connsiteX8" fmla="*/ 56530 w 104935"/>
                <a:gd name="connsiteY8" fmla="*/ 65758 h 95096"/>
                <a:gd name="connsiteX9" fmla="*/ 58014 w 104935"/>
                <a:gd name="connsiteY9" fmla="*/ 90792 h 95096"/>
                <a:gd name="connsiteX10" fmla="*/ 58311 w 104935"/>
                <a:gd name="connsiteY10" fmla="*/ 95096 h 95096"/>
                <a:gd name="connsiteX11" fmla="*/ 65831 w 104935"/>
                <a:gd name="connsiteY11" fmla="*/ 93711 h 95096"/>
                <a:gd name="connsiteX12" fmla="*/ 66178 w 104935"/>
                <a:gd name="connsiteY12" fmla="*/ 90841 h 95096"/>
                <a:gd name="connsiteX13" fmla="*/ 68256 w 104935"/>
                <a:gd name="connsiteY13" fmla="*/ 82183 h 95096"/>
                <a:gd name="connsiteX14" fmla="*/ 72412 w 104935"/>
                <a:gd name="connsiteY14" fmla="*/ 72041 h 95096"/>
                <a:gd name="connsiteX15" fmla="*/ 85126 w 104935"/>
                <a:gd name="connsiteY15" fmla="*/ 71892 h 95096"/>
                <a:gd name="connsiteX16" fmla="*/ 86908 w 104935"/>
                <a:gd name="connsiteY16" fmla="*/ 85003 h 95096"/>
                <a:gd name="connsiteX17" fmla="*/ 87254 w 104935"/>
                <a:gd name="connsiteY17" fmla="*/ 85696 h 95096"/>
                <a:gd name="connsiteX18" fmla="*/ 88145 w 104935"/>
                <a:gd name="connsiteY18" fmla="*/ 85597 h 95096"/>
                <a:gd name="connsiteX19" fmla="*/ 100563 w 104935"/>
                <a:gd name="connsiteY19" fmla="*/ 66203 h 95096"/>
                <a:gd name="connsiteX20" fmla="*/ 104174 w 104935"/>
                <a:gd name="connsiteY20" fmla="*/ 53389 h 95096"/>
                <a:gd name="connsiteX21" fmla="*/ 104916 w 104935"/>
                <a:gd name="connsiteY21" fmla="*/ 42801 h 95096"/>
                <a:gd name="connsiteX22" fmla="*/ 104818 w 104935"/>
                <a:gd name="connsiteY22" fmla="*/ 41070 h 95096"/>
                <a:gd name="connsiteX23" fmla="*/ 103482 w 104935"/>
                <a:gd name="connsiteY23" fmla="*/ 29938 h 95096"/>
                <a:gd name="connsiteX24" fmla="*/ 98584 w 104935"/>
                <a:gd name="connsiteY24" fmla="*/ 15194 h 95096"/>
                <a:gd name="connsiteX25" fmla="*/ 68651 w 104935"/>
                <a:gd name="connsiteY25" fmla="*/ 154 h 95096"/>
                <a:gd name="connsiteX26" fmla="*/ 32436 w 104935"/>
                <a:gd name="connsiteY26" fmla="*/ 3469 h 95096"/>
                <a:gd name="connsiteX27" fmla="*/ 20512 w 104935"/>
                <a:gd name="connsiteY27" fmla="*/ 7674 h 9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935" h="95096">
                  <a:moveTo>
                    <a:pt x="20562" y="7724"/>
                  </a:moveTo>
                  <a:cubicBezTo>
                    <a:pt x="13586" y="10692"/>
                    <a:pt x="8540" y="17025"/>
                    <a:pt x="5076" y="23556"/>
                  </a:cubicBezTo>
                  <a:cubicBezTo>
                    <a:pt x="2009" y="29245"/>
                    <a:pt x="-2988" y="36864"/>
                    <a:pt x="2355" y="42851"/>
                  </a:cubicBezTo>
                  <a:cubicBezTo>
                    <a:pt x="5274" y="46116"/>
                    <a:pt x="9925" y="48046"/>
                    <a:pt x="14130" y="48837"/>
                  </a:cubicBezTo>
                  <a:cubicBezTo>
                    <a:pt x="19820" y="49876"/>
                    <a:pt x="25757" y="49332"/>
                    <a:pt x="31347" y="47848"/>
                  </a:cubicBezTo>
                  <a:cubicBezTo>
                    <a:pt x="36592" y="46512"/>
                    <a:pt x="42479" y="49332"/>
                    <a:pt x="46833" y="51558"/>
                  </a:cubicBezTo>
                  <a:cubicBezTo>
                    <a:pt x="52226" y="54378"/>
                    <a:pt x="55194" y="57545"/>
                    <a:pt x="56382" y="63630"/>
                  </a:cubicBezTo>
                  <a:cubicBezTo>
                    <a:pt x="56431" y="63878"/>
                    <a:pt x="56382" y="64273"/>
                    <a:pt x="56431" y="64521"/>
                  </a:cubicBezTo>
                  <a:cubicBezTo>
                    <a:pt x="56481" y="64917"/>
                    <a:pt x="56481" y="65312"/>
                    <a:pt x="56530" y="65758"/>
                  </a:cubicBezTo>
                  <a:cubicBezTo>
                    <a:pt x="56530" y="74218"/>
                    <a:pt x="57421" y="82431"/>
                    <a:pt x="58014" y="90792"/>
                  </a:cubicBezTo>
                  <a:cubicBezTo>
                    <a:pt x="58113" y="92227"/>
                    <a:pt x="58262" y="93661"/>
                    <a:pt x="58311" y="95096"/>
                  </a:cubicBezTo>
                  <a:cubicBezTo>
                    <a:pt x="60834" y="94750"/>
                    <a:pt x="63308" y="94206"/>
                    <a:pt x="65831" y="93711"/>
                  </a:cubicBezTo>
                  <a:cubicBezTo>
                    <a:pt x="65930" y="92771"/>
                    <a:pt x="66029" y="91781"/>
                    <a:pt x="66178" y="90841"/>
                  </a:cubicBezTo>
                  <a:cubicBezTo>
                    <a:pt x="66524" y="87922"/>
                    <a:pt x="67266" y="84954"/>
                    <a:pt x="68256" y="82183"/>
                  </a:cubicBezTo>
                  <a:cubicBezTo>
                    <a:pt x="69344" y="78967"/>
                    <a:pt x="70482" y="74811"/>
                    <a:pt x="72412" y="72041"/>
                  </a:cubicBezTo>
                  <a:cubicBezTo>
                    <a:pt x="75529" y="67687"/>
                    <a:pt x="82158" y="66994"/>
                    <a:pt x="85126" y="71892"/>
                  </a:cubicBezTo>
                  <a:cubicBezTo>
                    <a:pt x="87402" y="75702"/>
                    <a:pt x="86116" y="80798"/>
                    <a:pt x="86908" y="85003"/>
                  </a:cubicBezTo>
                  <a:cubicBezTo>
                    <a:pt x="86957" y="85251"/>
                    <a:pt x="87056" y="85597"/>
                    <a:pt x="87254" y="85696"/>
                  </a:cubicBezTo>
                  <a:cubicBezTo>
                    <a:pt x="87501" y="85844"/>
                    <a:pt x="87897" y="85745"/>
                    <a:pt x="88145" y="85597"/>
                  </a:cubicBezTo>
                  <a:cubicBezTo>
                    <a:pt x="96209" y="81985"/>
                    <a:pt x="97792" y="73921"/>
                    <a:pt x="100563" y="66203"/>
                  </a:cubicBezTo>
                  <a:cubicBezTo>
                    <a:pt x="102146" y="61948"/>
                    <a:pt x="103383" y="57792"/>
                    <a:pt x="104174" y="53389"/>
                  </a:cubicBezTo>
                  <a:cubicBezTo>
                    <a:pt x="104719" y="49975"/>
                    <a:pt x="105015" y="46166"/>
                    <a:pt x="104916" y="42801"/>
                  </a:cubicBezTo>
                  <a:cubicBezTo>
                    <a:pt x="104867" y="42208"/>
                    <a:pt x="104867" y="41614"/>
                    <a:pt x="104818" y="41070"/>
                  </a:cubicBezTo>
                  <a:cubicBezTo>
                    <a:pt x="104570" y="37310"/>
                    <a:pt x="104125" y="33599"/>
                    <a:pt x="103482" y="29938"/>
                  </a:cubicBezTo>
                  <a:cubicBezTo>
                    <a:pt x="102443" y="24298"/>
                    <a:pt x="102393" y="19746"/>
                    <a:pt x="98584" y="15194"/>
                  </a:cubicBezTo>
                  <a:cubicBezTo>
                    <a:pt x="91608" y="6784"/>
                    <a:pt x="79437" y="550"/>
                    <a:pt x="68651" y="154"/>
                  </a:cubicBezTo>
                  <a:cubicBezTo>
                    <a:pt x="55739" y="-341"/>
                    <a:pt x="44161" y="253"/>
                    <a:pt x="32436" y="3469"/>
                  </a:cubicBezTo>
                  <a:cubicBezTo>
                    <a:pt x="28478" y="4557"/>
                    <a:pt x="24520" y="5943"/>
                    <a:pt x="20512" y="767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8" name="צורה חופשית: צורה 1127">
              <a:extLst>
                <a:ext uri="{FF2B5EF4-FFF2-40B4-BE49-F238E27FC236}">
                  <a16:creationId xmlns:a16="http://schemas.microsoft.com/office/drawing/2014/main" id="{2D0DCAAA-366F-7D9D-F32B-2D8BC559664A}"/>
                </a:ext>
              </a:extLst>
            </p:cNvPr>
            <p:cNvSpPr/>
            <p:nvPr/>
          </p:nvSpPr>
          <p:spPr>
            <a:xfrm>
              <a:off x="4919770" y="474178"/>
              <a:ext cx="48749" cy="70996"/>
            </a:xfrm>
            <a:custGeom>
              <a:avLst/>
              <a:gdLst>
                <a:gd name="connsiteX0" fmla="*/ 29141 w 48749"/>
                <a:gd name="connsiteY0" fmla="*/ 60310 h 70996"/>
                <a:gd name="connsiteX1" fmla="*/ 28596 w 48749"/>
                <a:gd name="connsiteY1" fmla="*/ 66593 h 70996"/>
                <a:gd name="connsiteX2" fmla="*/ 36018 w 48749"/>
                <a:gd name="connsiteY2" fmla="*/ 61002 h 70996"/>
                <a:gd name="connsiteX3" fmla="*/ 44379 w 48749"/>
                <a:gd name="connsiteY3" fmla="*/ 41163 h 70996"/>
                <a:gd name="connsiteX4" fmla="*/ 47991 w 48749"/>
                <a:gd name="connsiteY4" fmla="*/ 28399 h 70996"/>
                <a:gd name="connsiteX5" fmla="*/ 48733 w 48749"/>
                <a:gd name="connsiteY5" fmla="*/ 17761 h 70996"/>
                <a:gd name="connsiteX6" fmla="*/ 48634 w 48749"/>
                <a:gd name="connsiteY6" fmla="*/ 16079 h 70996"/>
                <a:gd name="connsiteX7" fmla="*/ 48634 w 48749"/>
                <a:gd name="connsiteY7" fmla="*/ 8213 h 70996"/>
                <a:gd name="connsiteX8" fmla="*/ 46308 w 48749"/>
                <a:gd name="connsiteY8" fmla="*/ 0 h 70996"/>
                <a:gd name="connsiteX9" fmla="*/ 39085 w 48749"/>
                <a:gd name="connsiteY9" fmla="*/ 18504 h 70996"/>
                <a:gd name="connsiteX10" fmla="*/ 21769 w 48749"/>
                <a:gd name="connsiteY10" fmla="*/ 28596 h 70996"/>
                <a:gd name="connsiteX11" fmla="*/ 1880 w 48749"/>
                <a:gd name="connsiteY11" fmla="*/ 38442 h 70996"/>
                <a:gd name="connsiteX12" fmla="*/ 198 w 48749"/>
                <a:gd name="connsiteY12" fmla="*/ 39431 h 70996"/>
                <a:gd name="connsiteX13" fmla="*/ 0 w 48749"/>
                <a:gd name="connsiteY13" fmla="*/ 39481 h 70996"/>
                <a:gd name="connsiteX14" fmla="*/ 148 w 48749"/>
                <a:gd name="connsiteY14" fmla="*/ 41658 h 70996"/>
                <a:gd name="connsiteX15" fmla="*/ 1633 w 48749"/>
                <a:gd name="connsiteY15" fmla="*/ 66692 h 70996"/>
                <a:gd name="connsiteX16" fmla="*/ 1929 w 48749"/>
                <a:gd name="connsiteY16" fmla="*/ 70996 h 70996"/>
                <a:gd name="connsiteX17" fmla="*/ 9450 w 48749"/>
                <a:gd name="connsiteY17" fmla="*/ 69661 h 70996"/>
                <a:gd name="connsiteX18" fmla="*/ 9549 w 48749"/>
                <a:gd name="connsiteY18" fmla="*/ 68671 h 70996"/>
                <a:gd name="connsiteX19" fmla="*/ 9895 w 48749"/>
                <a:gd name="connsiteY19" fmla="*/ 65752 h 70996"/>
                <a:gd name="connsiteX20" fmla="*/ 11874 w 48749"/>
                <a:gd name="connsiteY20" fmla="*/ 58083 h 70996"/>
                <a:gd name="connsiteX21" fmla="*/ 16030 w 48749"/>
                <a:gd name="connsiteY21" fmla="*/ 47941 h 70996"/>
                <a:gd name="connsiteX22" fmla="*/ 28695 w 48749"/>
                <a:gd name="connsiteY22" fmla="*/ 47793 h 70996"/>
                <a:gd name="connsiteX23" fmla="*/ 30081 w 48749"/>
                <a:gd name="connsiteY23" fmla="*/ 53730 h 70996"/>
                <a:gd name="connsiteX24" fmla="*/ 30031 w 48749"/>
                <a:gd name="connsiteY24" fmla="*/ 55313 h 70996"/>
                <a:gd name="connsiteX25" fmla="*/ 29091 w 48749"/>
                <a:gd name="connsiteY25" fmla="*/ 60260 h 7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749" h="70996">
                  <a:moveTo>
                    <a:pt x="29141" y="60310"/>
                  </a:moveTo>
                  <a:cubicBezTo>
                    <a:pt x="28596" y="63179"/>
                    <a:pt x="28102" y="66197"/>
                    <a:pt x="28596" y="66593"/>
                  </a:cubicBezTo>
                  <a:cubicBezTo>
                    <a:pt x="30674" y="68127"/>
                    <a:pt x="35177" y="62239"/>
                    <a:pt x="36018" y="61002"/>
                  </a:cubicBezTo>
                  <a:cubicBezTo>
                    <a:pt x="40174" y="55065"/>
                    <a:pt x="41905" y="47842"/>
                    <a:pt x="44379" y="41163"/>
                  </a:cubicBezTo>
                  <a:cubicBezTo>
                    <a:pt x="45913" y="36958"/>
                    <a:pt x="47199" y="32752"/>
                    <a:pt x="47991" y="28399"/>
                  </a:cubicBezTo>
                  <a:cubicBezTo>
                    <a:pt x="48485" y="24985"/>
                    <a:pt x="48832" y="21175"/>
                    <a:pt x="48733" y="17761"/>
                  </a:cubicBezTo>
                  <a:cubicBezTo>
                    <a:pt x="48733" y="17217"/>
                    <a:pt x="48683" y="16574"/>
                    <a:pt x="48634" y="16079"/>
                  </a:cubicBezTo>
                  <a:cubicBezTo>
                    <a:pt x="48287" y="13507"/>
                    <a:pt x="48931" y="10884"/>
                    <a:pt x="48634" y="8213"/>
                  </a:cubicBezTo>
                  <a:cubicBezTo>
                    <a:pt x="48337" y="5393"/>
                    <a:pt x="47545" y="2573"/>
                    <a:pt x="46308" y="0"/>
                  </a:cubicBezTo>
                  <a:cubicBezTo>
                    <a:pt x="46605" y="6778"/>
                    <a:pt x="43686" y="13507"/>
                    <a:pt x="39085" y="18504"/>
                  </a:cubicBezTo>
                  <a:cubicBezTo>
                    <a:pt x="34336" y="23649"/>
                    <a:pt x="28300" y="26518"/>
                    <a:pt x="21769" y="28596"/>
                  </a:cubicBezTo>
                  <a:cubicBezTo>
                    <a:pt x="15040" y="30674"/>
                    <a:pt x="8114" y="35078"/>
                    <a:pt x="1880" y="38442"/>
                  </a:cubicBezTo>
                  <a:cubicBezTo>
                    <a:pt x="1336" y="38739"/>
                    <a:pt x="643" y="39036"/>
                    <a:pt x="198" y="39431"/>
                  </a:cubicBezTo>
                  <a:cubicBezTo>
                    <a:pt x="198" y="39431"/>
                    <a:pt x="133" y="39448"/>
                    <a:pt x="0" y="39481"/>
                  </a:cubicBezTo>
                  <a:cubicBezTo>
                    <a:pt x="99" y="40223"/>
                    <a:pt x="148" y="40916"/>
                    <a:pt x="148" y="41658"/>
                  </a:cubicBezTo>
                  <a:cubicBezTo>
                    <a:pt x="148" y="50118"/>
                    <a:pt x="1088" y="58331"/>
                    <a:pt x="1633" y="66692"/>
                  </a:cubicBezTo>
                  <a:cubicBezTo>
                    <a:pt x="1781" y="68127"/>
                    <a:pt x="1880" y="69562"/>
                    <a:pt x="1929" y="70996"/>
                  </a:cubicBezTo>
                  <a:cubicBezTo>
                    <a:pt x="4453" y="70601"/>
                    <a:pt x="6926" y="70106"/>
                    <a:pt x="9450" y="69661"/>
                  </a:cubicBezTo>
                  <a:lnTo>
                    <a:pt x="9549" y="68671"/>
                  </a:lnTo>
                  <a:cubicBezTo>
                    <a:pt x="9648" y="67682"/>
                    <a:pt x="9747" y="66742"/>
                    <a:pt x="9895" y="65752"/>
                  </a:cubicBezTo>
                  <a:cubicBezTo>
                    <a:pt x="10340" y="63130"/>
                    <a:pt x="10983" y="60607"/>
                    <a:pt x="11874" y="58083"/>
                  </a:cubicBezTo>
                  <a:cubicBezTo>
                    <a:pt x="12962" y="54868"/>
                    <a:pt x="14100" y="50712"/>
                    <a:pt x="16030" y="47941"/>
                  </a:cubicBezTo>
                  <a:cubicBezTo>
                    <a:pt x="19097" y="43587"/>
                    <a:pt x="25776" y="42895"/>
                    <a:pt x="28695" y="47793"/>
                  </a:cubicBezTo>
                  <a:cubicBezTo>
                    <a:pt x="29536" y="49277"/>
                    <a:pt x="30031" y="51503"/>
                    <a:pt x="30081" y="53730"/>
                  </a:cubicBezTo>
                  <a:cubicBezTo>
                    <a:pt x="30031" y="54274"/>
                    <a:pt x="30081" y="54818"/>
                    <a:pt x="30031" y="55313"/>
                  </a:cubicBezTo>
                  <a:cubicBezTo>
                    <a:pt x="29982" y="56005"/>
                    <a:pt x="29536" y="58083"/>
                    <a:pt x="29091" y="602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9" name="צורה חופשית: צורה 1128">
              <a:extLst>
                <a:ext uri="{FF2B5EF4-FFF2-40B4-BE49-F238E27FC236}">
                  <a16:creationId xmlns:a16="http://schemas.microsoft.com/office/drawing/2014/main" id="{BCFBF1E1-924B-85E4-982B-2729C5600D3D}"/>
                </a:ext>
              </a:extLst>
            </p:cNvPr>
            <p:cNvSpPr/>
            <p:nvPr/>
          </p:nvSpPr>
          <p:spPr>
            <a:xfrm>
              <a:off x="4950360" y="778282"/>
              <a:ext cx="69023" cy="152990"/>
            </a:xfrm>
            <a:custGeom>
              <a:avLst/>
              <a:gdLst>
                <a:gd name="connsiteX0" fmla="*/ 12058 w 69023"/>
                <a:gd name="connsiteY0" fmla="*/ 115046 h 152990"/>
                <a:gd name="connsiteX1" fmla="*/ 17204 w 69023"/>
                <a:gd name="connsiteY1" fmla="*/ 108763 h 152990"/>
                <a:gd name="connsiteX2" fmla="*/ 18193 w 69023"/>
                <a:gd name="connsiteY2" fmla="*/ 107180 h 152990"/>
                <a:gd name="connsiteX3" fmla="*/ 26901 w 69023"/>
                <a:gd name="connsiteY3" fmla="*/ 96642 h 152990"/>
                <a:gd name="connsiteX4" fmla="*/ 30463 w 69023"/>
                <a:gd name="connsiteY4" fmla="*/ 83828 h 152990"/>
                <a:gd name="connsiteX5" fmla="*/ 31650 w 69023"/>
                <a:gd name="connsiteY5" fmla="*/ 10308 h 152990"/>
                <a:gd name="connsiteX6" fmla="*/ 69004 w 69023"/>
                <a:gd name="connsiteY6" fmla="*/ 5311 h 152990"/>
                <a:gd name="connsiteX7" fmla="*/ 59653 w 69023"/>
                <a:gd name="connsiteY7" fmla="*/ 59931 h 152990"/>
                <a:gd name="connsiteX8" fmla="*/ 47235 w 69023"/>
                <a:gd name="connsiteY8" fmla="*/ 110247 h 152990"/>
                <a:gd name="connsiteX9" fmla="*/ 45998 w 69023"/>
                <a:gd name="connsiteY9" fmla="*/ 122121 h 152990"/>
                <a:gd name="connsiteX10" fmla="*/ 42386 w 69023"/>
                <a:gd name="connsiteY10" fmla="*/ 130037 h 152990"/>
                <a:gd name="connsiteX11" fmla="*/ 36647 w 69023"/>
                <a:gd name="connsiteY11" fmla="*/ 143890 h 152990"/>
                <a:gd name="connsiteX12" fmla="*/ 25713 w 69023"/>
                <a:gd name="connsiteY12" fmla="*/ 151955 h 152990"/>
                <a:gd name="connsiteX13" fmla="*/ 16907 w 69023"/>
                <a:gd name="connsiteY13" fmla="*/ 149085 h 152990"/>
                <a:gd name="connsiteX14" fmla="*/ 13443 w 69023"/>
                <a:gd name="connsiteY14" fmla="*/ 148689 h 152990"/>
                <a:gd name="connsiteX15" fmla="*/ 11069 w 69023"/>
                <a:gd name="connsiteY15" fmla="*/ 145276 h 152990"/>
                <a:gd name="connsiteX16" fmla="*/ 15769 w 69023"/>
                <a:gd name="connsiteY16" fmla="*/ 124595 h 152990"/>
                <a:gd name="connsiteX17" fmla="*/ 14928 w 69023"/>
                <a:gd name="connsiteY17" fmla="*/ 121676 h 152990"/>
                <a:gd name="connsiteX18" fmla="*/ 629 w 69023"/>
                <a:gd name="connsiteY18" fmla="*/ 128998 h 152990"/>
                <a:gd name="connsiteX19" fmla="*/ 12009 w 69023"/>
                <a:gd name="connsiteY19" fmla="*/ 114997 h 1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023" h="152990">
                  <a:moveTo>
                    <a:pt x="12058" y="115046"/>
                  </a:moveTo>
                  <a:cubicBezTo>
                    <a:pt x="13245" y="113463"/>
                    <a:pt x="15175" y="111138"/>
                    <a:pt x="17204" y="108763"/>
                  </a:cubicBezTo>
                  <a:cubicBezTo>
                    <a:pt x="17500" y="108219"/>
                    <a:pt x="17847" y="107625"/>
                    <a:pt x="18193" y="107180"/>
                  </a:cubicBezTo>
                  <a:cubicBezTo>
                    <a:pt x="21063" y="103469"/>
                    <a:pt x="24674" y="100996"/>
                    <a:pt x="26901" y="96642"/>
                  </a:cubicBezTo>
                  <a:cubicBezTo>
                    <a:pt x="28978" y="92684"/>
                    <a:pt x="30067" y="88280"/>
                    <a:pt x="30463" y="83828"/>
                  </a:cubicBezTo>
                  <a:cubicBezTo>
                    <a:pt x="32145" y="65126"/>
                    <a:pt x="27494" y="30098"/>
                    <a:pt x="31650" y="10308"/>
                  </a:cubicBezTo>
                  <a:cubicBezTo>
                    <a:pt x="35806" y="-9482"/>
                    <a:pt x="69004" y="5311"/>
                    <a:pt x="69004" y="5311"/>
                  </a:cubicBezTo>
                  <a:cubicBezTo>
                    <a:pt x="69004" y="5311"/>
                    <a:pt x="69894" y="26734"/>
                    <a:pt x="59653" y="59931"/>
                  </a:cubicBezTo>
                  <a:cubicBezTo>
                    <a:pt x="49412" y="93129"/>
                    <a:pt x="47284" y="96592"/>
                    <a:pt x="47235" y="110247"/>
                  </a:cubicBezTo>
                  <a:cubicBezTo>
                    <a:pt x="47235" y="114799"/>
                    <a:pt x="48026" y="117866"/>
                    <a:pt x="45998" y="122121"/>
                  </a:cubicBezTo>
                  <a:cubicBezTo>
                    <a:pt x="45008" y="124199"/>
                    <a:pt x="44019" y="127662"/>
                    <a:pt x="42386" y="130037"/>
                  </a:cubicBezTo>
                  <a:cubicBezTo>
                    <a:pt x="40457" y="136617"/>
                    <a:pt x="38131" y="140279"/>
                    <a:pt x="36647" y="143890"/>
                  </a:cubicBezTo>
                  <a:cubicBezTo>
                    <a:pt x="34668" y="148640"/>
                    <a:pt x="36746" y="148491"/>
                    <a:pt x="25713" y="151955"/>
                  </a:cubicBezTo>
                  <a:cubicBezTo>
                    <a:pt x="14730" y="155418"/>
                    <a:pt x="16907" y="149085"/>
                    <a:pt x="16907" y="149085"/>
                  </a:cubicBezTo>
                  <a:lnTo>
                    <a:pt x="13443" y="148689"/>
                  </a:lnTo>
                  <a:cubicBezTo>
                    <a:pt x="9980" y="148293"/>
                    <a:pt x="11069" y="145276"/>
                    <a:pt x="11069" y="145276"/>
                  </a:cubicBezTo>
                  <a:lnTo>
                    <a:pt x="15769" y="124595"/>
                  </a:lnTo>
                  <a:cubicBezTo>
                    <a:pt x="15373" y="123704"/>
                    <a:pt x="15076" y="122715"/>
                    <a:pt x="14928" y="121676"/>
                  </a:cubicBezTo>
                  <a:cubicBezTo>
                    <a:pt x="11266" y="124694"/>
                    <a:pt x="3252" y="130829"/>
                    <a:pt x="629" y="128998"/>
                  </a:cubicBezTo>
                  <a:cubicBezTo>
                    <a:pt x="-2784" y="126574"/>
                    <a:pt x="8644" y="119450"/>
                    <a:pt x="12009" y="1149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0" name="צורה חופשית: צורה 1129">
              <a:extLst>
                <a:ext uri="{FF2B5EF4-FFF2-40B4-BE49-F238E27FC236}">
                  <a16:creationId xmlns:a16="http://schemas.microsoft.com/office/drawing/2014/main" id="{918EDACF-8AF8-1B74-2F06-D41F0A97EFE8}"/>
                </a:ext>
              </a:extLst>
            </p:cNvPr>
            <p:cNvSpPr/>
            <p:nvPr/>
          </p:nvSpPr>
          <p:spPr>
            <a:xfrm>
              <a:off x="4993320" y="779388"/>
              <a:ext cx="26092" cy="118690"/>
            </a:xfrm>
            <a:custGeom>
              <a:avLst/>
              <a:gdLst>
                <a:gd name="connsiteX0" fmla="*/ 26043 w 26092"/>
                <a:gd name="connsiteY0" fmla="*/ 4255 h 118690"/>
                <a:gd name="connsiteX1" fmla="*/ 16692 w 26092"/>
                <a:gd name="connsiteY1" fmla="*/ 58875 h 118690"/>
                <a:gd name="connsiteX2" fmla="*/ 4274 w 26092"/>
                <a:gd name="connsiteY2" fmla="*/ 109191 h 118690"/>
                <a:gd name="connsiteX3" fmla="*/ 3878 w 26092"/>
                <a:gd name="connsiteY3" fmla="*/ 118690 h 118690"/>
                <a:gd name="connsiteX4" fmla="*/ 68 w 26092"/>
                <a:gd name="connsiteY4" fmla="*/ 99098 h 118690"/>
                <a:gd name="connsiteX5" fmla="*/ 10409 w 26092"/>
                <a:gd name="connsiteY5" fmla="*/ 52839 h 118690"/>
                <a:gd name="connsiteX6" fmla="*/ 12882 w 26092"/>
                <a:gd name="connsiteY6" fmla="*/ 0 h 118690"/>
                <a:gd name="connsiteX7" fmla="*/ 26092 w 26092"/>
                <a:gd name="connsiteY7" fmla="*/ 4205 h 11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2" h="118690">
                  <a:moveTo>
                    <a:pt x="26043" y="4255"/>
                  </a:moveTo>
                  <a:cubicBezTo>
                    <a:pt x="26043" y="4255"/>
                    <a:pt x="26933" y="25677"/>
                    <a:pt x="16692" y="58875"/>
                  </a:cubicBezTo>
                  <a:cubicBezTo>
                    <a:pt x="6451" y="92073"/>
                    <a:pt x="4323" y="95536"/>
                    <a:pt x="4274" y="109191"/>
                  </a:cubicBezTo>
                  <a:cubicBezTo>
                    <a:pt x="4274" y="112803"/>
                    <a:pt x="4719" y="115573"/>
                    <a:pt x="3878" y="118690"/>
                  </a:cubicBezTo>
                  <a:cubicBezTo>
                    <a:pt x="1404" y="112011"/>
                    <a:pt x="-377" y="105233"/>
                    <a:pt x="68" y="99098"/>
                  </a:cubicBezTo>
                  <a:cubicBezTo>
                    <a:pt x="1256" y="83266"/>
                    <a:pt x="6896" y="68226"/>
                    <a:pt x="10409" y="52839"/>
                  </a:cubicBezTo>
                  <a:cubicBezTo>
                    <a:pt x="14367" y="35523"/>
                    <a:pt x="15356" y="17564"/>
                    <a:pt x="12882" y="0"/>
                  </a:cubicBezTo>
                  <a:cubicBezTo>
                    <a:pt x="20106" y="1534"/>
                    <a:pt x="26092" y="4205"/>
                    <a:pt x="26092" y="42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1" name="צורה חופשית: צורה 1130">
              <a:extLst>
                <a:ext uri="{FF2B5EF4-FFF2-40B4-BE49-F238E27FC236}">
                  <a16:creationId xmlns:a16="http://schemas.microsoft.com/office/drawing/2014/main" id="{5629F044-DC92-25EB-4AFD-C097EB96AAFA}"/>
                </a:ext>
              </a:extLst>
            </p:cNvPr>
            <p:cNvSpPr/>
            <p:nvPr/>
          </p:nvSpPr>
          <p:spPr>
            <a:xfrm>
              <a:off x="4953895" y="608817"/>
              <a:ext cx="67029" cy="194071"/>
            </a:xfrm>
            <a:custGeom>
              <a:avLst/>
              <a:gdLst>
                <a:gd name="connsiteX0" fmla="*/ 3822 w 67029"/>
                <a:gd name="connsiteY0" fmla="*/ 59698 h 194071"/>
                <a:gd name="connsiteX1" fmla="*/ 26779 w 67029"/>
                <a:gd name="connsiteY1" fmla="*/ 152166 h 194071"/>
                <a:gd name="connsiteX2" fmla="*/ 28164 w 67029"/>
                <a:gd name="connsiteY2" fmla="*/ 188778 h 194071"/>
                <a:gd name="connsiteX3" fmla="*/ 53495 w 67029"/>
                <a:gd name="connsiteY3" fmla="*/ 191746 h 194071"/>
                <a:gd name="connsiteX4" fmla="*/ 64132 w 67029"/>
                <a:gd name="connsiteY4" fmla="*/ 194071 h 194071"/>
                <a:gd name="connsiteX5" fmla="*/ 65072 w 67029"/>
                <a:gd name="connsiteY5" fmla="*/ 137423 h 194071"/>
                <a:gd name="connsiteX6" fmla="*/ 55276 w 67029"/>
                <a:gd name="connsiteY6" fmla="*/ 56729 h 194071"/>
                <a:gd name="connsiteX7" fmla="*/ 54979 w 67029"/>
                <a:gd name="connsiteY7" fmla="*/ 44806 h 194071"/>
                <a:gd name="connsiteX8" fmla="*/ 54831 w 67029"/>
                <a:gd name="connsiteY8" fmla="*/ 42728 h 194071"/>
                <a:gd name="connsiteX9" fmla="*/ 54089 w 67029"/>
                <a:gd name="connsiteY9" fmla="*/ 36098 h 194071"/>
                <a:gd name="connsiteX10" fmla="*/ 52308 w 67029"/>
                <a:gd name="connsiteY10" fmla="*/ 27044 h 194071"/>
                <a:gd name="connsiteX11" fmla="*/ 52308 w 67029"/>
                <a:gd name="connsiteY11" fmla="*/ 26896 h 194071"/>
                <a:gd name="connsiteX12" fmla="*/ 50774 w 67029"/>
                <a:gd name="connsiteY12" fmla="*/ 21701 h 194071"/>
                <a:gd name="connsiteX13" fmla="*/ 46371 w 67029"/>
                <a:gd name="connsiteY13" fmla="*/ 12152 h 194071"/>
                <a:gd name="connsiteX14" fmla="*/ 22573 w 67029"/>
                <a:gd name="connsiteY14" fmla="*/ 130 h 194071"/>
                <a:gd name="connsiteX15" fmla="*/ 22425 w 67029"/>
                <a:gd name="connsiteY15" fmla="*/ 130 h 194071"/>
                <a:gd name="connsiteX16" fmla="*/ 14558 w 67029"/>
                <a:gd name="connsiteY16" fmla="*/ 3198 h 194071"/>
                <a:gd name="connsiteX17" fmla="*/ 3278 w 67029"/>
                <a:gd name="connsiteY17" fmla="*/ 17446 h 194071"/>
                <a:gd name="connsiteX18" fmla="*/ 3822 w 67029"/>
                <a:gd name="connsiteY18" fmla="*/ 59747 h 1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029" h="194071">
                  <a:moveTo>
                    <a:pt x="3822" y="59698"/>
                  </a:moveTo>
                  <a:cubicBezTo>
                    <a:pt x="8720" y="80279"/>
                    <a:pt x="23216" y="146229"/>
                    <a:pt x="26779" y="152166"/>
                  </a:cubicBezTo>
                  <a:cubicBezTo>
                    <a:pt x="30341" y="158103"/>
                    <a:pt x="28164" y="188778"/>
                    <a:pt x="28164" y="188778"/>
                  </a:cubicBezTo>
                  <a:cubicBezTo>
                    <a:pt x="28164" y="188778"/>
                    <a:pt x="41621" y="194220"/>
                    <a:pt x="53495" y="191746"/>
                  </a:cubicBezTo>
                  <a:cubicBezTo>
                    <a:pt x="65369" y="189173"/>
                    <a:pt x="64132" y="194071"/>
                    <a:pt x="64132" y="194071"/>
                  </a:cubicBezTo>
                  <a:cubicBezTo>
                    <a:pt x="64132" y="194071"/>
                    <a:pt x="69970" y="166415"/>
                    <a:pt x="65072" y="137423"/>
                  </a:cubicBezTo>
                  <a:cubicBezTo>
                    <a:pt x="60125" y="108480"/>
                    <a:pt x="54979" y="76420"/>
                    <a:pt x="55276" y="56729"/>
                  </a:cubicBezTo>
                  <a:cubicBezTo>
                    <a:pt x="55375" y="53464"/>
                    <a:pt x="55276" y="49358"/>
                    <a:pt x="54979" y="44806"/>
                  </a:cubicBezTo>
                  <a:cubicBezTo>
                    <a:pt x="54880" y="44064"/>
                    <a:pt x="54880" y="43371"/>
                    <a:pt x="54831" y="42728"/>
                  </a:cubicBezTo>
                  <a:cubicBezTo>
                    <a:pt x="54682" y="40551"/>
                    <a:pt x="54435" y="38325"/>
                    <a:pt x="54089" y="36098"/>
                  </a:cubicBezTo>
                  <a:cubicBezTo>
                    <a:pt x="53594" y="33031"/>
                    <a:pt x="53050" y="30013"/>
                    <a:pt x="52308" y="27044"/>
                  </a:cubicBezTo>
                  <a:lnTo>
                    <a:pt x="52308" y="26896"/>
                  </a:lnTo>
                  <a:cubicBezTo>
                    <a:pt x="51813" y="25115"/>
                    <a:pt x="51368" y="23383"/>
                    <a:pt x="50774" y="21701"/>
                  </a:cubicBezTo>
                  <a:cubicBezTo>
                    <a:pt x="49636" y="18238"/>
                    <a:pt x="48300" y="15071"/>
                    <a:pt x="46371" y="12152"/>
                  </a:cubicBezTo>
                  <a:cubicBezTo>
                    <a:pt x="41423" y="4385"/>
                    <a:pt x="33952" y="-909"/>
                    <a:pt x="22573" y="130"/>
                  </a:cubicBezTo>
                  <a:cubicBezTo>
                    <a:pt x="22573" y="130"/>
                    <a:pt x="22474" y="31"/>
                    <a:pt x="22425" y="130"/>
                  </a:cubicBezTo>
                  <a:cubicBezTo>
                    <a:pt x="19605" y="674"/>
                    <a:pt x="16982" y="1713"/>
                    <a:pt x="14558" y="3198"/>
                  </a:cubicBezTo>
                  <a:cubicBezTo>
                    <a:pt x="9363" y="6314"/>
                    <a:pt x="5900" y="11658"/>
                    <a:pt x="3278" y="17446"/>
                  </a:cubicBezTo>
                  <a:cubicBezTo>
                    <a:pt x="-2708" y="30557"/>
                    <a:pt x="755" y="46537"/>
                    <a:pt x="3822" y="597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2" name="צורה חופשית: צורה 1131">
              <a:extLst>
                <a:ext uri="{FF2B5EF4-FFF2-40B4-BE49-F238E27FC236}">
                  <a16:creationId xmlns:a16="http://schemas.microsoft.com/office/drawing/2014/main" id="{FFFA3140-9252-C889-7862-83855DB7DA72}"/>
                </a:ext>
              </a:extLst>
            </p:cNvPr>
            <p:cNvSpPr/>
            <p:nvPr/>
          </p:nvSpPr>
          <p:spPr>
            <a:xfrm>
              <a:off x="5007341" y="801305"/>
              <a:ext cx="227" cy="1583"/>
            </a:xfrm>
            <a:custGeom>
              <a:avLst/>
              <a:gdLst>
                <a:gd name="connsiteX0" fmla="*/ 0 w 227"/>
                <a:gd name="connsiteY0" fmla="*/ 0 h 1583"/>
                <a:gd name="connsiteX1" fmla="*/ 99 w 227"/>
                <a:gd name="connsiteY1" fmla="*/ 1583 h 1583"/>
                <a:gd name="connsiteX2" fmla="*/ 0 w 227"/>
                <a:gd name="connsiteY2" fmla="*/ 0 h 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" h="1583">
                  <a:moveTo>
                    <a:pt x="0" y="0"/>
                  </a:moveTo>
                  <a:cubicBezTo>
                    <a:pt x="99" y="940"/>
                    <a:pt x="99" y="1534"/>
                    <a:pt x="99" y="1583"/>
                  </a:cubicBezTo>
                  <a:cubicBezTo>
                    <a:pt x="396" y="1484"/>
                    <a:pt x="99" y="643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3" name="צורה חופשית: צורה 1132">
              <a:extLst>
                <a:ext uri="{FF2B5EF4-FFF2-40B4-BE49-F238E27FC236}">
                  <a16:creationId xmlns:a16="http://schemas.microsoft.com/office/drawing/2014/main" id="{A4F561E2-0882-F582-1A04-9F0C5500D2B6}"/>
                </a:ext>
              </a:extLst>
            </p:cNvPr>
            <p:cNvSpPr/>
            <p:nvPr/>
          </p:nvSpPr>
          <p:spPr>
            <a:xfrm>
              <a:off x="4968355" y="608867"/>
              <a:ext cx="52471" cy="194071"/>
            </a:xfrm>
            <a:custGeom>
              <a:avLst/>
              <a:gdLst>
                <a:gd name="connsiteX0" fmla="*/ 99 w 52471"/>
                <a:gd name="connsiteY0" fmla="*/ 3099 h 194071"/>
                <a:gd name="connsiteX1" fmla="*/ 4008 w 52471"/>
                <a:gd name="connsiteY1" fmla="*/ 5325 h 194071"/>
                <a:gd name="connsiteX2" fmla="*/ 23154 w 52471"/>
                <a:gd name="connsiteY2" fmla="*/ 68801 h 194071"/>
                <a:gd name="connsiteX3" fmla="*/ 29339 w 52471"/>
                <a:gd name="connsiteY3" fmla="*/ 116742 h 194071"/>
                <a:gd name="connsiteX4" fmla="*/ 38937 w 52471"/>
                <a:gd name="connsiteY4" fmla="*/ 191746 h 194071"/>
                <a:gd name="connsiteX5" fmla="*/ 49574 w 52471"/>
                <a:gd name="connsiteY5" fmla="*/ 194071 h 194071"/>
                <a:gd name="connsiteX6" fmla="*/ 50514 w 52471"/>
                <a:gd name="connsiteY6" fmla="*/ 137423 h 194071"/>
                <a:gd name="connsiteX7" fmla="*/ 40718 w 52471"/>
                <a:gd name="connsiteY7" fmla="*/ 56729 h 194071"/>
                <a:gd name="connsiteX8" fmla="*/ 40421 w 52471"/>
                <a:gd name="connsiteY8" fmla="*/ 44806 h 194071"/>
                <a:gd name="connsiteX9" fmla="*/ 40273 w 52471"/>
                <a:gd name="connsiteY9" fmla="*/ 42728 h 194071"/>
                <a:gd name="connsiteX10" fmla="*/ 39531 w 52471"/>
                <a:gd name="connsiteY10" fmla="*/ 36098 h 194071"/>
                <a:gd name="connsiteX11" fmla="*/ 37749 w 52471"/>
                <a:gd name="connsiteY11" fmla="*/ 27044 h 194071"/>
                <a:gd name="connsiteX12" fmla="*/ 37749 w 52471"/>
                <a:gd name="connsiteY12" fmla="*/ 26896 h 194071"/>
                <a:gd name="connsiteX13" fmla="*/ 36216 w 52471"/>
                <a:gd name="connsiteY13" fmla="*/ 21701 h 194071"/>
                <a:gd name="connsiteX14" fmla="*/ 31812 w 52471"/>
                <a:gd name="connsiteY14" fmla="*/ 12152 h 194071"/>
                <a:gd name="connsiteX15" fmla="*/ 8015 w 52471"/>
                <a:gd name="connsiteY15" fmla="*/ 130 h 194071"/>
                <a:gd name="connsiteX16" fmla="*/ 7867 w 52471"/>
                <a:gd name="connsiteY16" fmla="*/ 130 h 194071"/>
                <a:gd name="connsiteX17" fmla="*/ 0 w 52471"/>
                <a:gd name="connsiteY17" fmla="*/ 3197 h 1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471" h="194071">
                  <a:moveTo>
                    <a:pt x="99" y="3099"/>
                  </a:moveTo>
                  <a:cubicBezTo>
                    <a:pt x="1682" y="3989"/>
                    <a:pt x="3216" y="4781"/>
                    <a:pt x="4008" y="5325"/>
                  </a:cubicBezTo>
                  <a:cubicBezTo>
                    <a:pt x="24441" y="20068"/>
                    <a:pt x="23303" y="45894"/>
                    <a:pt x="23154" y="68801"/>
                  </a:cubicBezTo>
                  <a:cubicBezTo>
                    <a:pt x="23055" y="84979"/>
                    <a:pt x="24985" y="101108"/>
                    <a:pt x="29339" y="116742"/>
                  </a:cubicBezTo>
                  <a:cubicBezTo>
                    <a:pt x="35127" y="137423"/>
                    <a:pt x="38294" y="181257"/>
                    <a:pt x="38937" y="191746"/>
                  </a:cubicBezTo>
                  <a:cubicBezTo>
                    <a:pt x="50811" y="189173"/>
                    <a:pt x="49574" y="194071"/>
                    <a:pt x="49574" y="194071"/>
                  </a:cubicBezTo>
                  <a:cubicBezTo>
                    <a:pt x="49574" y="194071"/>
                    <a:pt x="55412" y="166415"/>
                    <a:pt x="50514" y="137423"/>
                  </a:cubicBezTo>
                  <a:cubicBezTo>
                    <a:pt x="45566" y="108480"/>
                    <a:pt x="40421" y="76420"/>
                    <a:pt x="40718" y="56729"/>
                  </a:cubicBezTo>
                  <a:cubicBezTo>
                    <a:pt x="40817" y="53464"/>
                    <a:pt x="40718" y="49358"/>
                    <a:pt x="40421" y="44806"/>
                  </a:cubicBezTo>
                  <a:cubicBezTo>
                    <a:pt x="40322" y="44064"/>
                    <a:pt x="40322" y="43371"/>
                    <a:pt x="40273" y="42728"/>
                  </a:cubicBezTo>
                  <a:cubicBezTo>
                    <a:pt x="40124" y="40551"/>
                    <a:pt x="39877" y="38325"/>
                    <a:pt x="39531" y="36098"/>
                  </a:cubicBezTo>
                  <a:cubicBezTo>
                    <a:pt x="39036" y="33031"/>
                    <a:pt x="38492" y="30013"/>
                    <a:pt x="37749" y="27044"/>
                  </a:cubicBezTo>
                  <a:lnTo>
                    <a:pt x="37749" y="26896"/>
                  </a:lnTo>
                  <a:cubicBezTo>
                    <a:pt x="37255" y="25115"/>
                    <a:pt x="36809" y="23383"/>
                    <a:pt x="36216" y="21701"/>
                  </a:cubicBezTo>
                  <a:cubicBezTo>
                    <a:pt x="35028" y="18337"/>
                    <a:pt x="33593" y="15071"/>
                    <a:pt x="31812" y="12152"/>
                  </a:cubicBezTo>
                  <a:cubicBezTo>
                    <a:pt x="26865" y="4385"/>
                    <a:pt x="19394" y="-909"/>
                    <a:pt x="8015" y="130"/>
                  </a:cubicBezTo>
                  <a:cubicBezTo>
                    <a:pt x="8015" y="130"/>
                    <a:pt x="7916" y="31"/>
                    <a:pt x="7867" y="130"/>
                  </a:cubicBezTo>
                  <a:cubicBezTo>
                    <a:pt x="5047" y="674"/>
                    <a:pt x="2424" y="1713"/>
                    <a:pt x="0" y="31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4" name="צורה חופשית: צורה 1133">
              <a:extLst>
                <a:ext uri="{FF2B5EF4-FFF2-40B4-BE49-F238E27FC236}">
                  <a16:creationId xmlns:a16="http://schemas.microsoft.com/office/drawing/2014/main" id="{FB3AA82A-B7C7-BC5A-C152-317105D5EDB2}"/>
                </a:ext>
              </a:extLst>
            </p:cNvPr>
            <p:cNvSpPr/>
            <p:nvPr/>
          </p:nvSpPr>
          <p:spPr>
            <a:xfrm>
              <a:off x="4890828" y="566646"/>
              <a:ext cx="66939" cy="56599"/>
            </a:xfrm>
            <a:custGeom>
              <a:avLst/>
              <a:gdLst>
                <a:gd name="connsiteX0" fmla="*/ 52295 w 66939"/>
                <a:gd name="connsiteY0" fmla="*/ 0 h 56599"/>
                <a:gd name="connsiteX1" fmla="*/ 58677 w 66939"/>
                <a:gd name="connsiteY1" fmla="*/ 5244 h 56599"/>
                <a:gd name="connsiteX2" fmla="*/ 66939 w 66939"/>
                <a:gd name="connsiteY2" fmla="*/ 15980 h 56599"/>
                <a:gd name="connsiteX3" fmla="*/ 19394 w 66939"/>
                <a:gd name="connsiteY3" fmla="*/ 54323 h 56599"/>
                <a:gd name="connsiteX4" fmla="*/ 4799 w 66939"/>
                <a:gd name="connsiteY4" fmla="*/ 56599 h 56599"/>
                <a:gd name="connsiteX5" fmla="*/ 0 w 66939"/>
                <a:gd name="connsiteY5" fmla="*/ 33445 h 56599"/>
                <a:gd name="connsiteX6" fmla="*/ 52344 w 66939"/>
                <a:gd name="connsiteY6" fmla="*/ 0 h 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39" h="56599">
                  <a:moveTo>
                    <a:pt x="52295" y="0"/>
                  </a:moveTo>
                  <a:cubicBezTo>
                    <a:pt x="52295" y="0"/>
                    <a:pt x="54670" y="792"/>
                    <a:pt x="58677" y="5244"/>
                  </a:cubicBezTo>
                  <a:cubicBezTo>
                    <a:pt x="62734" y="9747"/>
                    <a:pt x="66939" y="15980"/>
                    <a:pt x="66939" y="15980"/>
                  </a:cubicBezTo>
                  <a:cubicBezTo>
                    <a:pt x="66939" y="15980"/>
                    <a:pt x="57292" y="45319"/>
                    <a:pt x="19394" y="54323"/>
                  </a:cubicBezTo>
                  <a:lnTo>
                    <a:pt x="4799" y="56599"/>
                  </a:lnTo>
                  <a:lnTo>
                    <a:pt x="0" y="33445"/>
                  </a:lnTo>
                  <a:cubicBezTo>
                    <a:pt x="0" y="33445"/>
                    <a:pt x="57440" y="26815"/>
                    <a:pt x="52344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5" name="צורה חופשית: צורה 1134">
              <a:extLst>
                <a:ext uri="{FF2B5EF4-FFF2-40B4-BE49-F238E27FC236}">
                  <a16:creationId xmlns:a16="http://schemas.microsoft.com/office/drawing/2014/main" id="{CC9E4D6A-C226-7EC8-B7F5-A1AF8E90AA80}"/>
                </a:ext>
              </a:extLst>
            </p:cNvPr>
            <p:cNvSpPr/>
            <p:nvPr/>
          </p:nvSpPr>
          <p:spPr>
            <a:xfrm>
              <a:off x="4948545" y="602394"/>
              <a:ext cx="75059" cy="268423"/>
            </a:xfrm>
            <a:custGeom>
              <a:avLst/>
              <a:gdLst>
                <a:gd name="connsiteX0" fmla="*/ 17682 w 75059"/>
                <a:gd name="connsiteY0" fmla="*/ 1704 h 268423"/>
                <a:gd name="connsiteX1" fmla="*/ 58796 w 75059"/>
                <a:gd name="connsiteY1" fmla="*/ 31488 h 268423"/>
                <a:gd name="connsiteX2" fmla="*/ 68097 w 75059"/>
                <a:gd name="connsiteY2" fmla="*/ 119207 h 268423"/>
                <a:gd name="connsiteX3" fmla="*/ 75024 w 75059"/>
                <a:gd name="connsiteY3" fmla="*/ 166752 h 268423"/>
                <a:gd name="connsiteX4" fmla="*/ 64189 w 75059"/>
                <a:gd name="connsiteY4" fmla="*/ 231663 h 268423"/>
                <a:gd name="connsiteX5" fmla="*/ 53057 w 75059"/>
                <a:gd name="connsiteY5" fmla="*/ 268423 h 268423"/>
                <a:gd name="connsiteX6" fmla="*/ 40540 w 75059"/>
                <a:gd name="connsiteY6" fmla="*/ 258429 h 268423"/>
                <a:gd name="connsiteX7" fmla="*/ 29754 w 75059"/>
                <a:gd name="connsiteY7" fmla="*/ 261695 h 268423"/>
                <a:gd name="connsiteX8" fmla="*/ 30496 w 75059"/>
                <a:gd name="connsiteY8" fmla="*/ 162300 h 268423"/>
                <a:gd name="connsiteX9" fmla="*/ 218 w 75059"/>
                <a:gd name="connsiteY9" fmla="*/ 44005 h 268423"/>
                <a:gd name="connsiteX10" fmla="*/ 17583 w 75059"/>
                <a:gd name="connsiteY10" fmla="*/ 1704 h 26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59" h="268423">
                  <a:moveTo>
                    <a:pt x="17682" y="1704"/>
                  </a:moveTo>
                  <a:cubicBezTo>
                    <a:pt x="17682" y="1704"/>
                    <a:pt x="52265" y="-10714"/>
                    <a:pt x="58796" y="31488"/>
                  </a:cubicBezTo>
                  <a:cubicBezTo>
                    <a:pt x="65327" y="73690"/>
                    <a:pt x="62259" y="87246"/>
                    <a:pt x="68097" y="119207"/>
                  </a:cubicBezTo>
                  <a:cubicBezTo>
                    <a:pt x="73935" y="151168"/>
                    <a:pt x="74479" y="158144"/>
                    <a:pt x="75024" y="166752"/>
                  </a:cubicBezTo>
                  <a:cubicBezTo>
                    <a:pt x="75568" y="175361"/>
                    <a:pt x="69878" y="210290"/>
                    <a:pt x="64189" y="231663"/>
                  </a:cubicBezTo>
                  <a:cubicBezTo>
                    <a:pt x="58499" y="253037"/>
                    <a:pt x="53057" y="268423"/>
                    <a:pt x="53057" y="268423"/>
                  </a:cubicBezTo>
                  <a:cubicBezTo>
                    <a:pt x="53057" y="268423"/>
                    <a:pt x="49989" y="258132"/>
                    <a:pt x="40540" y="258429"/>
                  </a:cubicBezTo>
                  <a:cubicBezTo>
                    <a:pt x="31090" y="258726"/>
                    <a:pt x="29754" y="261695"/>
                    <a:pt x="29754" y="261695"/>
                  </a:cubicBezTo>
                  <a:lnTo>
                    <a:pt x="30496" y="162300"/>
                  </a:lnTo>
                  <a:cubicBezTo>
                    <a:pt x="30496" y="162300"/>
                    <a:pt x="-2998" y="66418"/>
                    <a:pt x="218" y="44005"/>
                  </a:cubicBezTo>
                  <a:cubicBezTo>
                    <a:pt x="3483" y="21643"/>
                    <a:pt x="6056" y="7196"/>
                    <a:pt x="17583" y="17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6" name="צורה חופשית: צורה 1135">
              <a:extLst>
                <a:ext uri="{FF2B5EF4-FFF2-40B4-BE49-F238E27FC236}">
                  <a16:creationId xmlns:a16="http://schemas.microsoft.com/office/drawing/2014/main" id="{94559755-CFE5-4A6C-2B3B-2B6C737A3A4D}"/>
                </a:ext>
              </a:extLst>
            </p:cNvPr>
            <p:cNvSpPr/>
            <p:nvPr/>
          </p:nvSpPr>
          <p:spPr>
            <a:xfrm>
              <a:off x="4966870" y="602397"/>
              <a:ext cx="56684" cy="268469"/>
            </a:xfrm>
            <a:custGeom>
              <a:avLst/>
              <a:gdLst>
                <a:gd name="connsiteX0" fmla="*/ 36216 w 56684"/>
                <a:gd name="connsiteY0" fmla="*/ 243831 h 268469"/>
                <a:gd name="connsiteX1" fmla="*/ 46111 w 56684"/>
                <a:gd name="connsiteY1" fmla="*/ 164276 h 268469"/>
                <a:gd name="connsiteX2" fmla="*/ 35721 w 56684"/>
                <a:gd name="connsiteY2" fmla="*/ 111684 h 268469"/>
                <a:gd name="connsiteX3" fmla="*/ 20631 w 56684"/>
                <a:gd name="connsiteY3" fmla="*/ 31535 h 268469"/>
                <a:gd name="connsiteX4" fmla="*/ 0 w 56684"/>
                <a:gd name="connsiteY4" fmla="*/ 1503 h 268469"/>
                <a:gd name="connsiteX5" fmla="*/ 40421 w 56684"/>
                <a:gd name="connsiteY5" fmla="*/ 31535 h 268469"/>
                <a:gd name="connsiteX6" fmla="*/ 49722 w 56684"/>
                <a:gd name="connsiteY6" fmla="*/ 119253 h 268469"/>
                <a:gd name="connsiteX7" fmla="*/ 56649 w 56684"/>
                <a:gd name="connsiteY7" fmla="*/ 166799 h 268469"/>
                <a:gd name="connsiteX8" fmla="*/ 45814 w 56684"/>
                <a:gd name="connsiteY8" fmla="*/ 231710 h 268469"/>
                <a:gd name="connsiteX9" fmla="*/ 34682 w 56684"/>
                <a:gd name="connsiteY9" fmla="*/ 268469 h 268469"/>
                <a:gd name="connsiteX10" fmla="*/ 30922 w 56684"/>
                <a:gd name="connsiteY10" fmla="*/ 262236 h 268469"/>
                <a:gd name="connsiteX11" fmla="*/ 36166 w 56684"/>
                <a:gd name="connsiteY11" fmla="*/ 243831 h 2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84" h="268469">
                  <a:moveTo>
                    <a:pt x="36216" y="243831"/>
                  </a:moveTo>
                  <a:cubicBezTo>
                    <a:pt x="41905" y="222458"/>
                    <a:pt x="46655" y="172884"/>
                    <a:pt x="46111" y="164276"/>
                  </a:cubicBezTo>
                  <a:cubicBezTo>
                    <a:pt x="45566" y="155667"/>
                    <a:pt x="41559" y="143694"/>
                    <a:pt x="35721" y="111684"/>
                  </a:cubicBezTo>
                  <a:cubicBezTo>
                    <a:pt x="29883" y="79723"/>
                    <a:pt x="27162" y="73737"/>
                    <a:pt x="20631" y="31535"/>
                  </a:cubicBezTo>
                  <a:cubicBezTo>
                    <a:pt x="17663" y="12190"/>
                    <a:pt x="8757" y="4373"/>
                    <a:pt x="0" y="1503"/>
                  </a:cubicBezTo>
                  <a:cubicBezTo>
                    <a:pt x="4651" y="69"/>
                    <a:pt x="34434" y="-7353"/>
                    <a:pt x="40421" y="31535"/>
                  </a:cubicBezTo>
                  <a:cubicBezTo>
                    <a:pt x="46952" y="73737"/>
                    <a:pt x="43884" y="87293"/>
                    <a:pt x="49722" y="119253"/>
                  </a:cubicBezTo>
                  <a:cubicBezTo>
                    <a:pt x="55560" y="151214"/>
                    <a:pt x="56104" y="158190"/>
                    <a:pt x="56649" y="166799"/>
                  </a:cubicBezTo>
                  <a:cubicBezTo>
                    <a:pt x="57193" y="175407"/>
                    <a:pt x="51503" y="210337"/>
                    <a:pt x="45814" y="231710"/>
                  </a:cubicBezTo>
                  <a:cubicBezTo>
                    <a:pt x="40124" y="253083"/>
                    <a:pt x="34682" y="268469"/>
                    <a:pt x="34682" y="268469"/>
                  </a:cubicBezTo>
                  <a:cubicBezTo>
                    <a:pt x="34682" y="268469"/>
                    <a:pt x="33593" y="265056"/>
                    <a:pt x="30922" y="262236"/>
                  </a:cubicBezTo>
                  <a:cubicBezTo>
                    <a:pt x="32505" y="256892"/>
                    <a:pt x="34336" y="250757"/>
                    <a:pt x="36166" y="24383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7" name="צורה חופשית: צורה 1136">
              <a:extLst>
                <a:ext uri="{FF2B5EF4-FFF2-40B4-BE49-F238E27FC236}">
                  <a16:creationId xmlns:a16="http://schemas.microsoft.com/office/drawing/2014/main" id="{DE0EE293-5A06-3AFD-3CC5-76B9AB1F3A3A}"/>
                </a:ext>
              </a:extLst>
            </p:cNvPr>
            <p:cNvSpPr/>
            <p:nvPr/>
          </p:nvSpPr>
          <p:spPr>
            <a:xfrm>
              <a:off x="4919670" y="661014"/>
              <a:ext cx="21920" cy="22224"/>
            </a:xfrm>
            <a:custGeom>
              <a:avLst/>
              <a:gdLst>
                <a:gd name="connsiteX0" fmla="*/ 1 w 21920"/>
                <a:gd name="connsiteY0" fmla="*/ 10271 h 22224"/>
                <a:gd name="connsiteX1" fmla="*/ 10836 w 21920"/>
                <a:gd name="connsiteY1" fmla="*/ 22195 h 22224"/>
                <a:gd name="connsiteX2" fmla="*/ 21919 w 21920"/>
                <a:gd name="connsiteY2" fmla="*/ 11953 h 22224"/>
                <a:gd name="connsiteX3" fmla="*/ 11084 w 21920"/>
                <a:gd name="connsiteY3" fmla="*/ 30 h 22224"/>
                <a:gd name="connsiteX4" fmla="*/ 1 w 21920"/>
                <a:gd name="connsiteY4" fmla="*/ 10271 h 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0" h="22224">
                  <a:moveTo>
                    <a:pt x="1" y="10271"/>
                  </a:moveTo>
                  <a:cubicBezTo>
                    <a:pt x="-97" y="16406"/>
                    <a:pt x="4751" y="21749"/>
                    <a:pt x="10836" y="22195"/>
                  </a:cubicBezTo>
                  <a:cubicBezTo>
                    <a:pt x="16872" y="22640"/>
                    <a:pt x="21869" y="18088"/>
                    <a:pt x="21919" y="11953"/>
                  </a:cubicBezTo>
                  <a:cubicBezTo>
                    <a:pt x="22018" y="5819"/>
                    <a:pt x="17169" y="475"/>
                    <a:pt x="11084" y="30"/>
                  </a:cubicBezTo>
                  <a:cubicBezTo>
                    <a:pt x="4998" y="-415"/>
                    <a:pt x="51" y="4136"/>
                    <a:pt x="1" y="1027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8" name="צורה חופשית: צורה 1137">
              <a:extLst>
                <a:ext uri="{FF2B5EF4-FFF2-40B4-BE49-F238E27FC236}">
                  <a16:creationId xmlns:a16="http://schemas.microsoft.com/office/drawing/2014/main" id="{C7E8AD8E-98A8-AE0E-6B97-09BC69C54D8C}"/>
                </a:ext>
              </a:extLst>
            </p:cNvPr>
            <p:cNvSpPr/>
            <p:nvPr/>
          </p:nvSpPr>
          <p:spPr>
            <a:xfrm>
              <a:off x="4831853" y="637022"/>
              <a:ext cx="15091" cy="19349"/>
            </a:xfrm>
            <a:custGeom>
              <a:avLst/>
              <a:gdLst>
                <a:gd name="connsiteX0" fmla="*/ 1 w 15091"/>
                <a:gd name="connsiteY0" fmla="*/ 8982 h 19349"/>
                <a:gd name="connsiteX1" fmla="*/ 7422 w 15091"/>
                <a:gd name="connsiteY1" fmla="*/ 19322 h 19349"/>
                <a:gd name="connsiteX2" fmla="*/ 15090 w 15091"/>
                <a:gd name="connsiteY2" fmla="*/ 10367 h 19349"/>
                <a:gd name="connsiteX3" fmla="*/ 7669 w 15091"/>
                <a:gd name="connsiteY3" fmla="*/ 27 h 19349"/>
                <a:gd name="connsiteX4" fmla="*/ 1 w 15091"/>
                <a:gd name="connsiteY4" fmla="*/ 8982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1" h="19349">
                  <a:moveTo>
                    <a:pt x="1" y="8982"/>
                  </a:moveTo>
                  <a:cubicBezTo>
                    <a:pt x="-49" y="14325"/>
                    <a:pt x="3266" y="18926"/>
                    <a:pt x="7422" y="19322"/>
                  </a:cubicBezTo>
                  <a:cubicBezTo>
                    <a:pt x="11578" y="19718"/>
                    <a:pt x="15041" y="15710"/>
                    <a:pt x="15090" y="10367"/>
                  </a:cubicBezTo>
                  <a:cubicBezTo>
                    <a:pt x="15140" y="5024"/>
                    <a:pt x="11825" y="373"/>
                    <a:pt x="7669" y="27"/>
                  </a:cubicBezTo>
                  <a:cubicBezTo>
                    <a:pt x="3513" y="-369"/>
                    <a:pt x="50" y="3639"/>
                    <a:pt x="1" y="898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9" name="צורה חופשית: צורה 1138">
              <a:extLst>
                <a:ext uri="{FF2B5EF4-FFF2-40B4-BE49-F238E27FC236}">
                  <a16:creationId xmlns:a16="http://schemas.microsoft.com/office/drawing/2014/main" id="{185110A5-E168-33BA-AF53-D9566B4604A4}"/>
                </a:ext>
              </a:extLst>
            </p:cNvPr>
            <p:cNvSpPr/>
            <p:nvPr/>
          </p:nvSpPr>
          <p:spPr>
            <a:xfrm>
              <a:off x="4834723" y="716209"/>
              <a:ext cx="89499" cy="75449"/>
            </a:xfrm>
            <a:custGeom>
              <a:avLst/>
              <a:gdLst>
                <a:gd name="connsiteX0" fmla="*/ 89500 w 89499"/>
                <a:gd name="connsiteY0" fmla="*/ 32010 h 75449"/>
                <a:gd name="connsiteX1" fmla="*/ 1088 w 89499"/>
                <a:gd name="connsiteY1" fmla="*/ 0 h 75449"/>
                <a:gd name="connsiteX2" fmla="*/ 0 w 89499"/>
                <a:gd name="connsiteY2" fmla="*/ 42944 h 75449"/>
                <a:gd name="connsiteX3" fmla="*/ 88214 w 89499"/>
                <a:gd name="connsiteY3" fmla="*/ 75449 h 75449"/>
                <a:gd name="connsiteX4" fmla="*/ 89500 w 89499"/>
                <a:gd name="connsiteY4" fmla="*/ 32010 h 7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9" h="75449">
                  <a:moveTo>
                    <a:pt x="89500" y="32010"/>
                  </a:moveTo>
                  <a:cubicBezTo>
                    <a:pt x="43191" y="28844"/>
                    <a:pt x="11676" y="9499"/>
                    <a:pt x="1088" y="0"/>
                  </a:cubicBezTo>
                  <a:lnTo>
                    <a:pt x="0" y="42944"/>
                  </a:lnTo>
                  <a:cubicBezTo>
                    <a:pt x="10439" y="53284"/>
                    <a:pt x="43835" y="72184"/>
                    <a:pt x="88214" y="75449"/>
                  </a:cubicBezTo>
                  <a:lnTo>
                    <a:pt x="89500" y="3201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0" name="צורה חופשית: צורה 1139">
              <a:extLst>
                <a:ext uri="{FF2B5EF4-FFF2-40B4-BE49-F238E27FC236}">
                  <a16:creationId xmlns:a16="http://schemas.microsoft.com/office/drawing/2014/main" id="{BC1BFDD6-04B6-429D-F8C2-BD68AFA1726F}"/>
                </a:ext>
              </a:extLst>
            </p:cNvPr>
            <p:cNvSpPr/>
            <p:nvPr/>
          </p:nvSpPr>
          <p:spPr>
            <a:xfrm>
              <a:off x="4975974" y="847515"/>
              <a:ext cx="34681" cy="32874"/>
            </a:xfrm>
            <a:custGeom>
              <a:avLst/>
              <a:gdLst>
                <a:gd name="connsiteX0" fmla="*/ 29438 w 34681"/>
                <a:gd name="connsiteY0" fmla="*/ 31466 h 32874"/>
                <a:gd name="connsiteX1" fmla="*/ 34682 w 34681"/>
                <a:gd name="connsiteY1" fmla="*/ 13111 h 32874"/>
                <a:gd name="connsiteX2" fmla="*/ 14892 w 34681"/>
                <a:gd name="connsiteY2" fmla="*/ 11478 h 32874"/>
                <a:gd name="connsiteX3" fmla="*/ 0 w 34681"/>
                <a:gd name="connsiteY3" fmla="*/ 0 h 32874"/>
                <a:gd name="connsiteX4" fmla="*/ 0 w 34681"/>
                <a:gd name="connsiteY4" fmla="*/ 21274 h 32874"/>
                <a:gd name="connsiteX5" fmla="*/ 29438 w 34681"/>
                <a:gd name="connsiteY5" fmla="*/ 31515 h 3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81" h="32874">
                  <a:moveTo>
                    <a:pt x="29438" y="31466"/>
                  </a:moveTo>
                  <a:lnTo>
                    <a:pt x="34682" y="13111"/>
                  </a:lnTo>
                  <a:cubicBezTo>
                    <a:pt x="34682" y="13111"/>
                    <a:pt x="23303" y="15189"/>
                    <a:pt x="14892" y="11478"/>
                  </a:cubicBezTo>
                  <a:cubicBezTo>
                    <a:pt x="5343" y="7223"/>
                    <a:pt x="0" y="0"/>
                    <a:pt x="0" y="0"/>
                  </a:cubicBezTo>
                  <a:lnTo>
                    <a:pt x="0" y="21274"/>
                  </a:lnTo>
                  <a:cubicBezTo>
                    <a:pt x="0" y="21274"/>
                    <a:pt x="11181" y="37601"/>
                    <a:pt x="29438" y="315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1" name="צורה חופשית: צורה 1140">
              <a:extLst>
                <a:ext uri="{FF2B5EF4-FFF2-40B4-BE49-F238E27FC236}">
                  <a16:creationId xmlns:a16="http://schemas.microsoft.com/office/drawing/2014/main" id="{225F39AB-B621-D539-606A-4303A5CAB504}"/>
                </a:ext>
              </a:extLst>
            </p:cNvPr>
            <p:cNvSpPr/>
            <p:nvPr/>
          </p:nvSpPr>
          <p:spPr>
            <a:xfrm>
              <a:off x="4900749" y="1006280"/>
              <a:ext cx="78045" cy="186074"/>
            </a:xfrm>
            <a:custGeom>
              <a:avLst/>
              <a:gdLst>
                <a:gd name="connsiteX0" fmla="*/ 17092 w 78045"/>
                <a:gd name="connsiteY0" fmla="*/ 2177 h 186074"/>
                <a:gd name="connsiteX1" fmla="*/ 17389 w 78045"/>
                <a:gd name="connsiteY1" fmla="*/ 7372 h 186074"/>
                <a:gd name="connsiteX2" fmla="*/ 23771 w 78045"/>
                <a:gd name="connsiteY2" fmla="*/ 88016 h 186074"/>
                <a:gd name="connsiteX3" fmla="*/ 24414 w 78045"/>
                <a:gd name="connsiteY3" fmla="*/ 99395 h 186074"/>
                <a:gd name="connsiteX4" fmla="*/ 22039 w 78045"/>
                <a:gd name="connsiteY4" fmla="*/ 124132 h 186074"/>
                <a:gd name="connsiteX5" fmla="*/ 20555 w 78045"/>
                <a:gd name="connsiteY5" fmla="*/ 126853 h 186074"/>
                <a:gd name="connsiteX6" fmla="*/ 9621 w 78045"/>
                <a:gd name="connsiteY6" fmla="*/ 144269 h 186074"/>
                <a:gd name="connsiteX7" fmla="*/ 3585 w 78045"/>
                <a:gd name="connsiteY7" fmla="*/ 155450 h 186074"/>
                <a:gd name="connsiteX8" fmla="*/ 1953 w 78045"/>
                <a:gd name="connsiteY8" fmla="*/ 158814 h 186074"/>
                <a:gd name="connsiteX9" fmla="*/ 2546 w 78045"/>
                <a:gd name="connsiteY9" fmla="*/ 178357 h 186074"/>
                <a:gd name="connsiteX10" fmla="*/ 12590 w 78045"/>
                <a:gd name="connsiteY10" fmla="*/ 184591 h 186074"/>
                <a:gd name="connsiteX11" fmla="*/ 20061 w 78045"/>
                <a:gd name="connsiteY11" fmla="*/ 186075 h 186074"/>
                <a:gd name="connsiteX12" fmla="*/ 24513 w 78045"/>
                <a:gd name="connsiteY12" fmla="*/ 185580 h 186074"/>
                <a:gd name="connsiteX13" fmla="*/ 43264 w 78045"/>
                <a:gd name="connsiteY13" fmla="*/ 173310 h 186074"/>
                <a:gd name="connsiteX14" fmla="*/ 50290 w 78045"/>
                <a:gd name="connsiteY14" fmla="*/ 164998 h 186074"/>
                <a:gd name="connsiteX15" fmla="*/ 56029 w 78045"/>
                <a:gd name="connsiteY15" fmla="*/ 152432 h 186074"/>
                <a:gd name="connsiteX16" fmla="*/ 58404 w 78045"/>
                <a:gd name="connsiteY16" fmla="*/ 143526 h 186074"/>
                <a:gd name="connsiteX17" fmla="*/ 60086 w 78045"/>
                <a:gd name="connsiteY17" fmla="*/ 143724 h 186074"/>
                <a:gd name="connsiteX18" fmla="*/ 69189 w 78045"/>
                <a:gd name="connsiteY18" fmla="*/ 130564 h 186074"/>
                <a:gd name="connsiteX19" fmla="*/ 69733 w 78045"/>
                <a:gd name="connsiteY19" fmla="*/ 119036 h 186074"/>
                <a:gd name="connsiteX20" fmla="*/ 73444 w 78045"/>
                <a:gd name="connsiteY20" fmla="*/ 72876 h 186074"/>
                <a:gd name="connsiteX21" fmla="*/ 76115 w 78045"/>
                <a:gd name="connsiteY21" fmla="*/ 14694 h 186074"/>
                <a:gd name="connsiteX22" fmla="*/ 77847 w 78045"/>
                <a:gd name="connsiteY22" fmla="*/ 6679 h 186074"/>
                <a:gd name="connsiteX23" fmla="*/ 78045 w 78045"/>
                <a:gd name="connsiteY23" fmla="*/ 0 h 186074"/>
                <a:gd name="connsiteX24" fmla="*/ 69337 w 78045"/>
                <a:gd name="connsiteY24" fmla="*/ 6827 h 186074"/>
                <a:gd name="connsiteX25" fmla="*/ 55781 w 78045"/>
                <a:gd name="connsiteY25" fmla="*/ 12220 h 186074"/>
                <a:gd name="connsiteX26" fmla="*/ 40593 w 78045"/>
                <a:gd name="connsiteY26" fmla="*/ 13556 h 186074"/>
                <a:gd name="connsiteX27" fmla="*/ 35051 w 78045"/>
                <a:gd name="connsiteY27" fmla="*/ 12171 h 186074"/>
                <a:gd name="connsiteX28" fmla="*/ 28372 w 78045"/>
                <a:gd name="connsiteY28" fmla="*/ 10687 h 186074"/>
                <a:gd name="connsiteX29" fmla="*/ 17142 w 78045"/>
                <a:gd name="connsiteY29" fmla="*/ 2177 h 18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45" h="186074">
                  <a:moveTo>
                    <a:pt x="17092" y="2177"/>
                  </a:moveTo>
                  <a:cubicBezTo>
                    <a:pt x="17191" y="3908"/>
                    <a:pt x="17290" y="5640"/>
                    <a:pt x="17389" y="7372"/>
                  </a:cubicBezTo>
                  <a:cubicBezTo>
                    <a:pt x="18032" y="19740"/>
                    <a:pt x="23078" y="75696"/>
                    <a:pt x="23771" y="88016"/>
                  </a:cubicBezTo>
                  <a:cubicBezTo>
                    <a:pt x="23969" y="91825"/>
                    <a:pt x="24018" y="95585"/>
                    <a:pt x="24414" y="99395"/>
                  </a:cubicBezTo>
                  <a:cubicBezTo>
                    <a:pt x="25255" y="107905"/>
                    <a:pt x="25602" y="116117"/>
                    <a:pt x="22039" y="124132"/>
                  </a:cubicBezTo>
                  <a:cubicBezTo>
                    <a:pt x="21644" y="125072"/>
                    <a:pt x="21149" y="125963"/>
                    <a:pt x="20555" y="126853"/>
                  </a:cubicBezTo>
                  <a:cubicBezTo>
                    <a:pt x="16944" y="132691"/>
                    <a:pt x="13233" y="138529"/>
                    <a:pt x="9621" y="144269"/>
                  </a:cubicBezTo>
                  <a:cubicBezTo>
                    <a:pt x="6950" y="148523"/>
                    <a:pt x="5416" y="151492"/>
                    <a:pt x="3585" y="155450"/>
                  </a:cubicBezTo>
                  <a:cubicBezTo>
                    <a:pt x="3041" y="156489"/>
                    <a:pt x="2546" y="157627"/>
                    <a:pt x="1953" y="158814"/>
                  </a:cubicBezTo>
                  <a:cubicBezTo>
                    <a:pt x="-719" y="164504"/>
                    <a:pt x="-768" y="172865"/>
                    <a:pt x="2546" y="178357"/>
                  </a:cubicBezTo>
                  <a:cubicBezTo>
                    <a:pt x="4575" y="181672"/>
                    <a:pt x="9077" y="183453"/>
                    <a:pt x="12590" y="184591"/>
                  </a:cubicBezTo>
                  <a:cubicBezTo>
                    <a:pt x="15014" y="185382"/>
                    <a:pt x="17537" y="186025"/>
                    <a:pt x="20061" y="186075"/>
                  </a:cubicBezTo>
                  <a:cubicBezTo>
                    <a:pt x="21594" y="186075"/>
                    <a:pt x="23078" y="185926"/>
                    <a:pt x="24513" y="185580"/>
                  </a:cubicBezTo>
                  <a:cubicBezTo>
                    <a:pt x="31984" y="183898"/>
                    <a:pt x="38069" y="178604"/>
                    <a:pt x="43264" y="173310"/>
                  </a:cubicBezTo>
                  <a:cubicBezTo>
                    <a:pt x="45886" y="170688"/>
                    <a:pt x="48261" y="168066"/>
                    <a:pt x="50290" y="164998"/>
                  </a:cubicBezTo>
                  <a:cubicBezTo>
                    <a:pt x="52961" y="160892"/>
                    <a:pt x="54693" y="157181"/>
                    <a:pt x="56029" y="152432"/>
                  </a:cubicBezTo>
                  <a:cubicBezTo>
                    <a:pt x="56177" y="151838"/>
                    <a:pt x="58404" y="143873"/>
                    <a:pt x="58404" y="143526"/>
                  </a:cubicBezTo>
                  <a:cubicBezTo>
                    <a:pt x="58948" y="143576"/>
                    <a:pt x="59492" y="143675"/>
                    <a:pt x="60086" y="143724"/>
                  </a:cubicBezTo>
                  <a:cubicBezTo>
                    <a:pt x="63203" y="139766"/>
                    <a:pt x="67457" y="134769"/>
                    <a:pt x="69189" y="130564"/>
                  </a:cubicBezTo>
                  <a:cubicBezTo>
                    <a:pt x="71218" y="125666"/>
                    <a:pt x="69140" y="123984"/>
                    <a:pt x="69733" y="119036"/>
                  </a:cubicBezTo>
                  <a:cubicBezTo>
                    <a:pt x="71267" y="103798"/>
                    <a:pt x="72603" y="88313"/>
                    <a:pt x="73444" y="72876"/>
                  </a:cubicBezTo>
                  <a:cubicBezTo>
                    <a:pt x="73741" y="67335"/>
                    <a:pt x="74384" y="19790"/>
                    <a:pt x="76115" y="14694"/>
                  </a:cubicBezTo>
                  <a:cubicBezTo>
                    <a:pt x="77006" y="12121"/>
                    <a:pt x="77550" y="9400"/>
                    <a:pt x="77847" y="6679"/>
                  </a:cubicBezTo>
                  <a:cubicBezTo>
                    <a:pt x="78045" y="4849"/>
                    <a:pt x="77402" y="1583"/>
                    <a:pt x="78045" y="0"/>
                  </a:cubicBezTo>
                  <a:cubicBezTo>
                    <a:pt x="76660" y="3513"/>
                    <a:pt x="72850" y="5343"/>
                    <a:pt x="69337" y="6827"/>
                  </a:cubicBezTo>
                  <a:cubicBezTo>
                    <a:pt x="64786" y="8757"/>
                    <a:pt x="60531" y="11033"/>
                    <a:pt x="55781" y="12220"/>
                  </a:cubicBezTo>
                  <a:cubicBezTo>
                    <a:pt x="50834" y="13457"/>
                    <a:pt x="45688" y="13902"/>
                    <a:pt x="40593" y="13556"/>
                  </a:cubicBezTo>
                  <a:cubicBezTo>
                    <a:pt x="38564" y="13408"/>
                    <a:pt x="36931" y="12814"/>
                    <a:pt x="35051" y="12171"/>
                  </a:cubicBezTo>
                  <a:cubicBezTo>
                    <a:pt x="32874" y="11478"/>
                    <a:pt x="30549" y="11330"/>
                    <a:pt x="28372" y="10687"/>
                  </a:cubicBezTo>
                  <a:cubicBezTo>
                    <a:pt x="24365" y="9499"/>
                    <a:pt x="17438" y="7273"/>
                    <a:pt x="17142" y="2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2" name="צורה חופשית: צורה 1141">
              <a:extLst>
                <a:ext uri="{FF2B5EF4-FFF2-40B4-BE49-F238E27FC236}">
                  <a16:creationId xmlns:a16="http://schemas.microsoft.com/office/drawing/2014/main" id="{AE23DD7C-808A-B8E5-AB61-818007349F4D}"/>
                </a:ext>
              </a:extLst>
            </p:cNvPr>
            <p:cNvSpPr/>
            <p:nvPr/>
          </p:nvSpPr>
          <p:spPr>
            <a:xfrm>
              <a:off x="4810838" y="970955"/>
              <a:ext cx="97588" cy="146575"/>
            </a:xfrm>
            <a:custGeom>
              <a:avLst/>
              <a:gdLst>
                <a:gd name="connsiteX0" fmla="*/ 71133 w 97588"/>
                <a:gd name="connsiteY0" fmla="*/ 13210 h 146575"/>
                <a:gd name="connsiteX1" fmla="*/ 52481 w 97588"/>
                <a:gd name="connsiteY1" fmla="*/ 13803 h 146575"/>
                <a:gd name="connsiteX2" fmla="*/ 37441 w 97588"/>
                <a:gd name="connsiteY2" fmla="*/ 0 h 146575"/>
                <a:gd name="connsiteX3" fmla="*/ 43130 w 97588"/>
                <a:gd name="connsiteY3" fmla="*/ 53581 h 146575"/>
                <a:gd name="connsiteX4" fmla="*/ 44714 w 97588"/>
                <a:gd name="connsiteY4" fmla="*/ 70106 h 146575"/>
                <a:gd name="connsiteX5" fmla="*/ 40459 w 97588"/>
                <a:gd name="connsiteY5" fmla="*/ 97218 h 146575"/>
                <a:gd name="connsiteX6" fmla="*/ 39915 w 97588"/>
                <a:gd name="connsiteY6" fmla="*/ 98306 h 146575"/>
                <a:gd name="connsiteX7" fmla="*/ 24924 w 97588"/>
                <a:gd name="connsiteY7" fmla="*/ 109587 h 146575"/>
                <a:gd name="connsiteX8" fmla="*/ 285 w 97588"/>
                <a:gd name="connsiteY8" fmla="*/ 129575 h 146575"/>
                <a:gd name="connsiteX9" fmla="*/ 38 w 97588"/>
                <a:gd name="connsiteY9" fmla="*/ 132642 h 146575"/>
                <a:gd name="connsiteX10" fmla="*/ 10922 w 97588"/>
                <a:gd name="connsiteY10" fmla="*/ 145654 h 146575"/>
                <a:gd name="connsiteX11" fmla="*/ 35017 w 97588"/>
                <a:gd name="connsiteY11" fmla="*/ 144417 h 146575"/>
                <a:gd name="connsiteX12" fmla="*/ 54757 w 97588"/>
                <a:gd name="connsiteY12" fmla="*/ 135957 h 146575"/>
                <a:gd name="connsiteX13" fmla="*/ 58468 w 97588"/>
                <a:gd name="connsiteY13" fmla="*/ 130861 h 146575"/>
                <a:gd name="connsiteX14" fmla="*/ 64751 w 97588"/>
                <a:gd name="connsiteY14" fmla="*/ 128437 h 146575"/>
                <a:gd name="connsiteX15" fmla="*/ 65444 w 97588"/>
                <a:gd name="connsiteY15" fmla="*/ 132098 h 146575"/>
                <a:gd name="connsiteX16" fmla="*/ 78554 w 97588"/>
                <a:gd name="connsiteY16" fmla="*/ 127200 h 146575"/>
                <a:gd name="connsiteX17" fmla="*/ 92358 w 97588"/>
                <a:gd name="connsiteY17" fmla="*/ 116612 h 146575"/>
                <a:gd name="connsiteX18" fmla="*/ 92259 w 97588"/>
                <a:gd name="connsiteY18" fmla="*/ 104540 h 146575"/>
                <a:gd name="connsiteX19" fmla="*/ 93644 w 97588"/>
                <a:gd name="connsiteY19" fmla="*/ 80594 h 146575"/>
                <a:gd name="connsiteX20" fmla="*/ 94832 w 97588"/>
                <a:gd name="connsiteY20" fmla="*/ 59122 h 146575"/>
                <a:gd name="connsiteX21" fmla="*/ 97553 w 97588"/>
                <a:gd name="connsiteY21" fmla="*/ 3018 h 146575"/>
                <a:gd name="connsiteX22" fmla="*/ 88895 w 97588"/>
                <a:gd name="connsiteY22" fmla="*/ 7520 h 146575"/>
                <a:gd name="connsiteX23" fmla="*/ 79297 w 97588"/>
                <a:gd name="connsiteY23" fmla="*/ 10983 h 146575"/>
                <a:gd name="connsiteX24" fmla="*/ 71133 w 97588"/>
                <a:gd name="connsiteY24" fmla="*/ 13160 h 14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588" h="146575">
                  <a:moveTo>
                    <a:pt x="71133" y="13210"/>
                  </a:moveTo>
                  <a:cubicBezTo>
                    <a:pt x="65048" y="14348"/>
                    <a:pt x="58666" y="14496"/>
                    <a:pt x="52481" y="13803"/>
                  </a:cubicBezTo>
                  <a:cubicBezTo>
                    <a:pt x="47336" y="13210"/>
                    <a:pt x="39271" y="4354"/>
                    <a:pt x="37441" y="0"/>
                  </a:cubicBezTo>
                  <a:cubicBezTo>
                    <a:pt x="38975" y="3612"/>
                    <a:pt x="43032" y="49673"/>
                    <a:pt x="43130" y="53581"/>
                  </a:cubicBezTo>
                  <a:cubicBezTo>
                    <a:pt x="43229" y="57539"/>
                    <a:pt x="44318" y="66098"/>
                    <a:pt x="44714" y="70106"/>
                  </a:cubicBezTo>
                  <a:cubicBezTo>
                    <a:pt x="45604" y="79457"/>
                    <a:pt x="44714" y="88708"/>
                    <a:pt x="40459" y="97218"/>
                  </a:cubicBezTo>
                  <a:cubicBezTo>
                    <a:pt x="40310" y="97564"/>
                    <a:pt x="40162" y="97960"/>
                    <a:pt x="39915" y="98306"/>
                  </a:cubicBezTo>
                  <a:cubicBezTo>
                    <a:pt x="36699" y="104491"/>
                    <a:pt x="30465" y="106222"/>
                    <a:pt x="24924" y="109587"/>
                  </a:cubicBezTo>
                  <a:cubicBezTo>
                    <a:pt x="18739" y="113347"/>
                    <a:pt x="2710" y="120818"/>
                    <a:pt x="285" y="129575"/>
                  </a:cubicBezTo>
                  <a:cubicBezTo>
                    <a:pt x="38" y="130564"/>
                    <a:pt x="-61" y="131554"/>
                    <a:pt x="38" y="132642"/>
                  </a:cubicBezTo>
                  <a:cubicBezTo>
                    <a:pt x="879" y="140756"/>
                    <a:pt x="2660" y="144318"/>
                    <a:pt x="10922" y="145654"/>
                  </a:cubicBezTo>
                  <a:cubicBezTo>
                    <a:pt x="18937" y="146891"/>
                    <a:pt x="27299" y="147237"/>
                    <a:pt x="35017" y="144417"/>
                  </a:cubicBezTo>
                  <a:cubicBezTo>
                    <a:pt x="39865" y="142636"/>
                    <a:pt x="51591" y="140311"/>
                    <a:pt x="54757" y="135957"/>
                  </a:cubicBezTo>
                  <a:cubicBezTo>
                    <a:pt x="56192" y="134027"/>
                    <a:pt x="58468" y="130861"/>
                    <a:pt x="58468" y="130861"/>
                  </a:cubicBezTo>
                  <a:lnTo>
                    <a:pt x="64751" y="128437"/>
                  </a:lnTo>
                  <a:lnTo>
                    <a:pt x="65444" y="132098"/>
                  </a:lnTo>
                  <a:cubicBezTo>
                    <a:pt x="65444" y="132098"/>
                    <a:pt x="67126" y="132048"/>
                    <a:pt x="78554" y="127200"/>
                  </a:cubicBezTo>
                  <a:cubicBezTo>
                    <a:pt x="90033" y="122302"/>
                    <a:pt x="92358" y="116612"/>
                    <a:pt x="92358" y="116612"/>
                  </a:cubicBezTo>
                  <a:cubicBezTo>
                    <a:pt x="92358" y="116612"/>
                    <a:pt x="91764" y="110626"/>
                    <a:pt x="92259" y="104540"/>
                  </a:cubicBezTo>
                  <a:cubicBezTo>
                    <a:pt x="92902" y="96426"/>
                    <a:pt x="93595" y="88708"/>
                    <a:pt x="93644" y="80594"/>
                  </a:cubicBezTo>
                  <a:cubicBezTo>
                    <a:pt x="93694" y="73569"/>
                    <a:pt x="94386" y="66296"/>
                    <a:pt x="94832" y="59122"/>
                  </a:cubicBezTo>
                  <a:cubicBezTo>
                    <a:pt x="94931" y="57440"/>
                    <a:pt x="97949" y="3166"/>
                    <a:pt x="97553" y="3018"/>
                  </a:cubicBezTo>
                  <a:cubicBezTo>
                    <a:pt x="95673" y="2226"/>
                    <a:pt x="91270" y="6926"/>
                    <a:pt x="88895" y="7520"/>
                  </a:cubicBezTo>
                  <a:cubicBezTo>
                    <a:pt x="85530" y="8411"/>
                    <a:pt x="82562" y="9846"/>
                    <a:pt x="79297" y="10983"/>
                  </a:cubicBezTo>
                  <a:cubicBezTo>
                    <a:pt x="76674" y="11923"/>
                    <a:pt x="73904" y="12616"/>
                    <a:pt x="71133" y="131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3" name="צורה חופשית: צורה 1142">
              <a:extLst>
                <a:ext uri="{FF2B5EF4-FFF2-40B4-BE49-F238E27FC236}">
                  <a16:creationId xmlns:a16="http://schemas.microsoft.com/office/drawing/2014/main" id="{9129AD2F-473D-61DD-8F7E-70B2C319D7A6}"/>
                </a:ext>
              </a:extLst>
            </p:cNvPr>
            <p:cNvSpPr/>
            <p:nvPr/>
          </p:nvSpPr>
          <p:spPr>
            <a:xfrm>
              <a:off x="4900769" y="1130214"/>
              <a:ext cx="70088" cy="62140"/>
            </a:xfrm>
            <a:custGeom>
              <a:avLst/>
              <a:gdLst>
                <a:gd name="connsiteX0" fmla="*/ 2526 w 70088"/>
                <a:gd name="connsiteY0" fmla="*/ 50068 h 62140"/>
                <a:gd name="connsiteX1" fmla="*/ 12570 w 70088"/>
                <a:gd name="connsiteY1" fmla="*/ 56302 h 62140"/>
                <a:gd name="connsiteX2" fmla="*/ 20041 w 70088"/>
                <a:gd name="connsiteY2" fmla="*/ 57787 h 62140"/>
                <a:gd name="connsiteX3" fmla="*/ 24493 w 70088"/>
                <a:gd name="connsiteY3" fmla="*/ 57292 h 62140"/>
                <a:gd name="connsiteX4" fmla="*/ 43244 w 70088"/>
                <a:gd name="connsiteY4" fmla="*/ 45022 h 62140"/>
                <a:gd name="connsiteX5" fmla="*/ 50270 w 70088"/>
                <a:gd name="connsiteY5" fmla="*/ 36710 h 62140"/>
                <a:gd name="connsiteX6" fmla="*/ 56009 w 70088"/>
                <a:gd name="connsiteY6" fmla="*/ 24144 h 62140"/>
                <a:gd name="connsiteX7" fmla="*/ 58384 w 70088"/>
                <a:gd name="connsiteY7" fmla="*/ 15238 h 62140"/>
                <a:gd name="connsiteX8" fmla="*/ 60066 w 70088"/>
                <a:gd name="connsiteY8" fmla="*/ 15436 h 62140"/>
                <a:gd name="connsiteX9" fmla="*/ 69169 w 70088"/>
                <a:gd name="connsiteY9" fmla="*/ 2276 h 62140"/>
                <a:gd name="connsiteX10" fmla="*/ 69862 w 70088"/>
                <a:gd name="connsiteY10" fmla="*/ 0 h 62140"/>
                <a:gd name="connsiteX11" fmla="*/ 69169 w 70088"/>
                <a:gd name="connsiteY11" fmla="*/ 6630 h 62140"/>
                <a:gd name="connsiteX12" fmla="*/ 60066 w 70088"/>
                <a:gd name="connsiteY12" fmla="*/ 19790 h 62140"/>
                <a:gd name="connsiteX13" fmla="*/ 58384 w 70088"/>
                <a:gd name="connsiteY13" fmla="*/ 19592 h 62140"/>
                <a:gd name="connsiteX14" fmla="*/ 56009 w 70088"/>
                <a:gd name="connsiteY14" fmla="*/ 28497 h 62140"/>
                <a:gd name="connsiteX15" fmla="*/ 50270 w 70088"/>
                <a:gd name="connsiteY15" fmla="*/ 41064 h 62140"/>
                <a:gd name="connsiteX16" fmla="*/ 43244 w 70088"/>
                <a:gd name="connsiteY16" fmla="*/ 49376 h 62140"/>
                <a:gd name="connsiteX17" fmla="*/ 24493 w 70088"/>
                <a:gd name="connsiteY17" fmla="*/ 61646 h 62140"/>
                <a:gd name="connsiteX18" fmla="*/ 20041 w 70088"/>
                <a:gd name="connsiteY18" fmla="*/ 62140 h 62140"/>
                <a:gd name="connsiteX19" fmla="*/ 12570 w 70088"/>
                <a:gd name="connsiteY19" fmla="*/ 60656 h 62140"/>
                <a:gd name="connsiteX20" fmla="*/ 2526 w 70088"/>
                <a:gd name="connsiteY20" fmla="*/ 54422 h 62140"/>
                <a:gd name="connsiteX21" fmla="*/ 102 w 70088"/>
                <a:gd name="connsiteY21" fmla="*/ 41955 h 62140"/>
                <a:gd name="connsiteX22" fmla="*/ 2526 w 70088"/>
                <a:gd name="connsiteY22" fmla="*/ 50068 h 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088" h="62140">
                  <a:moveTo>
                    <a:pt x="2526" y="50068"/>
                  </a:moveTo>
                  <a:cubicBezTo>
                    <a:pt x="4555" y="53383"/>
                    <a:pt x="9057" y="55164"/>
                    <a:pt x="12570" y="56302"/>
                  </a:cubicBezTo>
                  <a:cubicBezTo>
                    <a:pt x="14994" y="57094"/>
                    <a:pt x="17517" y="57737"/>
                    <a:pt x="20041" y="57787"/>
                  </a:cubicBezTo>
                  <a:cubicBezTo>
                    <a:pt x="21574" y="57787"/>
                    <a:pt x="23058" y="57638"/>
                    <a:pt x="24493" y="57292"/>
                  </a:cubicBezTo>
                  <a:cubicBezTo>
                    <a:pt x="31964" y="55610"/>
                    <a:pt x="38049" y="50316"/>
                    <a:pt x="43244" y="45022"/>
                  </a:cubicBezTo>
                  <a:cubicBezTo>
                    <a:pt x="45866" y="42400"/>
                    <a:pt x="48241" y="39778"/>
                    <a:pt x="50270" y="36710"/>
                  </a:cubicBezTo>
                  <a:cubicBezTo>
                    <a:pt x="52941" y="32604"/>
                    <a:pt x="54673" y="28893"/>
                    <a:pt x="56009" y="24144"/>
                  </a:cubicBezTo>
                  <a:cubicBezTo>
                    <a:pt x="56157" y="23550"/>
                    <a:pt x="58384" y="15585"/>
                    <a:pt x="58384" y="15238"/>
                  </a:cubicBezTo>
                  <a:cubicBezTo>
                    <a:pt x="58928" y="15288"/>
                    <a:pt x="59472" y="15387"/>
                    <a:pt x="60066" y="15436"/>
                  </a:cubicBezTo>
                  <a:cubicBezTo>
                    <a:pt x="63183" y="11478"/>
                    <a:pt x="67437" y="6481"/>
                    <a:pt x="69169" y="2276"/>
                  </a:cubicBezTo>
                  <a:cubicBezTo>
                    <a:pt x="69515" y="1435"/>
                    <a:pt x="69713" y="693"/>
                    <a:pt x="69862" y="0"/>
                  </a:cubicBezTo>
                  <a:cubicBezTo>
                    <a:pt x="70159" y="1979"/>
                    <a:pt x="70357" y="3760"/>
                    <a:pt x="69169" y="6630"/>
                  </a:cubicBezTo>
                  <a:cubicBezTo>
                    <a:pt x="67437" y="10835"/>
                    <a:pt x="63183" y="15881"/>
                    <a:pt x="60066" y="19790"/>
                  </a:cubicBezTo>
                  <a:cubicBezTo>
                    <a:pt x="59472" y="19740"/>
                    <a:pt x="58928" y="19641"/>
                    <a:pt x="58384" y="19592"/>
                  </a:cubicBezTo>
                  <a:cubicBezTo>
                    <a:pt x="58384" y="19938"/>
                    <a:pt x="56157" y="27953"/>
                    <a:pt x="56009" y="28497"/>
                  </a:cubicBezTo>
                  <a:cubicBezTo>
                    <a:pt x="54673" y="33247"/>
                    <a:pt x="52941" y="36958"/>
                    <a:pt x="50270" y="41064"/>
                  </a:cubicBezTo>
                  <a:cubicBezTo>
                    <a:pt x="48241" y="44132"/>
                    <a:pt x="45866" y="46754"/>
                    <a:pt x="43244" y="49376"/>
                  </a:cubicBezTo>
                  <a:cubicBezTo>
                    <a:pt x="38049" y="54670"/>
                    <a:pt x="31964" y="59963"/>
                    <a:pt x="24493" y="61646"/>
                  </a:cubicBezTo>
                  <a:cubicBezTo>
                    <a:pt x="23009" y="61942"/>
                    <a:pt x="21574" y="62140"/>
                    <a:pt x="20041" y="62140"/>
                  </a:cubicBezTo>
                  <a:cubicBezTo>
                    <a:pt x="17517" y="62091"/>
                    <a:pt x="14994" y="61448"/>
                    <a:pt x="12570" y="60656"/>
                  </a:cubicBezTo>
                  <a:cubicBezTo>
                    <a:pt x="9057" y="59518"/>
                    <a:pt x="4604" y="57737"/>
                    <a:pt x="2526" y="54422"/>
                  </a:cubicBezTo>
                  <a:cubicBezTo>
                    <a:pt x="449" y="50959"/>
                    <a:pt x="-294" y="46308"/>
                    <a:pt x="102" y="41955"/>
                  </a:cubicBezTo>
                  <a:cubicBezTo>
                    <a:pt x="350" y="44874"/>
                    <a:pt x="1092" y="47743"/>
                    <a:pt x="2526" y="500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4" name="צורה חופשית: צורה 1143">
              <a:extLst>
                <a:ext uri="{FF2B5EF4-FFF2-40B4-BE49-F238E27FC236}">
                  <a16:creationId xmlns:a16="http://schemas.microsoft.com/office/drawing/2014/main" id="{8383FDAE-1AFB-C578-3942-4E8512F9104E}"/>
                </a:ext>
              </a:extLst>
            </p:cNvPr>
            <p:cNvSpPr/>
            <p:nvPr/>
          </p:nvSpPr>
          <p:spPr>
            <a:xfrm>
              <a:off x="4810837" y="1083708"/>
              <a:ext cx="92358" cy="33892"/>
            </a:xfrm>
            <a:custGeom>
              <a:avLst/>
              <a:gdLst>
                <a:gd name="connsiteX0" fmla="*/ 10923 w 92358"/>
                <a:gd name="connsiteY0" fmla="*/ 28596 h 33892"/>
                <a:gd name="connsiteX1" fmla="*/ 35018 w 92358"/>
                <a:gd name="connsiteY1" fmla="*/ 27360 h 33892"/>
                <a:gd name="connsiteX2" fmla="*/ 54758 w 92358"/>
                <a:gd name="connsiteY2" fmla="*/ 18899 h 33892"/>
                <a:gd name="connsiteX3" fmla="*/ 58469 w 92358"/>
                <a:gd name="connsiteY3" fmla="*/ 13804 h 33892"/>
                <a:gd name="connsiteX4" fmla="*/ 64752 w 92358"/>
                <a:gd name="connsiteY4" fmla="*/ 11379 h 33892"/>
                <a:gd name="connsiteX5" fmla="*/ 65445 w 92358"/>
                <a:gd name="connsiteY5" fmla="*/ 15040 h 33892"/>
                <a:gd name="connsiteX6" fmla="*/ 78555 w 92358"/>
                <a:gd name="connsiteY6" fmla="*/ 10142 h 33892"/>
                <a:gd name="connsiteX7" fmla="*/ 92112 w 92358"/>
                <a:gd name="connsiteY7" fmla="*/ 0 h 33892"/>
                <a:gd name="connsiteX8" fmla="*/ 92359 w 92358"/>
                <a:gd name="connsiteY8" fmla="*/ 3909 h 33892"/>
                <a:gd name="connsiteX9" fmla="*/ 78555 w 92358"/>
                <a:gd name="connsiteY9" fmla="*/ 14496 h 33892"/>
                <a:gd name="connsiteX10" fmla="*/ 65445 w 92358"/>
                <a:gd name="connsiteY10" fmla="*/ 19394 h 33892"/>
                <a:gd name="connsiteX11" fmla="*/ 64752 w 92358"/>
                <a:gd name="connsiteY11" fmla="*/ 15733 h 33892"/>
                <a:gd name="connsiteX12" fmla="*/ 58469 w 92358"/>
                <a:gd name="connsiteY12" fmla="*/ 18157 h 33892"/>
                <a:gd name="connsiteX13" fmla="*/ 54758 w 92358"/>
                <a:gd name="connsiteY13" fmla="*/ 23253 h 33892"/>
                <a:gd name="connsiteX14" fmla="*/ 35018 w 92358"/>
                <a:gd name="connsiteY14" fmla="*/ 31713 h 33892"/>
                <a:gd name="connsiteX15" fmla="*/ 10923 w 92358"/>
                <a:gd name="connsiteY15" fmla="*/ 32950 h 33892"/>
                <a:gd name="connsiteX16" fmla="*/ 39 w 92358"/>
                <a:gd name="connsiteY16" fmla="*/ 19938 h 33892"/>
                <a:gd name="connsiteX17" fmla="*/ 237 w 92358"/>
                <a:gd name="connsiteY17" fmla="*/ 17168 h 33892"/>
                <a:gd name="connsiteX18" fmla="*/ 10874 w 92358"/>
                <a:gd name="connsiteY18" fmla="*/ 28547 h 3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358" h="33892">
                  <a:moveTo>
                    <a:pt x="10923" y="28596"/>
                  </a:moveTo>
                  <a:cubicBezTo>
                    <a:pt x="18938" y="29833"/>
                    <a:pt x="27299" y="30180"/>
                    <a:pt x="35018" y="27360"/>
                  </a:cubicBezTo>
                  <a:cubicBezTo>
                    <a:pt x="39866" y="25578"/>
                    <a:pt x="51592" y="23253"/>
                    <a:pt x="54758" y="18899"/>
                  </a:cubicBezTo>
                  <a:cubicBezTo>
                    <a:pt x="56193" y="16970"/>
                    <a:pt x="58469" y="13804"/>
                    <a:pt x="58469" y="13804"/>
                  </a:cubicBezTo>
                  <a:lnTo>
                    <a:pt x="64752" y="11379"/>
                  </a:lnTo>
                  <a:lnTo>
                    <a:pt x="65445" y="15040"/>
                  </a:lnTo>
                  <a:cubicBezTo>
                    <a:pt x="65445" y="15040"/>
                    <a:pt x="67127" y="14991"/>
                    <a:pt x="78555" y="10142"/>
                  </a:cubicBezTo>
                  <a:cubicBezTo>
                    <a:pt x="88252" y="6036"/>
                    <a:pt x="91369" y="1385"/>
                    <a:pt x="92112" y="0"/>
                  </a:cubicBezTo>
                  <a:cubicBezTo>
                    <a:pt x="92210" y="2325"/>
                    <a:pt x="92359" y="3909"/>
                    <a:pt x="92359" y="3909"/>
                  </a:cubicBezTo>
                  <a:cubicBezTo>
                    <a:pt x="92359" y="3909"/>
                    <a:pt x="90034" y="9648"/>
                    <a:pt x="78555" y="14496"/>
                  </a:cubicBezTo>
                  <a:cubicBezTo>
                    <a:pt x="67127" y="19345"/>
                    <a:pt x="65445" y="19394"/>
                    <a:pt x="65445" y="19394"/>
                  </a:cubicBezTo>
                  <a:lnTo>
                    <a:pt x="64752" y="15733"/>
                  </a:lnTo>
                  <a:lnTo>
                    <a:pt x="58469" y="18157"/>
                  </a:lnTo>
                  <a:cubicBezTo>
                    <a:pt x="58469" y="18157"/>
                    <a:pt x="56143" y="21324"/>
                    <a:pt x="54758" y="23253"/>
                  </a:cubicBezTo>
                  <a:cubicBezTo>
                    <a:pt x="51592" y="27607"/>
                    <a:pt x="39866" y="29932"/>
                    <a:pt x="35018" y="31713"/>
                  </a:cubicBezTo>
                  <a:cubicBezTo>
                    <a:pt x="27299" y="34533"/>
                    <a:pt x="18938" y="34237"/>
                    <a:pt x="10923" y="32950"/>
                  </a:cubicBezTo>
                  <a:cubicBezTo>
                    <a:pt x="2661" y="31565"/>
                    <a:pt x="880" y="28052"/>
                    <a:pt x="39" y="19938"/>
                  </a:cubicBezTo>
                  <a:cubicBezTo>
                    <a:pt x="-60" y="18998"/>
                    <a:pt x="39" y="18108"/>
                    <a:pt x="237" y="17168"/>
                  </a:cubicBezTo>
                  <a:cubicBezTo>
                    <a:pt x="1177" y="24144"/>
                    <a:pt x="3255" y="27310"/>
                    <a:pt x="10874" y="285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5" name="צורה חופשית: צורה 1144">
              <a:extLst>
                <a:ext uri="{FF2B5EF4-FFF2-40B4-BE49-F238E27FC236}">
                  <a16:creationId xmlns:a16="http://schemas.microsoft.com/office/drawing/2014/main" id="{2A57DF67-D263-41DD-4C78-CF792A0F946C}"/>
                </a:ext>
              </a:extLst>
            </p:cNvPr>
            <p:cNvSpPr/>
            <p:nvPr/>
          </p:nvSpPr>
          <p:spPr>
            <a:xfrm>
              <a:off x="4904235" y="1126454"/>
              <a:ext cx="45544" cy="54937"/>
            </a:xfrm>
            <a:custGeom>
              <a:avLst/>
              <a:gdLst>
                <a:gd name="connsiteX0" fmla="*/ 50 w 45544"/>
                <a:gd name="connsiteY0" fmla="*/ 44082 h 54937"/>
                <a:gd name="connsiteX1" fmla="*/ 1088 w 45544"/>
                <a:gd name="connsiteY1" fmla="*/ 47743 h 54937"/>
                <a:gd name="connsiteX2" fmla="*/ 14496 w 45544"/>
                <a:gd name="connsiteY2" fmla="*/ 54521 h 54937"/>
                <a:gd name="connsiteX3" fmla="*/ 21324 w 45544"/>
                <a:gd name="connsiteY3" fmla="*/ 52988 h 54937"/>
                <a:gd name="connsiteX4" fmla="*/ 26766 w 45544"/>
                <a:gd name="connsiteY4" fmla="*/ 46853 h 54937"/>
                <a:gd name="connsiteX5" fmla="*/ 36117 w 45544"/>
                <a:gd name="connsiteY5" fmla="*/ 34435 h 54937"/>
                <a:gd name="connsiteX6" fmla="*/ 42548 w 45544"/>
                <a:gd name="connsiteY6" fmla="*/ 23006 h 54937"/>
                <a:gd name="connsiteX7" fmla="*/ 45418 w 45544"/>
                <a:gd name="connsiteY7" fmla="*/ 8213 h 54937"/>
                <a:gd name="connsiteX8" fmla="*/ 45467 w 45544"/>
                <a:gd name="connsiteY8" fmla="*/ 6382 h 54937"/>
                <a:gd name="connsiteX9" fmla="*/ 44231 w 45544"/>
                <a:gd name="connsiteY9" fmla="*/ 5986 h 54937"/>
                <a:gd name="connsiteX10" fmla="*/ 41559 w 45544"/>
                <a:gd name="connsiteY10" fmla="*/ 5591 h 54937"/>
                <a:gd name="connsiteX11" fmla="*/ 34138 w 45544"/>
                <a:gd name="connsiteY11" fmla="*/ 5046 h 54937"/>
                <a:gd name="connsiteX12" fmla="*/ 31070 w 45544"/>
                <a:gd name="connsiteY12" fmla="*/ 4651 h 54937"/>
                <a:gd name="connsiteX13" fmla="*/ 22709 w 45544"/>
                <a:gd name="connsiteY13" fmla="*/ 0 h 54937"/>
                <a:gd name="connsiteX14" fmla="*/ 20087 w 45544"/>
                <a:gd name="connsiteY14" fmla="*/ 4057 h 54937"/>
                <a:gd name="connsiteX15" fmla="*/ 18603 w 45544"/>
                <a:gd name="connsiteY15" fmla="*/ 6778 h 54937"/>
                <a:gd name="connsiteX16" fmla="*/ 7669 w 45544"/>
                <a:gd name="connsiteY16" fmla="*/ 24193 h 54937"/>
                <a:gd name="connsiteX17" fmla="*/ 1633 w 45544"/>
                <a:gd name="connsiteY17" fmla="*/ 35375 h 54937"/>
                <a:gd name="connsiteX18" fmla="*/ 0 w 45544"/>
                <a:gd name="connsiteY18" fmla="*/ 43142 h 54937"/>
                <a:gd name="connsiteX19" fmla="*/ 0 w 45544"/>
                <a:gd name="connsiteY19" fmla="*/ 44132 h 5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44" h="54937">
                  <a:moveTo>
                    <a:pt x="50" y="44082"/>
                  </a:moveTo>
                  <a:cubicBezTo>
                    <a:pt x="50" y="45368"/>
                    <a:pt x="396" y="46655"/>
                    <a:pt x="1088" y="47743"/>
                  </a:cubicBezTo>
                  <a:cubicBezTo>
                    <a:pt x="4057" y="52295"/>
                    <a:pt x="9648" y="53235"/>
                    <a:pt x="14496" y="54521"/>
                  </a:cubicBezTo>
                  <a:cubicBezTo>
                    <a:pt x="17415" y="55313"/>
                    <a:pt x="18850" y="55065"/>
                    <a:pt x="21324" y="52988"/>
                  </a:cubicBezTo>
                  <a:cubicBezTo>
                    <a:pt x="23402" y="51256"/>
                    <a:pt x="25084" y="48980"/>
                    <a:pt x="26766" y="46853"/>
                  </a:cubicBezTo>
                  <a:cubicBezTo>
                    <a:pt x="30031" y="42796"/>
                    <a:pt x="33297" y="38838"/>
                    <a:pt x="36117" y="34435"/>
                  </a:cubicBezTo>
                  <a:cubicBezTo>
                    <a:pt x="38491" y="30724"/>
                    <a:pt x="41262" y="27360"/>
                    <a:pt x="42548" y="23006"/>
                  </a:cubicBezTo>
                  <a:cubicBezTo>
                    <a:pt x="43983" y="18207"/>
                    <a:pt x="45121" y="13259"/>
                    <a:pt x="45418" y="8213"/>
                  </a:cubicBezTo>
                  <a:cubicBezTo>
                    <a:pt x="45418" y="7866"/>
                    <a:pt x="45665" y="6679"/>
                    <a:pt x="45467" y="6382"/>
                  </a:cubicBezTo>
                  <a:cubicBezTo>
                    <a:pt x="45171" y="5937"/>
                    <a:pt x="44775" y="6085"/>
                    <a:pt x="44231" y="5986"/>
                  </a:cubicBezTo>
                  <a:cubicBezTo>
                    <a:pt x="43340" y="5789"/>
                    <a:pt x="42499" y="5640"/>
                    <a:pt x="41559" y="5591"/>
                  </a:cubicBezTo>
                  <a:cubicBezTo>
                    <a:pt x="39085" y="5393"/>
                    <a:pt x="36611" y="5195"/>
                    <a:pt x="34138" y="5046"/>
                  </a:cubicBezTo>
                  <a:cubicBezTo>
                    <a:pt x="33099" y="4947"/>
                    <a:pt x="32060" y="4898"/>
                    <a:pt x="31070" y="4651"/>
                  </a:cubicBezTo>
                  <a:cubicBezTo>
                    <a:pt x="27706" y="3909"/>
                    <a:pt x="25480" y="1732"/>
                    <a:pt x="22709" y="0"/>
                  </a:cubicBezTo>
                  <a:cubicBezTo>
                    <a:pt x="22264" y="1534"/>
                    <a:pt x="21175" y="2870"/>
                    <a:pt x="20087" y="4057"/>
                  </a:cubicBezTo>
                  <a:cubicBezTo>
                    <a:pt x="19691" y="4997"/>
                    <a:pt x="19196" y="5888"/>
                    <a:pt x="18603" y="6778"/>
                  </a:cubicBezTo>
                  <a:cubicBezTo>
                    <a:pt x="14991" y="12616"/>
                    <a:pt x="11280" y="18454"/>
                    <a:pt x="7669" y="24193"/>
                  </a:cubicBezTo>
                  <a:cubicBezTo>
                    <a:pt x="4997" y="28448"/>
                    <a:pt x="3463" y="31417"/>
                    <a:pt x="1633" y="35375"/>
                  </a:cubicBezTo>
                  <a:cubicBezTo>
                    <a:pt x="1336" y="38046"/>
                    <a:pt x="148" y="40470"/>
                    <a:pt x="0" y="43142"/>
                  </a:cubicBezTo>
                  <a:cubicBezTo>
                    <a:pt x="0" y="43488"/>
                    <a:pt x="0" y="43785"/>
                    <a:pt x="0" y="441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6" name="צורה חופשית: צורה 1145">
              <a:extLst>
                <a:ext uri="{FF2B5EF4-FFF2-40B4-BE49-F238E27FC236}">
                  <a16:creationId xmlns:a16="http://schemas.microsoft.com/office/drawing/2014/main" id="{8F1E3147-CC1B-2A13-3CE0-13DE788045BC}"/>
                </a:ext>
              </a:extLst>
            </p:cNvPr>
            <p:cNvSpPr/>
            <p:nvPr/>
          </p:nvSpPr>
          <p:spPr>
            <a:xfrm>
              <a:off x="4811123" y="1068272"/>
              <a:ext cx="53729" cy="36433"/>
            </a:xfrm>
            <a:custGeom>
              <a:avLst/>
              <a:gdLst>
                <a:gd name="connsiteX0" fmla="*/ 0 w 53729"/>
                <a:gd name="connsiteY0" fmla="*/ 32356 h 36433"/>
                <a:gd name="connsiteX1" fmla="*/ 9351 w 53729"/>
                <a:gd name="connsiteY1" fmla="*/ 36117 h 36433"/>
                <a:gd name="connsiteX2" fmla="*/ 22412 w 53729"/>
                <a:gd name="connsiteY2" fmla="*/ 33841 h 36433"/>
                <a:gd name="connsiteX3" fmla="*/ 29883 w 53729"/>
                <a:gd name="connsiteY3" fmla="*/ 30279 h 36433"/>
                <a:gd name="connsiteX4" fmla="*/ 39234 w 53729"/>
                <a:gd name="connsiteY4" fmla="*/ 25875 h 36433"/>
                <a:gd name="connsiteX5" fmla="*/ 46457 w 53729"/>
                <a:gd name="connsiteY5" fmla="*/ 21620 h 36433"/>
                <a:gd name="connsiteX6" fmla="*/ 49228 w 53729"/>
                <a:gd name="connsiteY6" fmla="*/ 17019 h 36433"/>
                <a:gd name="connsiteX7" fmla="*/ 53730 w 53729"/>
                <a:gd name="connsiteY7" fmla="*/ 7075 h 36433"/>
                <a:gd name="connsiteX8" fmla="*/ 41411 w 53729"/>
                <a:gd name="connsiteY8" fmla="*/ 1781 h 36433"/>
                <a:gd name="connsiteX9" fmla="*/ 40174 w 53729"/>
                <a:gd name="connsiteY9" fmla="*/ 0 h 36433"/>
                <a:gd name="connsiteX10" fmla="*/ 39629 w 53729"/>
                <a:gd name="connsiteY10" fmla="*/ 1088 h 36433"/>
                <a:gd name="connsiteX11" fmla="*/ 24639 w 53729"/>
                <a:gd name="connsiteY11" fmla="*/ 12369 h 36433"/>
                <a:gd name="connsiteX12" fmla="*/ 0 w 53729"/>
                <a:gd name="connsiteY12" fmla="*/ 32356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29" h="36433">
                  <a:moveTo>
                    <a:pt x="0" y="32356"/>
                  </a:moveTo>
                  <a:cubicBezTo>
                    <a:pt x="2028" y="36265"/>
                    <a:pt x="5541" y="36958"/>
                    <a:pt x="9351" y="36117"/>
                  </a:cubicBezTo>
                  <a:cubicBezTo>
                    <a:pt x="13655" y="35127"/>
                    <a:pt x="18207" y="35226"/>
                    <a:pt x="22412" y="33841"/>
                  </a:cubicBezTo>
                  <a:cubicBezTo>
                    <a:pt x="25034" y="33000"/>
                    <a:pt x="27459" y="31565"/>
                    <a:pt x="29883" y="30279"/>
                  </a:cubicBezTo>
                  <a:cubicBezTo>
                    <a:pt x="32901" y="28646"/>
                    <a:pt x="36018" y="27211"/>
                    <a:pt x="39234" y="25875"/>
                  </a:cubicBezTo>
                  <a:cubicBezTo>
                    <a:pt x="42054" y="24737"/>
                    <a:pt x="44428" y="23946"/>
                    <a:pt x="46457" y="21620"/>
                  </a:cubicBezTo>
                  <a:cubicBezTo>
                    <a:pt x="47644" y="20235"/>
                    <a:pt x="48436" y="18603"/>
                    <a:pt x="49228" y="17019"/>
                  </a:cubicBezTo>
                  <a:cubicBezTo>
                    <a:pt x="50860" y="13754"/>
                    <a:pt x="52344" y="10439"/>
                    <a:pt x="53730" y="7075"/>
                  </a:cubicBezTo>
                  <a:cubicBezTo>
                    <a:pt x="49079" y="6976"/>
                    <a:pt x="43983" y="5640"/>
                    <a:pt x="41411" y="1781"/>
                  </a:cubicBezTo>
                  <a:cubicBezTo>
                    <a:pt x="41015" y="1138"/>
                    <a:pt x="40569" y="594"/>
                    <a:pt x="40174" y="0"/>
                  </a:cubicBezTo>
                  <a:cubicBezTo>
                    <a:pt x="40025" y="346"/>
                    <a:pt x="39877" y="742"/>
                    <a:pt x="39629" y="1088"/>
                  </a:cubicBezTo>
                  <a:cubicBezTo>
                    <a:pt x="36414" y="7273"/>
                    <a:pt x="30180" y="9004"/>
                    <a:pt x="24639" y="12369"/>
                  </a:cubicBezTo>
                  <a:cubicBezTo>
                    <a:pt x="18454" y="16129"/>
                    <a:pt x="2424" y="23600"/>
                    <a:pt x="0" y="3235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7" name="צורה חופשית: צורה 1146">
              <a:extLst>
                <a:ext uri="{FF2B5EF4-FFF2-40B4-BE49-F238E27FC236}">
                  <a16:creationId xmlns:a16="http://schemas.microsoft.com/office/drawing/2014/main" id="{403B3D01-CECE-AE37-7DF5-AA192AB1506E}"/>
                </a:ext>
              </a:extLst>
            </p:cNvPr>
            <p:cNvSpPr/>
            <p:nvPr/>
          </p:nvSpPr>
          <p:spPr>
            <a:xfrm>
              <a:off x="4830129" y="455991"/>
              <a:ext cx="168687" cy="62668"/>
            </a:xfrm>
            <a:custGeom>
              <a:avLst/>
              <a:gdLst>
                <a:gd name="connsiteX0" fmla="*/ 90927 w 168687"/>
                <a:gd name="connsiteY0" fmla="*/ 9825 h 62668"/>
                <a:gd name="connsiteX1" fmla="*/ 190 w 168687"/>
                <a:gd name="connsiteY1" fmla="*/ 18632 h 62668"/>
                <a:gd name="connsiteX2" fmla="*/ 125461 w 168687"/>
                <a:gd name="connsiteY2" fmla="*/ 62417 h 62668"/>
                <a:gd name="connsiteX3" fmla="*/ 90977 w 168687"/>
                <a:gd name="connsiteY3" fmla="*/ 9825 h 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7" h="62668">
                  <a:moveTo>
                    <a:pt x="90927" y="9825"/>
                  </a:moveTo>
                  <a:cubicBezTo>
                    <a:pt x="69356" y="3196"/>
                    <a:pt x="4841" y="-12389"/>
                    <a:pt x="190" y="18632"/>
                  </a:cubicBezTo>
                  <a:cubicBezTo>
                    <a:pt x="-5054" y="53512"/>
                    <a:pt x="99585" y="60290"/>
                    <a:pt x="125461" y="62417"/>
                  </a:cubicBezTo>
                  <a:cubicBezTo>
                    <a:pt x="155047" y="64841"/>
                    <a:pt x="221145" y="49900"/>
                    <a:pt x="90977" y="98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8" name="צורה חופשית: צורה 1147">
              <a:extLst>
                <a:ext uri="{FF2B5EF4-FFF2-40B4-BE49-F238E27FC236}">
                  <a16:creationId xmlns:a16="http://schemas.microsoft.com/office/drawing/2014/main" id="{F23CB906-F167-5D2E-CD41-6AA065A7C5C0}"/>
                </a:ext>
              </a:extLst>
            </p:cNvPr>
            <p:cNvSpPr/>
            <p:nvPr/>
          </p:nvSpPr>
          <p:spPr>
            <a:xfrm>
              <a:off x="4830129" y="451440"/>
              <a:ext cx="168687" cy="62668"/>
            </a:xfrm>
            <a:custGeom>
              <a:avLst/>
              <a:gdLst>
                <a:gd name="connsiteX0" fmla="*/ 90927 w 168687"/>
                <a:gd name="connsiteY0" fmla="*/ 9825 h 62668"/>
                <a:gd name="connsiteX1" fmla="*/ 190 w 168687"/>
                <a:gd name="connsiteY1" fmla="*/ 18632 h 62668"/>
                <a:gd name="connsiteX2" fmla="*/ 125461 w 168687"/>
                <a:gd name="connsiteY2" fmla="*/ 62417 h 62668"/>
                <a:gd name="connsiteX3" fmla="*/ 90977 w 168687"/>
                <a:gd name="connsiteY3" fmla="*/ 9825 h 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7" h="62668">
                  <a:moveTo>
                    <a:pt x="90927" y="9825"/>
                  </a:moveTo>
                  <a:cubicBezTo>
                    <a:pt x="69356" y="3196"/>
                    <a:pt x="4841" y="-12389"/>
                    <a:pt x="190" y="18632"/>
                  </a:cubicBezTo>
                  <a:cubicBezTo>
                    <a:pt x="-5054" y="53512"/>
                    <a:pt x="99585" y="60290"/>
                    <a:pt x="125461" y="62417"/>
                  </a:cubicBezTo>
                  <a:cubicBezTo>
                    <a:pt x="155047" y="64841"/>
                    <a:pt x="221145" y="49900"/>
                    <a:pt x="90977" y="98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9" name="צורה חופשית: צורה 1148">
              <a:extLst>
                <a:ext uri="{FF2B5EF4-FFF2-40B4-BE49-F238E27FC236}">
                  <a16:creationId xmlns:a16="http://schemas.microsoft.com/office/drawing/2014/main" id="{A83CE10D-833C-945F-0874-026F43EE822A}"/>
                </a:ext>
              </a:extLst>
            </p:cNvPr>
            <p:cNvSpPr/>
            <p:nvPr/>
          </p:nvSpPr>
          <p:spPr>
            <a:xfrm>
              <a:off x="4860353" y="419402"/>
              <a:ext cx="109857" cy="73284"/>
            </a:xfrm>
            <a:custGeom>
              <a:avLst/>
              <a:gdLst>
                <a:gd name="connsiteX0" fmla="*/ 641 w 109857"/>
                <a:gd name="connsiteY0" fmla="*/ 55864 h 73284"/>
                <a:gd name="connsiteX1" fmla="*/ 15928 w 109857"/>
                <a:gd name="connsiteY1" fmla="*/ 65363 h 73284"/>
                <a:gd name="connsiteX2" fmla="*/ 88508 w 109857"/>
                <a:gd name="connsiteY2" fmla="*/ 73032 h 73284"/>
                <a:gd name="connsiteX3" fmla="*/ 99689 w 109857"/>
                <a:gd name="connsiteY3" fmla="*/ 70954 h 73284"/>
                <a:gd name="connsiteX4" fmla="*/ 106665 w 109857"/>
                <a:gd name="connsiteY4" fmla="*/ 68629 h 73284"/>
                <a:gd name="connsiteX5" fmla="*/ 108941 w 109857"/>
                <a:gd name="connsiteY5" fmla="*/ 59377 h 73284"/>
                <a:gd name="connsiteX6" fmla="*/ 106418 w 109857"/>
                <a:gd name="connsiteY6" fmla="*/ 44930 h 73284"/>
                <a:gd name="connsiteX7" fmla="*/ 103400 w 109857"/>
                <a:gd name="connsiteY7" fmla="*/ 15295 h 73284"/>
                <a:gd name="connsiteX8" fmla="*/ 96028 w 109857"/>
                <a:gd name="connsiteY8" fmla="*/ 4509 h 73284"/>
                <a:gd name="connsiteX9" fmla="*/ 86925 w 109857"/>
                <a:gd name="connsiteY9" fmla="*/ 3965 h 73284"/>
                <a:gd name="connsiteX10" fmla="*/ 79009 w 109857"/>
                <a:gd name="connsiteY10" fmla="*/ 4509 h 73284"/>
                <a:gd name="connsiteX11" fmla="*/ 55904 w 109857"/>
                <a:gd name="connsiteY11" fmla="*/ 2332 h 73284"/>
                <a:gd name="connsiteX12" fmla="*/ 41111 w 109857"/>
                <a:gd name="connsiteY12" fmla="*/ 7 h 73284"/>
                <a:gd name="connsiteX13" fmla="*/ 22063 w 109857"/>
                <a:gd name="connsiteY13" fmla="*/ 3371 h 73284"/>
                <a:gd name="connsiteX14" fmla="*/ 15186 w 109857"/>
                <a:gd name="connsiteY14" fmla="*/ 6884 h 73284"/>
                <a:gd name="connsiteX15" fmla="*/ 14791 w 109857"/>
                <a:gd name="connsiteY15" fmla="*/ 7527 h 73284"/>
                <a:gd name="connsiteX16" fmla="*/ 14048 w 109857"/>
                <a:gd name="connsiteY16" fmla="*/ 9853 h 73284"/>
                <a:gd name="connsiteX17" fmla="*/ 13850 w 109857"/>
                <a:gd name="connsiteY17" fmla="*/ 15047 h 73284"/>
                <a:gd name="connsiteX18" fmla="*/ 8359 w 109857"/>
                <a:gd name="connsiteY18" fmla="*/ 36965 h 73284"/>
                <a:gd name="connsiteX19" fmla="*/ 740 w 109857"/>
                <a:gd name="connsiteY19" fmla="*/ 55963 h 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57" h="73284">
                  <a:moveTo>
                    <a:pt x="641" y="55864"/>
                  </a:moveTo>
                  <a:cubicBezTo>
                    <a:pt x="3560" y="61306"/>
                    <a:pt x="10437" y="63533"/>
                    <a:pt x="15928" y="65363"/>
                  </a:cubicBezTo>
                  <a:cubicBezTo>
                    <a:pt x="38786" y="73131"/>
                    <a:pt x="64661" y="73824"/>
                    <a:pt x="88508" y="73032"/>
                  </a:cubicBezTo>
                  <a:cubicBezTo>
                    <a:pt x="89893" y="72982"/>
                    <a:pt x="94148" y="72488"/>
                    <a:pt x="99689" y="70954"/>
                  </a:cubicBezTo>
                  <a:cubicBezTo>
                    <a:pt x="101866" y="70360"/>
                    <a:pt x="104192" y="69569"/>
                    <a:pt x="106665" y="68629"/>
                  </a:cubicBezTo>
                  <a:cubicBezTo>
                    <a:pt x="110970" y="66996"/>
                    <a:pt x="110030" y="62741"/>
                    <a:pt x="108941" y="59377"/>
                  </a:cubicBezTo>
                  <a:cubicBezTo>
                    <a:pt x="107457" y="54677"/>
                    <a:pt x="106764" y="49779"/>
                    <a:pt x="106418" y="44930"/>
                  </a:cubicBezTo>
                  <a:cubicBezTo>
                    <a:pt x="105626" y="35035"/>
                    <a:pt x="106072" y="24942"/>
                    <a:pt x="103400" y="15295"/>
                  </a:cubicBezTo>
                  <a:cubicBezTo>
                    <a:pt x="102213" y="10941"/>
                    <a:pt x="100036" y="6488"/>
                    <a:pt x="96028" y="4509"/>
                  </a:cubicBezTo>
                  <a:cubicBezTo>
                    <a:pt x="93109" y="3075"/>
                    <a:pt x="89992" y="3371"/>
                    <a:pt x="86925" y="3965"/>
                  </a:cubicBezTo>
                  <a:cubicBezTo>
                    <a:pt x="84204" y="4460"/>
                    <a:pt x="81780" y="4311"/>
                    <a:pt x="79009" y="4509"/>
                  </a:cubicBezTo>
                  <a:cubicBezTo>
                    <a:pt x="70895" y="5103"/>
                    <a:pt x="63622" y="4757"/>
                    <a:pt x="55904" y="2332"/>
                  </a:cubicBezTo>
                  <a:cubicBezTo>
                    <a:pt x="51105" y="848"/>
                    <a:pt x="46158" y="-92"/>
                    <a:pt x="41111" y="7"/>
                  </a:cubicBezTo>
                  <a:cubicBezTo>
                    <a:pt x="34630" y="205"/>
                    <a:pt x="28149" y="1096"/>
                    <a:pt x="22063" y="3371"/>
                  </a:cubicBezTo>
                  <a:cubicBezTo>
                    <a:pt x="19985" y="4163"/>
                    <a:pt x="16621" y="5054"/>
                    <a:pt x="15186" y="6884"/>
                  </a:cubicBezTo>
                  <a:cubicBezTo>
                    <a:pt x="15038" y="7082"/>
                    <a:pt x="14890" y="7280"/>
                    <a:pt x="14791" y="7527"/>
                  </a:cubicBezTo>
                  <a:cubicBezTo>
                    <a:pt x="14444" y="8220"/>
                    <a:pt x="14197" y="9012"/>
                    <a:pt x="14048" y="9853"/>
                  </a:cubicBezTo>
                  <a:cubicBezTo>
                    <a:pt x="13801" y="11634"/>
                    <a:pt x="13900" y="13563"/>
                    <a:pt x="13850" y="15047"/>
                  </a:cubicBezTo>
                  <a:cubicBezTo>
                    <a:pt x="13603" y="22617"/>
                    <a:pt x="11674" y="30137"/>
                    <a:pt x="8359" y="36965"/>
                  </a:cubicBezTo>
                  <a:cubicBezTo>
                    <a:pt x="5935" y="42011"/>
                    <a:pt x="-2526" y="49828"/>
                    <a:pt x="740" y="559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0" name="צורה חופשית: צורה 1149">
              <a:extLst>
                <a:ext uri="{FF2B5EF4-FFF2-40B4-BE49-F238E27FC236}">
                  <a16:creationId xmlns:a16="http://schemas.microsoft.com/office/drawing/2014/main" id="{F27AA00A-D622-DB39-B88A-548FDC7193A6}"/>
                </a:ext>
              </a:extLst>
            </p:cNvPr>
            <p:cNvSpPr/>
            <p:nvPr/>
          </p:nvSpPr>
          <p:spPr>
            <a:xfrm>
              <a:off x="4860304" y="428941"/>
              <a:ext cx="99689" cy="63754"/>
            </a:xfrm>
            <a:custGeom>
              <a:avLst/>
              <a:gdLst>
                <a:gd name="connsiteX0" fmla="*/ 690 w 99689"/>
                <a:gd name="connsiteY0" fmla="*/ 46326 h 63754"/>
                <a:gd name="connsiteX1" fmla="*/ 15978 w 99689"/>
                <a:gd name="connsiteY1" fmla="*/ 55825 h 63754"/>
                <a:gd name="connsiteX2" fmla="*/ 30029 w 99689"/>
                <a:gd name="connsiteY2" fmla="*/ 59733 h 63754"/>
                <a:gd name="connsiteX3" fmla="*/ 88508 w 99689"/>
                <a:gd name="connsiteY3" fmla="*/ 63493 h 63754"/>
                <a:gd name="connsiteX4" fmla="*/ 99689 w 99689"/>
                <a:gd name="connsiteY4" fmla="*/ 61415 h 63754"/>
                <a:gd name="connsiteX5" fmla="*/ 98749 w 99689"/>
                <a:gd name="connsiteY5" fmla="*/ 49393 h 63754"/>
                <a:gd name="connsiteX6" fmla="*/ 96473 w 99689"/>
                <a:gd name="connsiteY6" fmla="*/ 29306 h 63754"/>
                <a:gd name="connsiteX7" fmla="*/ 92070 w 99689"/>
                <a:gd name="connsiteY7" fmla="*/ 10110 h 63754"/>
                <a:gd name="connsiteX8" fmla="*/ 77426 w 99689"/>
                <a:gd name="connsiteY8" fmla="*/ 5509 h 63754"/>
                <a:gd name="connsiteX9" fmla="*/ 65106 w 99689"/>
                <a:gd name="connsiteY9" fmla="*/ 8230 h 63754"/>
                <a:gd name="connsiteX10" fmla="*/ 56201 w 99689"/>
                <a:gd name="connsiteY10" fmla="*/ 9615 h 63754"/>
                <a:gd name="connsiteX11" fmla="*/ 46009 w 99689"/>
                <a:gd name="connsiteY11" fmla="*/ 6449 h 63754"/>
                <a:gd name="connsiteX12" fmla="*/ 37549 w 99689"/>
                <a:gd name="connsiteY12" fmla="*/ 2540 h 63754"/>
                <a:gd name="connsiteX13" fmla="*/ 17808 w 99689"/>
                <a:gd name="connsiteY13" fmla="*/ 17 h 63754"/>
                <a:gd name="connsiteX14" fmla="*/ 14048 w 99689"/>
                <a:gd name="connsiteY14" fmla="*/ 265 h 63754"/>
                <a:gd name="connsiteX15" fmla="*/ 13850 w 99689"/>
                <a:gd name="connsiteY15" fmla="*/ 5459 h 63754"/>
                <a:gd name="connsiteX16" fmla="*/ 8359 w 99689"/>
                <a:gd name="connsiteY16" fmla="*/ 27377 h 63754"/>
                <a:gd name="connsiteX17" fmla="*/ 740 w 99689"/>
                <a:gd name="connsiteY17" fmla="*/ 46375 h 6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689" h="63754">
                  <a:moveTo>
                    <a:pt x="690" y="46326"/>
                  </a:moveTo>
                  <a:cubicBezTo>
                    <a:pt x="3609" y="51768"/>
                    <a:pt x="10486" y="53994"/>
                    <a:pt x="15978" y="55825"/>
                  </a:cubicBezTo>
                  <a:cubicBezTo>
                    <a:pt x="20530" y="57408"/>
                    <a:pt x="25279" y="58645"/>
                    <a:pt x="30029" y="59733"/>
                  </a:cubicBezTo>
                  <a:cubicBezTo>
                    <a:pt x="49077" y="63840"/>
                    <a:pt x="69460" y="64137"/>
                    <a:pt x="88508" y="63493"/>
                  </a:cubicBezTo>
                  <a:cubicBezTo>
                    <a:pt x="89893" y="63444"/>
                    <a:pt x="94148" y="62949"/>
                    <a:pt x="99689" y="61415"/>
                  </a:cubicBezTo>
                  <a:cubicBezTo>
                    <a:pt x="99640" y="61415"/>
                    <a:pt x="98848" y="50432"/>
                    <a:pt x="98749" y="49393"/>
                  </a:cubicBezTo>
                  <a:cubicBezTo>
                    <a:pt x="98007" y="42665"/>
                    <a:pt x="97216" y="35985"/>
                    <a:pt x="96473" y="29306"/>
                  </a:cubicBezTo>
                  <a:cubicBezTo>
                    <a:pt x="95731" y="22776"/>
                    <a:pt x="94940" y="16047"/>
                    <a:pt x="92070" y="10110"/>
                  </a:cubicBezTo>
                  <a:cubicBezTo>
                    <a:pt x="88854" y="3728"/>
                    <a:pt x="83758" y="4074"/>
                    <a:pt x="77426" y="5509"/>
                  </a:cubicBezTo>
                  <a:cubicBezTo>
                    <a:pt x="73319" y="6399"/>
                    <a:pt x="69213" y="7340"/>
                    <a:pt x="65106" y="8230"/>
                  </a:cubicBezTo>
                  <a:cubicBezTo>
                    <a:pt x="62187" y="8923"/>
                    <a:pt x="59219" y="9615"/>
                    <a:pt x="56201" y="9615"/>
                  </a:cubicBezTo>
                  <a:cubicBezTo>
                    <a:pt x="52441" y="9615"/>
                    <a:pt x="49225" y="8131"/>
                    <a:pt x="46009" y="6449"/>
                  </a:cubicBezTo>
                  <a:cubicBezTo>
                    <a:pt x="43288" y="5014"/>
                    <a:pt x="40517" y="3480"/>
                    <a:pt x="37549" y="2540"/>
                  </a:cubicBezTo>
                  <a:cubicBezTo>
                    <a:pt x="31216" y="660"/>
                    <a:pt x="24438" y="265"/>
                    <a:pt x="17808" y="17"/>
                  </a:cubicBezTo>
                  <a:cubicBezTo>
                    <a:pt x="16621" y="-32"/>
                    <a:pt x="15335" y="17"/>
                    <a:pt x="14048" y="265"/>
                  </a:cubicBezTo>
                  <a:cubicBezTo>
                    <a:pt x="13801" y="2046"/>
                    <a:pt x="13900" y="3975"/>
                    <a:pt x="13850" y="5459"/>
                  </a:cubicBezTo>
                  <a:cubicBezTo>
                    <a:pt x="13603" y="13029"/>
                    <a:pt x="11674" y="20549"/>
                    <a:pt x="8359" y="27377"/>
                  </a:cubicBezTo>
                  <a:cubicBezTo>
                    <a:pt x="5934" y="32423"/>
                    <a:pt x="-2526" y="40240"/>
                    <a:pt x="740" y="46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1" name="צורה חופשית: צורה 1150">
              <a:extLst>
                <a:ext uri="{FF2B5EF4-FFF2-40B4-BE49-F238E27FC236}">
                  <a16:creationId xmlns:a16="http://schemas.microsoft.com/office/drawing/2014/main" id="{FAFCD73D-08FE-02F5-E391-97FD8B27E5FD}"/>
                </a:ext>
              </a:extLst>
            </p:cNvPr>
            <p:cNvSpPr/>
            <p:nvPr/>
          </p:nvSpPr>
          <p:spPr>
            <a:xfrm>
              <a:off x="4890247" y="433535"/>
              <a:ext cx="69746" cy="59110"/>
            </a:xfrm>
            <a:custGeom>
              <a:avLst/>
              <a:gdLst>
                <a:gd name="connsiteX0" fmla="*/ 86 w 69746"/>
                <a:gd name="connsiteY0" fmla="*/ 55089 h 59110"/>
                <a:gd name="connsiteX1" fmla="*/ 58565 w 69746"/>
                <a:gd name="connsiteY1" fmla="*/ 58849 h 59110"/>
                <a:gd name="connsiteX2" fmla="*/ 69747 w 69746"/>
                <a:gd name="connsiteY2" fmla="*/ 56771 h 59110"/>
                <a:gd name="connsiteX3" fmla="*/ 68807 w 69746"/>
                <a:gd name="connsiteY3" fmla="*/ 44749 h 59110"/>
                <a:gd name="connsiteX4" fmla="*/ 66531 w 69746"/>
                <a:gd name="connsiteY4" fmla="*/ 24662 h 59110"/>
                <a:gd name="connsiteX5" fmla="*/ 62128 w 69746"/>
                <a:gd name="connsiteY5" fmla="*/ 5466 h 59110"/>
                <a:gd name="connsiteX6" fmla="*/ 47483 w 69746"/>
                <a:gd name="connsiteY6" fmla="*/ 865 h 59110"/>
                <a:gd name="connsiteX7" fmla="*/ 35164 w 69746"/>
                <a:gd name="connsiteY7" fmla="*/ 3586 h 59110"/>
                <a:gd name="connsiteX8" fmla="*/ 26258 w 69746"/>
                <a:gd name="connsiteY8" fmla="*/ 4971 h 59110"/>
                <a:gd name="connsiteX9" fmla="*/ 16066 w 69746"/>
                <a:gd name="connsiteY9" fmla="*/ 1805 h 59110"/>
                <a:gd name="connsiteX10" fmla="*/ 8348 w 69746"/>
                <a:gd name="connsiteY10" fmla="*/ 38070 h 59110"/>
                <a:gd name="connsiteX11" fmla="*/ 86 w 69746"/>
                <a:gd name="connsiteY11" fmla="*/ 55139 h 5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6" h="59110">
                  <a:moveTo>
                    <a:pt x="86" y="55089"/>
                  </a:moveTo>
                  <a:cubicBezTo>
                    <a:pt x="19134" y="59196"/>
                    <a:pt x="39518" y="59492"/>
                    <a:pt x="58565" y="58849"/>
                  </a:cubicBezTo>
                  <a:cubicBezTo>
                    <a:pt x="59951" y="58800"/>
                    <a:pt x="64205" y="58305"/>
                    <a:pt x="69747" y="56771"/>
                  </a:cubicBezTo>
                  <a:cubicBezTo>
                    <a:pt x="69697" y="56771"/>
                    <a:pt x="68906" y="45788"/>
                    <a:pt x="68807" y="44749"/>
                  </a:cubicBezTo>
                  <a:cubicBezTo>
                    <a:pt x="68064" y="38020"/>
                    <a:pt x="67273" y="31341"/>
                    <a:pt x="66531" y="24662"/>
                  </a:cubicBezTo>
                  <a:cubicBezTo>
                    <a:pt x="65789" y="18131"/>
                    <a:pt x="64997" y="11403"/>
                    <a:pt x="62128" y="5466"/>
                  </a:cubicBezTo>
                  <a:cubicBezTo>
                    <a:pt x="58912" y="-916"/>
                    <a:pt x="53816" y="-570"/>
                    <a:pt x="47483" y="865"/>
                  </a:cubicBezTo>
                  <a:cubicBezTo>
                    <a:pt x="43377" y="1755"/>
                    <a:pt x="39270" y="2695"/>
                    <a:pt x="35164" y="3586"/>
                  </a:cubicBezTo>
                  <a:cubicBezTo>
                    <a:pt x="32245" y="4279"/>
                    <a:pt x="29276" y="4971"/>
                    <a:pt x="26258" y="4971"/>
                  </a:cubicBezTo>
                  <a:cubicBezTo>
                    <a:pt x="22498" y="4971"/>
                    <a:pt x="19282" y="3487"/>
                    <a:pt x="16066" y="1805"/>
                  </a:cubicBezTo>
                  <a:cubicBezTo>
                    <a:pt x="13642" y="14025"/>
                    <a:pt x="13840" y="26542"/>
                    <a:pt x="8348" y="38070"/>
                  </a:cubicBezTo>
                  <a:cubicBezTo>
                    <a:pt x="6172" y="42572"/>
                    <a:pt x="-854" y="49350"/>
                    <a:pt x="86" y="5513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2" name="צורה חופשית: צורה 1151">
              <a:extLst>
                <a:ext uri="{FF2B5EF4-FFF2-40B4-BE49-F238E27FC236}">
                  <a16:creationId xmlns:a16="http://schemas.microsoft.com/office/drawing/2014/main" id="{BAFC2ACB-6F81-6A34-84E6-6102DE63567D}"/>
                </a:ext>
              </a:extLst>
            </p:cNvPr>
            <p:cNvSpPr/>
            <p:nvPr/>
          </p:nvSpPr>
          <p:spPr>
            <a:xfrm>
              <a:off x="4667687" y="678462"/>
              <a:ext cx="49275" cy="133228"/>
            </a:xfrm>
            <a:custGeom>
              <a:avLst/>
              <a:gdLst>
                <a:gd name="connsiteX0" fmla="*/ 40183 w 49275"/>
                <a:gd name="connsiteY0" fmla="*/ 41161 h 133228"/>
                <a:gd name="connsiteX1" fmla="*/ 47159 w 49275"/>
                <a:gd name="connsiteY1" fmla="*/ 114878 h 133228"/>
                <a:gd name="connsiteX2" fmla="*/ 42261 w 49275"/>
                <a:gd name="connsiteY2" fmla="*/ 133085 h 133228"/>
                <a:gd name="connsiteX3" fmla="*/ 29298 w 49275"/>
                <a:gd name="connsiteY3" fmla="*/ 117896 h 133228"/>
                <a:gd name="connsiteX4" fmla="*/ 11191 w 49275"/>
                <a:gd name="connsiteY4" fmla="*/ 74903 h 133228"/>
                <a:gd name="connsiteX5" fmla="*/ 5699 w 49275"/>
                <a:gd name="connsiteY5" fmla="*/ 4698 h 133228"/>
                <a:gd name="connsiteX6" fmla="*/ 11784 w 49275"/>
                <a:gd name="connsiteY6" fmla="*/ 888 h 133228"/>
                <a:gd name="connsiteX7" fmla="*/ 40133 w 49275"/>
                <a:gd name="connsiteY7" fmla="*/ 41161 h 1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75" h="133228">
                  <a:moveTo>
                    <a:pt x="40183" y="41161"/>
                  </a:moveTo>
                  <a:cubicBezTo>
                    <a:pt x="42013" y="64513"/>
                    <a:pt x="42904" y="105379"/>
                    <a:pt x="47159" y="114878"/>
                  </a:cubicBezTo>
                  <a:cubicBezTo>
                    <a:pt x="51414" y="124377"/>
                    <a:pt x="48989" y="130611"/>
                    <a:pt x="42261" y="133085"/>
                  </a:cubicBezTo>
                  <a:cubicBezTo>
                    <a:pt x="39094" y="134272"/>
                    <a:pt x="34493" y="127989"/>
                    <a:pt x="29298" y="117896"/>
                  </a:cubicBezTo>
                  <a:cubicBezTo>
                    <a:pt x="23559" y="106665"/>
                    <a:pt x="17078" y="90636"/>
                    <a:pt x="11191" y="74903"/>
                  </a:cubicBezTo>
                  <a:cubicBezTo>
                    <a:pt x="2087" y="50561"/>
                    <a:pt x="-5730" y="16869"/>
                    <a:pt x="5699" y="4698"/>
                  </a:cubicBezTo>
                  <a:cubicBezTo>
                    <a:pt x="7331" y="2966"/>
                    <a:pt x="9360" y="1680"/>
                    <a:pt x="11784" y="888"/>
                  </a:cubicBezTo>
                  <a:cubicBezTo>
                    <a:pt x="29744" y="-4801"/>
                    <a:pt x="38303" y="17809"/>
                    <a:pt x="40133" y="411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3" name="צורה חופשית: צורה 1152">
              <a:extLst>
                <a:ext uri="{FF2B5EF4-FFF2-40B4-BE49-F238E27FC236}">
                  <a16:creationId xmlns:a16="http://schemas.microsoft.com/office/drawing/2014/main" id="{B98D7A82-224D-A3BD-D5E2-7811A185471C}"/>
                </a:ext>
              </a:extLst>
            </p:cNvPr>
            <p:cNvSpPr/>
            <p:nvPr/>
          </p:nvSpPr>
          <p:spPr>
            <a:xfrm>
              <a:off x="4667687" y="681725"/>
              <a:ext cx="31029" cy="114682"/>
            </a:xfrm>
            <a:custGeom>
              <a:avLst/>
              <a:gdLst>
                <a:gd name="connsiteX0" fmla="*/ 31030 w 31029"/>
                <a:gd name="connsiteY0" fmla="*/ 113495 h 114682"/>
                <a:gd name="connsiteX1" fmla="*/ 29298 w 31029"/>
                <a:gd name="connsiteY1" fmla="*/ 114683 h 114682"/>
                <a:gd name="connsiteX2" fmla="*/ 11191 w 31029"/>
                <a:gd name="connsiteY2" fmla="*/ 71689 h 114682"/>
                <a:gd name="connsiteX3" fmla="*/ 5699 w 31029"/>
                <a:gd name="connsiteY3" fmla="*/ 1484 h 114682"/>
                <a:gd name="connsiteX4" fmla="*/ 9954 w 31029"/>
                <a:gd name="connsiteY4" fmla="*/ 0 h 114682"/>
                <a:gd name="connsiteX5" fmla="*/ 5748 w 31029"/>
                <a:gd name="connsiteY5" fmla="*/ 27706 h 114682"/>
                <a:gd name="connsiteX6" fmla="*/ 31030 w 31029"/>
                <a:gd name="connsiteY6" fmla="*/ 113545 h 1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9" h="114682">
                  <a:moveTo>
                    <a:pt x="31030" y="113495"/>
                  </a:moveTo>
                  <a:lnTo>
                    <a:pt x="29298" y="114683"/>
                  </a:lnTo>
                  <a:cubicBezTo>
                    <a:pt x="23559" y="103452"/>
                    <a:pt x="17078" y="87422"/>
                    <a:pt x="11191" y="71689"/>
                  </a:cubicBezTo>
                  <a:cubicBezTo>
                    <a:pt x="2087" y="47347"/>
                    <a:pt x="-5730" y="13655"/>
                    <a:pt x="5699" y="1484"/>
                  </a:cubicBezTo>
                  <a:cubicBezTo>
                    <a:pt x="8321" y="594"/>
                    <a:pt x="9954" y="0"/>
                    <a:pt x="9954" y="0"/>
                  </a:cubicBezTo>
                  <a:cubicBezTo>
                    <a:pt x="9954" y="0"/>
                    <a:pt x="3027" y="9153"/>
                    <a:pt x="5748" y="27706"/>
                  </a:cubicBezTo>
                  <a:cubicBezTo>
                    <a:pt x="8420" y="46308"/>
                    <a:pt x="31030" y="113545"/>
                    <a:pt x="31030" y="11354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4" name="צורה חופשית: צורה 1153">
              <a:extLst>
                <a:ext uri="{FF2B5EF4-FFF2-40B4-BE49-F238E27FC236}">
                  <a16:creationId xmlns:a16="http://schemas.microsoft.com/office/drawing/2014/main" id="{83B2BB67-5FFC-C9B8-8A41-9EAB6C9F47C7}"/>
                </a:ext>
              </a:extLst>
            </p:cNvPr>
            <p:cNvSpPr/>
            <p:nvPr/>
          </p:nvSpPr>
          <p:spPr>
            <a:xfrm>
              <a:off x="4712392" y="812610"/>
              <a:ext cx="16292" cy="34262"/>
            </a:xfrm>
            <a:custGeom>
              <a:avLst/>
              <a:gdLst>
                <a:gd name="connsiteX0" fmla="*/ 16108 w 16292"/>
                <a:gd name="connsiteY0" fmla="*/ 34262 h 34262"/>
                <a:gd name="connsiteX1" fmla="*/ 1711 w 16292"/>
                <a:gd name="connsiteY1" fmla="*/ 174 h 34262"/>
                <a:gd name="connsiteX2" fmla="*/ 16108 w 16292"/>
                <a:gd name="connsiteY2" fmla="*/ 34262 h 3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92" h="34262">
                  <a:moveTo>
                    <a:pt x="16108" y="34262"/>
                  </a:moveTo>
                  <a:cubicBezTo>
                    <a:pt x="10072" y="33520"/>
                    <a:pt x="-5067" y="2549"/>
                    <a:pt x="1711" y="174"/>
                  </a:cubicBezTo>
                  <a:cubicBezTo>
                    <a:pt x="10369" y="-2844"/>
                    <a:pt x="17543" y="34460"/>
                    <a:pt x="16108" y="342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5" name="צורה חופשית: צורה 1154">
              <a:extLst>
                <a:ext uri="{FF2B5EF4-FFF2-40B4-BE49-F238E27FC236}">
                  <a16:creationId xmlns:a16="http://schemas.microsoft.com/office/drawing/2014/main" id="{509DAF02-4A35-28D8-5847-438EE3C4A7F8}"/>
                </a:ext>
              </a:extLst>
            </p:cNvPr>
            <p:cNvSpPr/>
            <p:nvPr/>
          </p:nvSpPr>
          <p:spPr>
            <a:xfrm>
              <a:off x="4711424" y="814515"/>
              <a:ext cx="16923" cy="32154"/>
            </a:xfrm>
            <a:custGeom>
              <a:avLst/>
              <a:gdLst>
                <a:gd name="connsiteX0" fmla="*/ 16533 w 16923"/>
                <a:gd name="connsiteY0" fmla="*/ 32010 h 32154"/>
                <a:gd name="connsiteX1" fmla="*/ 13861 w 16923"/>
                <a:gd name="connsiteY1" fmla="*/ 30526 h 32154"/>
                <a:gd name="connsiteX2" fmla="*/ 8023 w 16923"/>
                <a:gd name="connsiteY2" fmla="*/ 21274 h 32154"/>
                <a:gd name="connsiteX3" fmla="*/ 552 w 16923"/>
                <a:gd name="connsiteY3" fmla="*/ 0 h 32154"/>
                <a:gd name="connsiteX4" fmla="*/ 16533 w 16923"/>
                <a:gd name="connsiteY4" fmla="*/ 32010 h 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3" h="32154">
                  <a:moveTo>
                    <a:pt x="16533" y="32010"/>
                  </a:moveTo>
                  <a:cubicBezTo>
                    <a:pt x="18066" y="32604"/>
                    <a:pt x="14652" y="31219"/>
                    <a:pt x="13861" y="30526"/>
                  </a:cubicBezTo>
                  <a:cubicBezTo>
                    <a:pt x="11288" y="28102"/>
                    <a:pt x="9606" y="24391"/>
                    <a:pt x="8023" y="21274"/>
                  </a:cubicBezTo>
                  <a:cubicBezTo>
                    <a:pt x="5945" y="17267"/>
                    <a:pt x="-2169" y="4502"/>
                    <a:pt x="552" y="0"/>
                  </a:cubicBezTo>
                  <a:cubicBezTo>
                    <a:pt x="3026" y="9153"/>
                    <a:pt x="7973" y="23501"/>
                    <a:pt x="16533" y="3201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6" name="צורה חופשית: צורה 1155">
              <a:extLst>
                <a:ext uri="{FF2B5EF4-FFF2-40B4-BE49-F238E27FC236}">
                  <a16:creationId xmlns:a16="http://schemas.microsoft.com/office/drawing/2014/main" id="{F58E96BF-7904-FB5D-5380-FAF6CF711CCD}"/>
                </a:ext>
              </a:extLst>
            </p:cNvPr>
            <p:cNvSpPr/>
            <p:nvPr/>
          </p:nvSpPr>
          <p:spPr>
            <a:xfrm>
              <a:off x="4707120" y="819238"/>
              <a:ext cx="13823" cy="35504"/>
            </a:xfrm>
            <a:custGeom>
              <a:avLst/>
              <a:gdLst>
                <a:gd name="connsiteX0" fmla="*/ 13514 w 13823"/>
                <a:gd name="connsiteY0" fmla="*/ 35500 h 35504"/>
                <a:gd name="connsiteX1" fmla="*/ 4560 w 13823"/>
                <a:gd name="connsiteY1" fmla="*/ 18926 h 35504"/>
                <a:gd name="connsiteX2" fmla="*/ 2729 w 13823"/>
                <a:gd name="connsiteY2" fmla="*/ 76 h 35504"/>
                <a:gd name="connsiteX3" fmla="*/ 13514 w 13823"/>
                <a:gd name="connsiteY3" fmla="*/ 35500 h 3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3" h="35504">
                  <a:moveTo>
                    <a:pt x="13514" y="35500"/>
                  </a:moveTo>
                  <a:cubicBezTo>
                    <a:pt x="8814" y="35797"/>
                    <a:pt x="5599" y="21993"/>
                    <a:pt x="4560" y="18926"/>
                  </a:cubicBezTo>
                  <a:cubicBezTo>
                    <a:pt x="3273" y="15215"/>
                    <a:pt x="-3802" y="1511"/>
                    <a:pt x="2729" y="76"/>
                  </a:cubicBezTo>
                  <a:cubicBezTo>
                    <a:pt x="11684" y="-1903"/>
                    <a:pt x="14900" y="35401"/>
                    <a:pt x="13514" y="355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7" name="צורה חופשית: צורה 1156">
              <a:extLst>
                <a:ext uri="{FF2B5EF4-FFF2-40B4-BE49-F238E27FC236}">
                  <a16:creationId xmlns:a16="http://schemas.microsoft.com/office/drawing/2014/main" id="{00784DF9-29F6-E6B8-8B05-D5D76D852F67}"/>
                </a:ext>
              </a:extLst>
            </p:cNvPr>
            <p:cNvSpPr/>
            <p:nvPr/>
          </p:nvSpPr>
          <p:spPr>
            <a:xfrm>
              <a:off x="4706825" y="820996"/>
              <a:ext cx="13737" cy="33588"/>
            </a:xfrm>
            <a:custGeom>
              <a:avLst/>
              <a:gdLst>
                <a:gd name="connsiteX0" fmla="*/ 13314 w 13737"/>
                <a:gd name="connsiteY0" fmla="*/ 33346 h 33588"/>
                <a:gd name="connsiteX1" fmla="*/ 11484 w 13737"/>
                <a:gd name="connsiteY1" fmla="*/ 32307 h 33588"/>
                <a:gd name="connsiteX2" fmla="*/ 7130 w 13737"/>
                <a:gd name="connsiteY2" fmla="*/ 22659 h 33588"/>
                <a:gd name="connsiteX3" fmla="*/ 501 w 13737"/>
                <a:gd name="connsiteY3" fmla="*/ 0 h 33588"/>
                <a:gd name="connsiteX4" fmla="*/ 13265 w 13737"/>
                <a:gd name="connsiteY4" fmla="*/ 33346 h 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7" h="33588">
                  <a:moveTo>
                    <a:pt x="13314" y="33346"/>
                  </a:moveTo>
                  <a:cubicBezTo>
                    <a:pt x="14749" y="34088"/>
                    <a:pt x="12127" y="32950"/>
                    <a:pt x="11484" y="32307"/>
                  </a:cubicBezTo>
                  <a:cubicBezTo>
                    <a:pt x="9258" y="29833"/>
                    <a:pt x="8219" y="25727"/>
                    <a:pt x="7130" y="22659"/>
                  </a:cubicBezTo>
                  <a:cubicBezTo>
                    <a:pt x="5745" y="18701"/>
                    <a:pt x="-2023" y="3364"/>
                    <a:pt x="501" y="0"/>
                  </a:cubicBezTo>
                  <a:cubicBezTo>
                    <a:pt x="3716" y="11132"/>
                    <a:pt x="7427" y="22907"/>
                    <a:pt x="13265" y="33346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8" name="צורה חופשית: צורה 1157">
              <a:extLst>
                <a:ext uri="{FF2B5EF4-FFF2-40B4-BE49-F238E27FC236}">
                  <a16:creationId xmlns:a16="http://schemas.microsoft.com/office/drawing/2014/main" id="{41C9B52C-6A12-4740-DCA9-91524D267718}"/>
                </a:ext>
              </a:extLst>
            </p:cNvPr>
            <p:cNvSpPr/>
            <p:nvPr/>
          </p:nvSpPr>
          <p:spPr>
            <a:xfrm>
              <a:off x="4701164" y="821019"/>
              <a:ext cx="16338" cy="34290"/>
            </a:xfrm>
            <a:custGeom>
              <a:avLst/>
              <a:gdLst>
                <a:gd name="connsiteX0" fmla="*/ 16155 w 16338"/>
                <a:gd name="connsiteY0" fmla="*/ 34264 h 34290"/>
                <a:gd name="connsiteX1" fmla="*/ 1758 w 16338"/>
                <a:gd name="connsiteY1" fmla="*/ 176 h 34290"/>
                <a:gd name="connsiteX2" fmla="*/ 16155 w 16338"/>
                <a:gd name="connsiteY2" fmla="*/ 3426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38" h="34290">
                  <a:moveTo>
                    <a:pt x="16155" y="34264"/>
                  </a:moveTo>
                  <a:cubicBezTo>
                    <a:pt x="9526" y="35352"/>
                    <a:pt x="-5020" y="2551"/>
                    <a:pt x="1758" y="176"/>
                  </a:cubicBezTo>
                  <a:cubicBezTo>
                    <a:pt x="10416" y="-2842"/>
                    <a:pt x="17590" y="34016"/>
                    <a:pt x="16155" y="34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9" name="צורה חופשית: צורה 1158">
              <a:extLst>
                <a:ext uri="{FF2B5EF4-FFF2-40B4-BE49-F238E27FC236}">
                  <a16:creationId xmlns:a16="http://schemas.microsoft.com/office/drawing/2014/main" id="{F7288343-3C74-9417-18EE-4AFA63285C24}"/>
                </a:ext>
              </a:extLst>
            </p:cNvPr>
            <p:cNvSpPr/>
            <p:nvPr/>
          </p:nvSpPr>
          <p:spPr>
            <a:xfrm>
              <a:off x="4700243" y="822926"/>
              <a:ext cx="16906" cy="32154"/>
            </a:xfrm>
            <a:custGeom>
              <a:avLst/>
              <a:gdLst>
                <a:gd name="connsiteX0" fmla="*/ 16532 w 16906"/>
                <a:gd name="connsiteY0" fmla="*/ 32010 h 32154"/>
                <a:gd name="connsiteX1" fmla="*/ 13861 w 16906"/>
                <a:gd name="connsiteY1" fmla="*/ 30526 h 32154"/>
                <a:gd name="connsiteX2" fmla="*/ 8023 w 16906"/>
                <a:gd name="connsiteY2" fmla="*/ 21274 h 32154"/>
                <a:gd name="connsiteX3" fmla="*/ 552 w 16906"/>
                <a:gd name="connsiteY3" fmla="*/ 0 h 32154"/>
                <a:gd name="connsiteX4" fmla="*/ 7479 w 16906"/>
                <a:gd name="connsiteY4" fmla="*/ 18009 h 32154"/>
                <a:gd name="connsiteX5" fmla="*/ 16532 w 16906"/>
                <a:gd name="connsiteY5" fmla="*/ 32010 h 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6" h="32154">
                  <a:moveTo>
                    <a:pt x="16532" y="32010"/>
                  </a:moveTo>
                  <a:cubicBezTo>
                    <a:pt x="18017" y="32604"/>
                    <a:pt x="14652" y="31219"/>
                    <a:pt x="13861" y="30526"/>
                  </a:cubicBezTo>
                  <a:cubicBezTo>
                    <a:pt x="11288" y="28102"/>
                    <a:pt x="9606" y="24391"/>
                    <a:pt x="8023" y="21274"/>
                  </a:cubicBezTo>
                  <a:cubicBezTo>
                    <a:pt x="5945" y="17267"/>
                    <a:pt x="-2169" y="4502"/>
                    <a:pt x="552" y="0"/>
                  </a:cubicBezTo>
                  <a:cubicBezTo>
                    <a:pt x="2185" y="5986"/>
                    <a:pt x="4708" y="12072"/>
                    <a:pt x="7479" y="18009"/>
                  </a:cubicBezTo>
                  <a:cubicBezTo>
                    <a:pt x="9359" y="22066"/>
                    <a:pt x="12822" y="29190"/>
                    <a:pt x="16532" y="3201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0" name="צורה חופשית: צורה 1159">
              <a:extLst>
                <a:ext uri="{FF2B5EF4-FFF2-40B4-BE49-F238E27FC236}">
                  <a16:creationId xmlns:a16="http://schemas.microsoft.com/office/drawing/2014/main" id="{5CE5E9B1-45D9-ABF8-8289-35B86A0B0321}"/>
                </a:ext>
              </a:extLst>
            </p:cNvPr>
            <p:cNvSpPr/>
            <p:nvPr/>
          </p:nvSpPr>
          <p:spPr>
            <a:xfrm>
              <a:off x="4694445" y="818683"/>
              <a:ext cx="10727" cy="32596"/>
            </a:xfrm>
            <a:custGeom>
              <a:avLst/>
              <a:gdLst>
                <a:gd name="connsiteX0" fmla="*/ 10307 w 10727"/>
                <a:gd name="connsiteY0" fmla="*/ 32592 h 32596"/>
                <a:gd name="connsiteX1" fmla="*/ 2193 w 10727"/>
                <a:gd name="connsiteY1" fmla="*/ 38 h 32596"/>
                <a:gd name="connsiteX2" fmla="*/ 10307 w 10727"/>
                <a:gd name="connsiteY2" fmla="*/ 32592 h 3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7" h="32596">
                  <a:moveTo>
                    <a:pt x="10307" y="32592"/>
                  </a:moveTo>
                  <a:cubicBezTo>
                    <a:pt x="5162" y="30762"/>
                    <a:pt x="-4288" y="1126"/>
                    <a:pt x="2193" y="38"/>
                  </a:cubicBezTo>
                  <a:cubicBezTo>
                    <a:pt x="10208" y="-1298"/>
                    <a:pt x="11594" y="33038"/>
                    <a:pt x="10307" y="325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1" name="צורה חופשית: צורה 1160">
              <a:extLst>
                <a:ext uri="{FF2B5EF4-FFF2-40B4-BE49-F238E27FC236}">
                  <a16:creationId xmlns:a16="http://schemas.microsoft.com/office/drawing/2014/main" id="{17E04CAC-0499-7E7E-97C7-CEE27EEC50A9}"/>
                </a:ext>
              </a:extLst>
            </p:cNvPr>
            <p:cNvSpPr/>
            <p:nvPr/>
          </p:nvSpPr>
          <p:spPr>
            <a:xfrm>
              <a:off x="4693558" y="819957"/>
              <a:ext cx="10748" cy="30921"/>
            </a:xfrm>
            <a:custGeom>
              <a:avLst/>
              <a:gdLst>
                <a:gd name="connsiteX0" fmla="*/ 10749 w 10748"/>
                <a:gd name="connsiteY0" fmla="*/ 30922 h 30921"/>
                <a:gd name="connsiteX1" fmla="*/ 5010 w 10748"/>
                <a:gd name="connsiteY1" fmla="*/ 21225 h 30921"/>
                <a:gd name="connsiteX2" fmla="*/ 903 w 10748"/>
                <a:gd name="connsiteY2" fmla="*/ 0 h 30921"/>
                <a:gd name="connsiteX3" fmla="*/ 10699 w 10748"/>
                <a:gd name="connsiteY3" fmla="*/ 30872 h 3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8" h="30921">
                  <a:moveTo>
                    <a:pt x="10749" y="30922"/>
                  </a:moveTo>
                  <a:cubicBezTo>
                    <a:pt x="9512" y="30180"/>
                    <a:pt x="6346" y="25034"/>
                    <a:pt x="5010" y="21225"/>
                  </a:cubicBezTo>
                  <a:cubicBezTo>
                    <a:pt x="3625" y="17316"/>
                    <a:pt x="-2214" y="3760"/>
                    <a:pt x="903" y="0"/>
                  </a:cubicBezTo>
                  <a:cubicBezTo>
                    <a:pt x="3278" y="10390"/>
                    <a:pt x="4515" y="21472"/>
                    <a:pt x="10699" y="30872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2" name="צורה חופשית: צורה 1161">
              <a:extLst>
                <a:ext uri="{FF2B5EF4-FFF2-40B4-BE49-F238E27FC236}">
                  <a16:creationId xmlns:a16="http://schemas.microsoft.com/office/drawing/2014/main" id="{533F19A8-E0DF-0CEA-8366-0F58762C8A67}"/>
                </a:ext>
              </a:extLst>
            </p:cNvPr>
            <p:cNvSpPr/>
            <p:nvPr/>
          </p:nvSpPr>
          <p:spPr>
            <a:xfrm>
              <a:off x="4691360" y="787251"/>
              <a:ext cx="29517" cy="40622"/>
            </a:xfrm>
            <a:custGeom>
              <a:avLst/>
              <a:gdLst>
                <a:gd name="connsiteX0" fmla="*/ 3745 w 29517"/>
                <a:gd name="connsiteY0" fmla="*/ 40622 h 40622"/>
                <a:gd name="connsiteX1" fmla="*/ 1964 w 29517"/>
                <a:gd name="connsiteY1" fmla="*/ 9156 h 40622"/>
                <a:gd name="connsiteX2" fmla="*/ 28186 w 29517"/>
                <a:gd name="connsiteY2" fmla="*/ 8117 h 40622"/>
                <a:gd name="connsiteX3" fmla="*/ 28285 w 29517"/>
                <a:gd name="connsiteY3" fmla="*/ 25928 h 40622"/>
                <a:gd name="connsiteX4" fmla="*/ 24080 w 29517"/>
                <a:gd name="connsiteY4" fmla="*/ 32063 h 40622"/>
                <a:gd name="connsiteX5" fmla="*/ 3745 w 29517"/>
                <a:gd name="connsiteY5" fmla="*/ 40622 h 4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17" h="40622">
                  <a:moveTo>
                    <a:pt x="3745" y="40622"/>
                  </a:moveTo>
                  <a:cubicBezTo>
                    <a:pt x="-1252" y="33053"/>
                    <a:pt x="-608" y="17517"/>
                    <a:pt x="1964" y="9156"/>
                  </a:cubicBezTo>
                  <a:cubicBezTo>
                    <a:pt x="5576" y="-2619"/>
                    <a:pt x="22892" y="-3114"/>
                    <a:pt x="28186" y="8117"/>
                  </a:cubicBezTo>
                  <a:cubicBezTo>
                    <a:pt x="30660" y="13362"/>
                    <a:pt x="29077" y="20436"/>
                    <a:pt x="28285" y="25928"/>
                  </a:cubicBezTo>
                  <a:cubicBezTo>
                    <a:pt x="27592" y="30876"/>
                    <a:pt x="29176" y="29787"/>
                    <a:pt x="24080" y="32063"/>
                  </a:cubicBezTo>
                  <a:cubicBezTo>
                    <a:pt x="17351" y="35081"/>
                    <a:pt x="10622" y="37951"/>
                    <a:pt x="3745" y="406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3" name="צורה חופשית: צורה 1162">
              <a:extLst>
                <a:ext uri="{FF2B5EF4-FFF2-40B4-BE49-F238E27FC236}">
                  <a16:creationId xmlns:a16="http://schemas.microsoft.com/office/drawing/2014/main" id="{984417B3-1767-EEA7-4165-61E11A26F137}"/>
                </a:ext>
              </a:extLst>
            </p:cNvPr>
            <p:cNvSpPr/>
            <p:nvPr/>
          </p:nvSpPr>
          <p:spPr>
            <a:xfrm>
              <a:off x="4691302" y="792499"/>
              <a:ext cx="3803" cy="35423"/>
            </a:xfrm>
            <a:custGeom>
              <a:avLst/>
              <a:gdLst>
                <a:gd name="connsiteX0" fmla="*/ 3803 w 3803"/>
                <a:gd name="connsiteY0" fmla="*/ 35375 h 35423"/>
                <a:gd name="connsiteX1" fmla="*/ 3407 w 3803"/>
                <a:gd name="connsiteY1" fmla="*/ 0 h 35423"/>
                <a:gd name="connsiteX2" fmla="*/ 2566 w 3803"/>
                <a:gd name="connsiteY2" fmla="*/ 19790 h 35423"/>
                <a:gd name="connsiteX3" fmla="*/ 3803 w 3803"/>
                <a:gd name="connsiteY3" fmla="*/ 35424 h 3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3" h="35423">
                  <a:moveTo>
                    <a:pt x="3803" y="35375"/>
                  </a:moveTo>
                  <a:cubicBezTo>
                    <a:pt x="-1787" y="26865"/>
                    <a:pt x="-600" y="8955"/>
                    <a:pt x="3407" y="0"/>
                  </a:cubicBezTo>
                  <a:cubicBezTo>
                    <a:pt x="3655" y="6630"/>
                    <a:pt x="1973" y="13160"/>
                    <a:pt x="2566" y="19790"/>
                  </a:cubicBezTo>
                  <a:cubicBezTo>
                    <a:pt x="2913" y="23501"/>
                    <a:pt x="2665" y="30229"/>
                    <a:pt x="3803" y="35424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4" name="צורה חופשית: צורה 1163">
              <a:extLst>
                <a:ext uri="{FF2B5EF4-FFF2-40B4-BE49-F238E27FC236}">
                  <a16:creationId xmlns:a16="http://schemas.microsoft.com/office/drawing/2014/main" id="{0C585FFF-A7C4-FFE1-A9A0-80F85290BBB2}"/>
                </a:ext>
              </a:extLst>
            </p:cNvPr>
            <p:cNvSpPr/>
            <p:nvPr/>
          </p:nvSpPr>
          <p:spPr>
            <a:xfrm>
              <a:off x="4700216" y="788478"/>
              <a:ext cx="21160" cy="17365"/>
            </a:xfrm>
            <a:custGeom>
              <a:avLst/>
              <a:gdLst>
                <a:gd name="connsiteX0" fmla="*/ 21111 w 21160"/>
                <a:gd name="connsiteY0" fmla="*/ 17132 h 17365"/>
                <a:gd name="connsiteX1" fmla="*/ 15570 w 21160"/>
                <a:gd name="connsiteY1" fmla="*/ 3873 h 17365"/>
                <a:gd name="connsiteX2" fmla="*/ 35 w 21160"/>
                <a:gd name="connsiteY2" fmla="*/ 6594 h 17365"/>
                <a:gd name="connsiteX3" fmla="*/ 21161 w 21160"/>
                <a:gd name="connsiteY3" fmla="*/ 17132 h 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0" h="17365">
                  <a:moveTo>
                    <a:pt x="21111" y="17132"/>
                  </a:moveTo>
                  <a:cubicBezTo>
                    <a:pt x="19429" y="13125"/>
                    <a:pt x="18192" y="7237"/>
                    <a:pt x="15570" y="3873"/>
                  </a:cubicBezTo>
                  <a:cubicBezTo>
                    <a:pt x="11365" y="-1520"/>
                    <a:pt x="678" y="-1866"/>
                    <a:pt x="35" y="6594"/>
                  </a:cubicBezTo>
                  <a:cubicBezTo>
                    <a:pt x="-806" y="17231"/>
                    <a:pt x="13789" y="17924"/>
                    <a:pt x="21161" y="17132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5" name="צורה חופשית: צורה 1164">
              <a:extLst>
                <a:ext uri="{FF2B5EF4-FFF2-40B4-BE49-F238E27FC236}">
                  <a16:creationId xmlns:a16="http://schemas.microsoft.com/office/drawing/2014/main" id="{0968B7A5-23F1-82AB-00DC-83B7F9FDE497}"/>
                </a:ext>
              </a:extLst>
            </p:cNvPr>
            <p:cNvSpPr/>
            <p:nvPr/>
          </p:nvSpPr>
          <p:spPr>
            <a:xfrm>
              <a:off x="4701540" y="788002"/>
              <a:ext cx="24673" cy="17806"/>
            </a:xfrm>
            <a:custGeom>
              <a:avLst/>
              <a:gdLst>
                <a:gd name="connsiteX0" fmla="*/ 18847 w 24673"/>
                <a:gd name="connsiteY0" fmla="*/ 17806 h 17806"/>
                <a:gd name="connsiteX1" fmla="*/ 17857 w 24673"/>
                <a:gd name="connsiteY1" fmla="*/ 5091 h 17806"/>
                <a:gd name="connsiteX2" fmla="*/ 2569 w 24673"/>
                <a:gd name="connsiteY2" fmla="*/ 2815 h 17806"/>
                <a:gd name="connsiteX3" fmla="*/ 18847 w 24673"/>
                <a:gd name="connsiteY3" fmla="*/ 17806 h 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3" h="17806">
                  <a:moveTo>
                    <a:pt x="18847" y="17806"/>
                  </a:moveTo>
                  <a:cubicBezTo>
                    <a:pt x="30325" y="17707"/>
                    <a:pt x="22013" y="8999"/>
                    <a:pt x="17857" y="5091"/>
                  </a:cubicBezTo>
                  <a:cubicBezTo>
                    <a:pt x="13800" y="1281"/>
                    <a:pt x="7171" y="-2924"/>
                    <a:pt x="2569" y="2815"/>
                  </a:cubicBezTo>
                  <a:cubicBezTo>
                    <a:pt x="-6732" y="14442"/>
                    <a:pt x="11673" y="17855"/>
                    <a:pt x="18847" y="1780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6" name="צורה חופשית: צורה 1165">
              <a:extLst>
                <a:ext uri="{FF2B5EF4-FFF2-40B4-BE49-F238E27FC236}">
                  <a16:creationId xmlns:a16="http://schemas.microsoft.com/office/drawing/2014/main" id="{1D58F7E3-8079-58E1-F998-04B2C15FD7FF}"/>
                </a:ext>
              </a:extLst>
            </p:cNvPr>
            <p:cNvSpPr/>
            <p:nvPr/>
          </p:nvSpPr>
          <p:spPr>
            <a:xfrm>
              <a:off x="4721017" y="798942"/>
              <a:ext cx="16983" cy="14545"/>
            </a:xfrm>
            <a:custGeom>
              <a:avLst/>
              <a:gdLst>
                <a:gd name="connsiteX0" fmla="*/ 5752 w 16983"/>
                <a:gd name="connsiteY0" fmla="*/ 1621 h 14545"/>
                <a:gd name="connsiteX1" fmla="*/ 16983 w 16983"/>
                <a:gd name="connsiteY1" fmla="*/ 13346 h 14545"/>
                <a:gd name="connsiteX2" fmla="*/ 1893 w 16983"/>
                <a:gd name="connsiteY2" fmla="*/ 9537 h 14545"/>
                <a:gd name="connsiteX3" fmla="*/ 5703 w 16983"/>
                <a:gd name="connsiteY3" fmla="*/ 167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3" h="14545">
                  <a:moveTo>
                    <a:pt x="5752" y="1621"/>
                  </a:moveTo>
                  <a:cubicBezTo>
                    <a:pt x="9512" y="5529"/>
                    <a:pt x="13273" y="9438"/>
                    <a:pt x="16983" y="13346"/>
                  </a:cubicBezTo>
                  <a:cubicBezTo>
                    <a:pt x="12679" y="16463"/>
                    <a:pt x="5109" y="12901"/>
                    <a:pt x="1893" y="9537"/>
                  </a:cubicBezTo>
                  <a:cubicBezTo>
                    <a:pt x="-1966" y="5480"/>
                    <a:pt x="459" y="-3772"/>
                    <a:pt x="5703" y="167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7" name="צורה חופשית: צורה 1166">
              <a:extLst>
                <a:ext uri="{FF2B5EF4-FFF2-40B4-BE49-F238E27FC236}">
                  <a16:creationId xmlns:a16="http://schemas.microsoft.com/office/drawing/2014/main" id="{6A1051EE-F18A-0340-DDC9-AE7571339A52}"/>
                </a:ext>
              </a:extLst>
            </p:cNvPr>
            <p:cNvSpPr/>
            <p:nvPr/>
          </p:nvSpPr>
          <p:spPr>
            <a:xfrm>
              <a:off x="4721277" y="805214"/>
              <a:ext cx="16722" cy="8191"/>
            </a:xfrm>
            <a:custGeom>
              <a:avLst/>
              <a:gdLst>
                <a:gd name="connsiteX0" fmla="*/ 10489 w 16722"/>
                <a:gd name="connsiteY0" fmla="*/ 7025 h 8191"/>
                <a:gd name="connsiteX1" fmla="*/ 16723 w 16722"/>
                <a:gd name="connsiteY1" fmla="*/ 7025 h 8191"/>
                <a:gd name="connsiteX2" fmla="*/ 0 w 16722"/>
                <a:gd name="connsiteY2" fmla="*/ 0 h 8191"/>
                <a:gd name="connsiteX3" fmla="*/ 10489 w 16722"/>
                <a:gd name="connsiteY3" fmla="*/ 7025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" h="8191">
                  <a:moveTo>
                    <a:pt x="10489" y="7025"/>
                  </a:moveTo>
                  <a:cubicBezTo>
                    <a:pt x="12418" y="7718"/>
                    <a:pt x="14842" y="7965"/>
                    <a:pt x="16723" y="7025"/>
                  </a:cubicBezTo>
                  <a:cubicBezTo>
                    <a:pt x="11330" y="10687"/>
                    <a:pt x="198" y="4997"/>
                    <a:pt x="0" y="0"/>
                  </a:cubicBezTo>
                  <a:cubicBezTo>
                    <a:pt x="0" y="940"/>
                    <a:pt x="9697" y="6729"/>
                    <a:pt x="10489" y="702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8" name="צורה חופשית: צורה 1167">
              <a:extLst>
                <a:ext uri="{FF2B5EF4-FFF2-40B4-BE49-F238E27FC236}">
                  <a16:creationId xmlns:a16="http://schemas.microsoft.com/office/drawing/2014/main" id="{59AC6A2F-5272-F059-964D-D5086420240B}"/>
                </a:ext>
              </a:extLst>
            </p:cNvPr>
            <p:cNvSpPr/>
            <p:nvPr/>
          </p:nvSpPr>
          <p:spPr>
            <a:xfrm>
              <a:off x="4644087" y="559389"/>
              <a:ext cx="62363" cy="157910"/>
            </a:xfrm>
            <a:custGeom>
              <a:avLst/>
              <a:gdLst>
                <a:gd name="connsiteX0" fmla="*/ 13962 w 62363"/>
                <a:gd name="connsiteY0" fmla="*/ 479 h 157910"/>
                <a:gd name="connsiteX1" fmla="*/ 56065 w 62363"/>
                <a:gd name="connsiteY1" fmla="*/ 58167 h 157910"/>
                <a:gd name="connsiteX2" fmla="*/ 44834 w 62363"/>
                <a:gd name="connsiteY2" fmla="*/ 157859 h 157910"/>
                <a:gd name="connsiteX3" fmla="*/ 16732 w 62363"/>
                <a:gd name="connsiteY3" fmla="*/ 111946 h 157910"/>
                <a:gd name="connsiteX4" fmla="*/ 14011 w 62363"/>
                <a:gd name="connsiteY4" fmla="*/ 479 h 15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3" h="157910">
                  <a:moveTo>
                    <a:pt x="13962" y="479"/>
                  </a:moveTo>
                  <a:cubicBezTo>
                    <a:pt x="32218" y="-4369"/>
                    <a:pt x="53393" y="28482"/>
                    <a:pt x="56065" y="58167"/>
                  </a:cubicBezTo>
                  <a:cubicBezTo>
                    <a:pt x="58786" y="87852"/>
                    <a:pt x="73777" y="156176"/>
                    <a:pt x="44834" y="157859"/>
                  </a:cubicBezTo>
                  <a:cubicBezTo>
                    <a:pt x="20987" y="159293"/>
                    <a:pt x="21927" y="130647"/>
                    <a:pt x="16732" y="111946"/>
                  </a:cubicBezTo>
                  <a:cubicBezTo>
                    <a:pt x="7431" y="78699"/>
                    <a:pt x="-14239" y="7999"/>
                    <a:pt x="14011" y="4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9" name="צורה חופשית: צורה 1168">
              <a:extLst>
                <a:ext uri="{FF2B5EF4-FFF2-40B4-BE49-F238E27FC236}">
                  <a16:creationId xmlns:a16="http://schemas.microsoft.com/office/drawing/2014/main" id="{879C8A61-9837-67E8-1B04-2CF6946DF447}"/>
                </a:ext>
              </a:extLst>
            </p:cNvPr>
            <p:cNvSpPr/>
            <p:nvPr/>
          </p:nvSpPr>
          <p:spPr>
            <a:xfrm>
              <a:off x="4663230" y="690729"/>
              <a:ext cx="51398" cy="36859"/>
            </a:xfrm>
            <a:custGeom>
              <a:avLst/>
              <a:gdLst>
                <a:gd name="connsiteX0" fmla="*/ 2042 w 51398"/>
                <a:gd name="connsiteY0" fmla="*/ 2078 h 36859"/>
                <a:gd name="connsiteX1" fmla="*/ 6049 w 51398"/>
                <a:gd name="connsiteY1" fmla="*/ 26172 h 36859"/>
                <a:gd name="connsiteX2" fmla="*/ 34497 w 51398"/>
                <a:gd name="connsiteY2" fmla="*/ 36859 h 36859"/>
                <a:gd name="connsiteX3" fmla="*/ 51022 w 51398"/>
                <a:gd name="connsiteY3" fmla="*/ 28695 h 36859"/>
                <a:gd name="connsiteX4" fmla="*/ 46866 w 51398"/>
                <a:gd name="connsiteY4" fmla="*/ 4106 h 36859"/>
                <a:gd name="connsiteX5" fmla="*/ 43007 w 51398"/>
                <a:gd name="connsiteY5" fmla="*/ 0 h 36859"/>
                <a:gd name="connsiteX6" fmla="*/ 41770 w 51398"/>
                <a:gd name="connsiteY6" fmla="*/ 4799 h 36859"/>
                <a:gd name="connsiteX7" fmla="*/ 33656 w 51398"/>
                <a:gd name="connsiteY7" fmla="*/ 11775 h 36859"/>
                <a:gd name="connsiteX8" fmla="*/ 2091 w 51398"/>
                <a:gd name="connsiteY8" fmla="*/ 2078 h 3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8" h="36859">
                  <a:moveTo>
                    <a:pt x="2042" y="2078"/>
                  </a:moveTo>
                  <a:cubicBezTo>
                    <a:pt x="-2411" y="5739"/>
                    <a:pt x="1102" y="15585"/>
                    <a:pt x="6049" y="26172"/>
                  </a:cubicBezTo>
                  <a:cubicBezTo>
                    <a:pt x="9760" y="34088"/>
                    <a:pt x="25295" y="36710"/>
                    <a:pt x="34497" y="36859"/>
                  </a:cubicBezTo>
                  <a:cubicBezTo>
                    <a:pt x="38356" y="36908"/>
                    <a:pt x="50230" y="31120"/>
                    <a:pt x="51022" y="28695"/>
                  </a:cubicBezTo>
                  <a:cubicBezTo>
                    <a:pt x="52506" y="24243"/>
                    <a:pt x="49290" y="11082"/>
                    <a:pt x="46866" y="4106"/>
                  </a:cubicBezTo>
                  <a:cubicBezTo>
                    <a:pt x="45679" y="643"/>
                    <a:pt x="45085" y="247"/>
                    <a:pt x="43007" y="0"/>
                  </a:cubicBezTo>
                  <a:cubicBezTo>
                    <a:pt x="42760" y="1336"/>
                    <a:pt x="42858" y="3166"/>
                    <a:pt x="41770" y="4799"/>
                  </a:cubicBezTo>
                  <a:cubicBezTo>
                    <a:pt x="39346" y="8411"/>
                    <a:pt x="37911" y="10736"/>
                    <a:pt x="33656" y="11775"/>
                  </a:cubicBezTo>
                  <a:cubicBezTo>
                    <a:pt x="18517" y="15486"/>
                    <a:pt x="2091" y="2078"/>
                    <a:pt x="2091" y="20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0" name="צורה חופשית: צורה 1169">
              <a:extLst>
                <a:ext uri="{FF2B5EF4-FFF2-40B4-BE49-F238E27FC236}">
                  <a16:creationId xmlns:a16="http://schemas.microsoft.com/office/drawing/2014/main" id="{CC4EC9F3-28EF-CEEF-B35C-21BC44693FD9}"/>
                </a:ext>
              </a:extLst>
            </p:cNvPr>
            <p:cNvSpPr/>
            <p:nvPr/>
          </p:nvSpPr>
          <p:spPr>
            <a:xfrm>
              <a:off x="4663496" y="690729"/>
              <a:ext cx="44522" cy="36908"/>
            </a:xfrm>
            <a:custGeom>
              <a:avLst/>
              <a:gdLst>
                <a:gd name="connsiteX0" fmla="*/ 42840 w 44522"/>
                <a:gd name="connsiteY0" fmla="*/ 0 h 36908"/>
                <a:gd name="connsiteX1" fmla="*/ 42692 w 44522"/>
                <a:gd name="connsiteY1" fmla="*/ 0 h 36908"/>
                <a:gd name="connsiteX2" fmla="*/ 41455 w 44522"/>
                <a:gd name="connsiteY2" fmla="*/ 4750 h 36908"/>
                <a:gd name="connsiteX3" fmla="*/ 33341 w 44522"/>
                <a:gd name="connsiteY3" fmla="*/ 11775 h 36908"/>
                <a:gd name="connsiteX4" fmla="*/ 8455 w 44522"/>
                <a:gd name="connsiteY4" fmla="*/ 6531 h 36908"/>
                <a:gd name="connsiteX5" fmla="*/ 1776 w 44522"/>
                <a:gd name="connsiteY5" fmla="*/ 2078 h 36908"/>
                <a:gd name="connsiteX6" fmla="*/ 885 w 44522"/>
                <a:gd name="connsiteY6" fmla="*/ 3166 h 36908"/>
                <a:gd name="connsiteX7" fmla="*/ 737 w 44522"/>
                <a:gd name="connsiteY7" fmla="*/ 3414 h 36908"/>
                <a:gd name="connsiteX8" fmla="*/ 5784 w 44522"/>
                <a:gd name="connsiteY8" fmla="*/ 26222 h 36908"/>
                <a:gd name="connsiteX9" fmla="*/ 34232 w 44522"/>
                <a:gd name="connsiteY9" fmla="*/ 36908 h 36908"/>
                <a:gd name="connsiteX10" fmla="*/ 35320 w 44522"/>
                <a:gd name="connsiteY10" fmla="*/ 36809 h 36908"/>
                <a:gd name="connsiteX11" fmla="*/ 8604 w 44522"/>
                <a:gd name="connsiteY11" fmla="*/ 10934 h 36908"/>
                <a:gd name="connsiteX12" fmla="*/ 31065 w 44522"/>
                <a:gd name="connsiteY12" fmla="*/ 14496 h 36908"/>
                <a:gd name="connsiteX13" fmla="*/ 44522 w 44522"/>
                <a:gd name="connsiteY13" fmla="*/ 3760 h 36908"/>
                <a:gd name="connsiteX14" fmla="*/ 42890 w 44522"/>
                <a:gd name="connsiteY14" fmla="*/ 99 h 3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22" h="36908">
                  <a:moveTo>
                    <a:pt x="42840" y="0"/>
                  </a:moveTo>
                  <a:cubicBezTo>
                    <a:pt x="42840" y="0"/>
                    <a:pt x="42840" y="0"/>
                    <a:pt x="42692" y="0"/>
                  </a:cubicBezTo>
                  <a:cubicBezTo>
                    <a:pt x="42692" y="0"/>
                    <a:pt x="42543" y="3117"/>
                    <a:pt x="41455" y="4750"/>
                  </a:cubicBezTo>
                  <a:cubicBezTo>
                    <a:pt x="39031" y="8361"/>
                    <a:pt x="37546" y="10736"/>
                    <a:pt x="33341" y="11775"/>
                  </a:cubicBezTo>
                  <a:cubicBezTo>
                    <a:pt x="24534" y="13952"/>
                    <a:pt x="15382" y="9549"/>
                    <a:pt x="8455" y="6531"/>
                  </a:cubicBezTo>
                  <a:cubicBezTo>
                    <a:pt x="3508" y="4354"/>
                    <a:pt x="1776" y="2078"/>
                    <a:pt x="1776" y="2078"/>
                  </a:cubicBezTo>
                  <a:cubicBezTo>
                    <a:pt x="1380" y="2375"/>
                    <a:pt x="1133" y="2771"/>
                    <a:pt x="885" y="3166"/>
                  </a:cubicBezTo>
                  <a:cubicBezTo>
                    <a:pt x="885" y="3265"/>
                    <a:pt x="787" y="3315"/>
                    <a:pt x="737" y="3414"/>
                  </a:cubicBezTo>
                  <a:cubicBezTo>
                    <a:pt x="-1390" y="7570"/>
                    <a:pt x="1331" y="16723"/>
                    <a:pt x="5784" y="26222"/>
                  </a:cubicBezTo>
                  <a:cubicBezTo>
                    <a:pt x="9494" y="34138"/>
                    <a:pt x="25029" y="36760"/>
                    <a:pt x="34232" y="36908"/>
                  </a:cubicBezTo>
                  <a:cubicBezTo>
                    <a:pt x="34528" y="36908"/>
                    <a:pt x="34924" y="36908"/>
                    <a:pt x="35320" y="36809"/>
                  </a:cubicBezTo>
                  <a:cubicBezTo>
                    <a:pt x="22704" y="35473"/>
                    <a:pt x="12858" y="21967"/>
                    <a:pt x="8604" y="10934"/>
                  </a:cubicBezTo>
                  <a:cubicBezTo>
                    <a:pt x="17558" y="14100"/>
                    <a:pt x="26464" y="15486"/>
                    <a:pt x="31065" y="14496"/>
                  </a:cubicBezTo>
                  <a:cubicBezTo>
                    <a:pt x="38140" y="12913"/>
                    <a:pt x="44522" y="8015"/>
                    <a:pt x="44522" y="3760"/>
                  </a:cubicBezTo>
                  <a:cubicBezTo>
                    <a:pt x="44522" y="2474"/>
                    <a:pt x="43830" y="1237"/>
                    <a:pt x="42890" y="9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1" name="צורה חופשית: צורה 1170">
              <a:extLst>
                <a:ext uri="{FF2B5EF4-FFF2-40B4-BE49-F238E27FC236}">
                  <a16:creationId xmlns:a16="http://schemas.microsoft.com/office/drawing/2014/main" id="{D14D79BD-4372-E1D2-C666-9C72C22DC7F7}"/>
                </a:ext>
              </a:extLst>
            </p:cNvPr>
            <p:cNvSpPr/>
            <p:nvPr/>
          </p:nvSpPr>
          <p:spPr>
            <a:xfrm>
              <a:off x="4648376" y="558378"/>
              <a:ext cx="35398" cy="158671"/>
            </a:xfrm>
            <a:custGeom>
              <a:avLst/>
              <a:gdLst>
                <a:gd name="connsiteX0" fmla="*/ 6703 w 35398"/>
                <a:gd name="connsiteY0" fmla="*/ 44236 h 158671"/>
                <a:gd name="connsiteX1" fmla="*/ 29214 w 35398"/>
                <a:gd name="connsiteY1" fmla="*/ 5547 h 158671"/>
                <a:gd name="connsiteX2" fmla="*/ 15312 w 35398"/>
                <a:gd name="connsiteY2" fmla="*/ 302 h 158671"/>
                <a:gd name="connsiteX3" fmla="*/ 13284 w 35398"/>
                <a:gd name="connsiteY3" fmla="*/ 111819 h 158671"/>
                <a:gd name="connsiteX4" fmla="*/ 35399 w 35398"/>
                <a:gd name="connsiteY4" fmla="*/ 158671 h 158671"/>
                <a:gd name="connsiteX5" fmla="*/ 6703 w 35398"/>
                <a:gd name="connsiteY5" fmla="*/ 44286 h 1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98" h="158671">
                  <a:moveTo>
                    <a:pt x="6703" y="44236"/>
                  </a:moveTo>
                  <a:cubicBezTo>
                    <a:pt x="5170" y="22220"/>
                    <a:pt x="8287" y="7724"/>
                    <a:pt x="29214" y="5547"/>
                  </a:cubicBezTo>
                  <a:cubicBezTo>
                    <a:pt x="24218" y="1539"/>
                    <a:pt x="20556" y="-885"/>
                    <a:pt x="15312" y="302"/>
                  </a:cubicBezTo>
                  <a:cubicBezTo>
                    <a:pt x="-13235" y="6635"/>
                    <a:pt x="5417" y="78176"/>
                    <a:pt x="13284" y="111819"/>
                  </a:cubicBezTo>
                  <a:cubicBezTo>
                    <a:pt x="17439" y="129630"/>
                    <a:pt x="15757" y="155901"/>
                    <a:pt x="35399" y="158671"/>
                  </a:cubicBezTo>
                  <a:cubicBezTo>
                    <a:pt x="20408" y="124088"/>
                    <a:pt x="9424" y="82826"/>
                    <a:pt x="6703" y="4428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2" name="צורה חופשית: צורה 1171">
              <a:extLst>
                <a:ext uri="{FF2B5EF4-FFF2-40B4-BE49-F238E27FC236}">
                  <a16:creationId xmlns:a16="http://schemas.microsoft.com/office/drawing/2014/main" id="{C192C4A7-C799-5FD2-027C-EF3E868EE497}"/>
                </a:ext>
              </a:extLst>
            </p:cNvPr>
            <p:cNvSpPr/>
            <p:nvPr/>
          </p:nvSpPr>
          <p:spPr>
            <a:xfrm>
              <a:off x="4644492" y="698942"/>
              <a:ext cx="50315" cy="11584"/>
            </a:xfrm>
            <a:custGeom>
              <a:avLst/>
              <a:gdLst>
                <a:gd name="connsiteX0" fmla="*/ 396 w 50315"/>
                <a:gd name="connsiteY0" fmla="*/ 9054 h 11584"/>
                <a:gd name="connsiteX1" fmla="*/ 50316 w 50315"/>
                <a:gd name="connsiteY1" fmla="*/ 0 h 11584"/>
                <a:gd name="connsiteX2" fmla="*/ 0 w 50315"/>
                <a:gd name="connsiteY2" fmla="*/ 3661 h 11584"/>
                <a:gd name="connsiteX3" fmla="*/ 396 w 50315"/>
                <a:gd name="connsiteY3" fmla="*/ 9054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15" h="11584">
                  <a:moveTo>
                    <a:pt x="396" y="9054"/>
                  </a:moveTo>
                  <a:cubicBezTo>
                    <a:pt x="18553" y="9994"/>
                    <a:pt x="42647" y="17860"/>
                    <a:pt x="50316" y="0"/>
                  </a:cubicBezTo>
                  <a:cubicBezTo>
                    <a:pt x="34286" y="2276"/>
                    <a:pt x="17217" y="3562"/>
                    <a:pt x="0" y="3661"/>
                  </a:cubicBezTo>
                  <a:lnTo>
                    <a:pt x="396" y="9054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3" name="צורה חופשית: צורה 1172">
              <a:extLst>
                <a:ext uri="{FF2B5EF4-FFF2-40B4-BE49-F238E27FC236}">
                  <a16:creationId xmlns:a16="http://schemas.microsoft.com/office/drawing/2014/main" id="{9E747C5B-FD07-AD1C-2768-0AE4BAD58B71}"/>
                </a:ext>
              </a:extLst>
            </p:cNvPr>
            <p:cNvSpPr/>
            <p:nvPr/>
          </p:nvSpPr>
          <p:spPr>
            <a:xfrm>
              <a:off x="4634185" y="1107829"/>
              <a:ext cx="96860" cy="41010"/>
            </a:xfrm>
            <a:custGeom>
              <a:avLst/>
              <a:gdLst>
                <a:gd name="connsiteX0" fmla="*/ 94711 w 96860"/>
                <a:gd name="connsiteY0" fmla="*/ 25304 h 41010"/>
                <a:gd name="connsiteX1" fmla="*/ 96294 w 96860"/>
                <a:gd name="connsiteY1" fmla="*/ 35941 h 41010"/>
                <a:gd name="connsiteX2" fmla="*/ 88279 w 96860"/>
                <a:gd name="connsiteY2" fmla="*/ 40196 h 41010"/>
                <a:gd name="connsiteX3" fmla="*/ 46819 w 96860"/>
                <a:gd name="connsiteY3" fmla="*/ 33022 h 41010"/>
                <a:gd name="connsiteX4" fmla="*/ 16 w 96860"/>
                <a:gd name="connsiteY4" fmla="*/ 14519 h 41010"/>
                <a:gd name="connsiteX5" fmla="*/ 2045 w 96860"/>
                <a:gd name="connsiteY5" fmla="*/ 320 h 41010"/>
                <a:gd name="connsiteX6" fmla="*/ 94661 w 96860"/>
                <a:gd name="connsiteY6" fmla="*/ 25304 h 4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60" h="41010">
                  <a:moveTo>
                    <a:pt x="94711" y="25304"/>
                  </a:moveTo>
                  <a:cubicBezTo>
                    <a:pt x="97927" y="26987"/>
                    <a:pt x="96690" y="33962"/>
                    <a:pt x="96294" y="35941"/>
                  </a:cubicBezTo>
                  <a:cubicBezTo>
                    <a:pt x="95898" y="38019"/>
                    <a:pt x="94167" y="39454"/>
                    <a:pt x="88279" y="40196"/>
                  </a:cubicBezTo>
                  <a:cubicBezTo>
                    <a:pt x="76851" y="41582"/>
                    <a:pt x="55873" y="42274"/>
                    <a:pt x="46819" y="33022"/>
                  </a:cubicBezTo>
                  <a:cubicBezTo>
                    <a:pt x="32274" y="18131"/>
                    <a:pt x="362" y="22336"/>
                    <a:pt x="16" y="14519"/>
                  </a:cubicBezTo>
                  <a:cubicBezTo>
                    <a:pt x="-132" y="11155"/>
                    <a:pt x="758" y="5317"/>
                    <a:pt x="2045" y="320"/>
                  </a:cubicBezTo>
                  <a:cubicBezTo>
                    <a:pt x="2935" y="-3094"/>
                    <a:pt x="88081" y="21891"/>
                    <a:pt x="94661" y="253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4" name="צורה חופשית: צורה 1173">
              <a:extLst>
                <a:ext uri="{FF2B5EF4-FFF2-40B4-BE49-F238E27FC236}">
                  <a16:creationId xmlns:a16="http://schemas.microsoft.com/office/drawing/2014/main" id="{B4FF0049-D93D-213B-F5BF-E2F6B1502BD7}"/>
                </a:ext>
              </a:extLst>
            </p:cNvPr>
            <p:cNvSpPr/>
            <p:nvPr/>
          </p:nvSpPr>
          <p:spPr>
            <a:xfrm>
              <a:off x="4634237" y="1091624"/>
              <a:ext cx="97344" cy="52907"/>
            </a:xfrm>
            <a:custGeom>
              <a:avLst/>
              <a:gdLst>
                <a:gd name="connsiteX0" fmla="*/ 5555 w 97344"/>
                <a:gd name="connsiteY0" fmla="*/ 0 h 52907"/>
                <a:gd name="connsiteX1" fmla="*/ 15648 w 97344"/>
                <a:gd name="connsiteY1" fmla="*/ 10687 h 52907"/>
                <a:gd name="connsiteX2" fmla="*/ 43849 w 97344"/>
                <a:gd name="connsiteY2" fmla="*/ 2424 h 52907"/>
                <a:gd name="connsiteX3" fmla="*/ 58691 w 97344"/>
                <a:gd name="connsiteY3" fmla="*/ 16030 h 52907"/>
                <a:gd name="connsiteX4" fmla="*/ 68438 w 97344"/>
                <a:gd name="connsiteY4" fmla="*/ 22659 h 52907"/>
                <a:gd name="connsiteX5" fmla="*/ 91641 w 97344"/>
                <a:gd name="connsiteY5" fmla="*/ 31416 h 52907"/>
                <a:gd name="connsiteX6" fmla="*/ 89464 w 97344"/>
                <a:gd name="connsiteY6" fmla="*/ 52344 h 52907"/>
                <a:gd name="connsiteX7" fmla="*/ 46817 w 97344"/>
                <a:gd name="connsiteY7" fmla="*/ 43884 h 52907"/>
                <a:gd name="connsiteX8" fmla="*/ 14 w 97344"/>
                <a:gd name="connsiteY8" fmla="*/ 25381 h 52907"/>
                <a:gd name="connsiteX9" fmla="*/ 5555 w 97344"/>
                <a:gd name="connsiteY9" fmla="*/ 0 h 5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44" h="52907">
                  <a:moveTo>
                    <a:pt x="5555" y="0"/>
                  </a:moveTo>
                  <a:cubicBezTo>
                    <a:pt x="6446" y="3018"/>
                    <a:pt x="6841" y="7273"/>
                    <a:pt x="15648" y="10687"/>
                  </a:cubicBezTo>
                  <a:cubicBezTo>
                    <a:pt x="29006" y="15832"/>
                    <a:pt x="48450" y="10093"/>
                    <a:pt x="43849" y="2424"/>
                  </a:cubicBezTo>
                  <a:cubicBezTo>
                    <a:pt x="48895" y="8510"/>
                    <a:pt x="55871" y="13704"/>
                    <a:pt x="58691" y="16030"/>
                  </a:cubicBezTo>
                  <a:cubicBezTo>
                    <a:pt x="64430" y="20829"/>
                    <a:pt x="64677" y="20334"/>
                    <a:pt x="68438" y="22659"/>
                  </a:cubicBezTo>
                  <a:cubicBezTo>
                    <a:pt x="75315" y="26815"/>
                    <a:pt x="79619" y="25331"/>
                    <a:pt x="91641" y="31416"/>
                  </a:cubicBezTo>
                  <a:cubicBezTo>
                    <a:pt x="98271" y="34781"/>
                    <a:pt x="100942" y="50959"/>
                    <a:pt x="89464" y="52344"/>
                  </a:cubicBezTo>
                  <a:cubicBezTo>
                    <a:pt x="78036" y="53730"/>
                    <a:pt x="55871" y="53136"/>
                    <a:pt x="46817" y="43884"/>
                  </a:cubicBezTo>
                  <a:cubicBezTo>
                    <a:pt x="32271" y="28992"/>
                    <a:pt x="360" y="33198"/>
                    <a:pt x="14" y="25381"/>
                  </a:cubicBezTo>
                  <a:cubicBezTo>
                    <a:pt x="-234" y="19691"/>
                    <a:pt x="2883" y="3760"/>
                    <a:pt x="5555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5" name="צורה חופשית: צורה 1174">
              <a:extLst>
                <a:ext uri="{FF2B5EF4-FFF2-40B4-BE49-F238E27FC236}">
                  <a16:creationId xmlns:a16="http://schemas.microsoft.com/office/drawing/2014/main" id="{013C6021-678C-8D45-38EB-D37D1E46023B}"/>
                </a:ext>
              </a:extLst>
            </p:cNvPr>
            <p:cNvSpPr/>
            <p:nvPr/>
          </p:nvSpPr>
          <p:spPr>
            <a:xfrm>
              <a:off x="4572751" y="1124066"/>
              <a:ext cx="67589" cy="95163"/>
            </a:xfrm>
            <a:custGeom>
              <a:avLst/>
              <a:gdLst>
                <a:gd name="connsiteX0" fmla="*/ 34239 w 67589"/>
                <a:gd name="connsiteY0" fmla="*/ 23860 h 95163"/>
                <a:gd name="connsiteX1" fmla="*/ 15092 w 67589"/>
                <a:gd name="connsiteY1" fmla="*/ 25542 h 95163"/>
                <a:gd name="connsiteX2" fmla="*/ 349 w 67589"/>
                <a:gd name="connsiteY2" fmla="*/ 1250 h 95163"/>
                <a:gd name="connsiteX3" fmla="*/ 3 w 67589"/>
                <a:gd name="connsiteY3" fmla="*/ 12926 h 95163"/>
                <a:gd name="connsiteX4" fmla="*/ 8859 w 67589"/>
                <a:gd name="connsiteY4" fmla="*/ 37367 h 95163"/>
                <a:gd name="connsiteX5" fmla="*/ 15241 w 67589"/>
                <a:gd name="connsiteY5" fmla="*/ 69179 h 95163"/>
                <a:gd name="connsiteX6" fmla="*/ 37059 w 67589"/>
                <a:gd name="connsiteY6" fmla="*/ 92680 h 95163"/>
                <a:gd name="connsiteX7" fmla="*/ 64270 w 67589"/>
                <a:gd name="connsiteY7" fmla="*/ 90107 h 95163"/>
                <a:gd name="connsiteX8" fmla="*/ 67387 w 67589"/>
                <a:gd name="connsiteY8" fmla="*/ 75710 h 95163"/>
                <a:gd name="connsiteX9" fmla="*/ 49428 w 67589"/>
                <a:gd name="connsiteY9" fmla="*/ 41424 h 95163"/>
                <a:gd name="connsiteX10" fmla="*/ 34190 w 67589"/>
                <a:gd name="connsiteY10" fmla="*/ 23910 h 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89" h="95163">
                  <a:moveTo>
                    <a:pt x="34239" y="23860"/>
                  </a:moveTo>
                  <a:cubicBezTo>
                    <a:pt x="26719" y="25295"/>
                    <a:pt x="17962" y="28115"/>
                    <a:pt x="15092" y="25542"/>
                  </a:cubicBezTo>
                  <a:cubicBezTo>
                    <a:pt x="8463" y="19507"/>
                    <a:pt x="1239" y="-5874"/>
                    <a:pt x="349" y="1250"/>
                  </a:cubicBezTo>
                  <a:cubicBezTo>
                    <a:pt x="-195" y="5654"/>
                    <a:pt x="101" y="9513"/>
                    <a:pt x="3" y="12926"/>
                  </a:cubicBezTo>
                  <a:cubicBezTo>
                    <a:pt x="-146" y="20150"/>
                    <a:pt x="6286" y="32716"/>
                    <a:pt x="8859" y="37367"/>
                  </a:cubicBezTo>
                  <a:cubicBezTo>
                    <a:pt x="12173" y="43254"/>
                    <a:pt x="13757" y="62599"/>
                    <a:pt x="15241" y="69179"/>
                  </a:cubicBezTo>
                  <a:cubicBezTo>
                    <a:pt x="16725" y="75759"/>
                    <a:pt x="19496" y="86149"/>
                    <a:pt x="37059" y="92680"/>
                  </a:cubicBezTo>
                  <a:cubicBezTo>
                    <a:pt x="49923" y="97479"/>
                    <a:pt x="59917" y="94609"/>
                    <a:pt x="64270" y="90107"/>
                  </a:cubicBezTo>
                  <a:cubicBezTo>
                    <a:pt x="66546" y="87732"/>
                    <a:pt x="68179" y="79025"/>
                    <a:pt x="67387" y="75710"/>
                  </a:cubicBezTo>
                  <a:cubicBezTo>
                    <a:pt x="65705" y="68388"/>
                    <a:pt x="52495" y="48796"/>
                    <a:pt x="49428" y="41424"/>
                  </a:cubicBezTo>
                  <a:cubicBezTo>
                    <a:pt x="46361" y="34003"/>
                    <a:pt x="40028" y="22821"/>
                    <a:pt x="34190" y="239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6" name="צורה חופשית: צורה 1175">
              <a:extLst>
                <a:ext uri="{FF2B5EF4-FFF2-40B4-BE49-F238E27FC236}">
                  <a16:creationId xmlns:a16="http://schemas.microsoft.com/office/drawing/2014/main" id="{0C8D5CAD-F2E8-7A3D-09D3-4A684C384C44}"/>
                </a:ext>
              </a:extLst>
            </p:cNvPr>
            <p:cNvSpPr/>
            <p:nvPr/>
          </p:nvSpPr>
          <p:spPr>
            <a:xfrm>
              <a:off x="4573032" y="1114629"/>
              <a:ext cx="67304" cy="99473"/>
            </a:xfrm>
            <a:custGeom>
              <a:avLst/>
              <a:gdLst>
                <a:gd name="connsiteX0" fmla="*/ 711 w 67304"/>
                <a:gd name="connsiteY0" fmla="*/ 18306 h 99473"/>
                <a:gd name="connsiteX1" fmla="*/ 1849 w 67304"/>
                <a:gd name="connsiteY1" fmla="*/ 1930 h 99473"/>
                <a:gd name="connsiteX2" fmla="*/ 6648 w 67304"/>
                <a:gd name="connsiteY2" fmla="*/ 10340 h 99473"/>
                <a:gd name="connsiteX3" fmla="*/ 16048 w 67304"/>
                <a:gd name="connsiteY3" fmla="*/ 24589 h 99473"/>
                <a:gd name="connsiteX4" fmla="*/ 18671 w 67304"/>
                <a:gd name="connsiteY4" fmla="*/ 28102 h 99473"/>
                <a:gd name="connsiteX5" fmla="*/ 35245 w 67304"/>
                <a:gd name="connsiteY5" fmla="*/ 24638 h 99473"/>
                <a:gd name="connsiteX6" fmla="*/ 37273 w 67304"/>
                <a:gd name="connsiteY6" fmla="*/ 0 h 99473"/>
                <a:gd name="connsiteX7" fmla="*/ 46970 w 67304"/>
                <a:gd name="connsiteY7" fmla="*/ 32901 h 99473"/>
                <a:gd name="connsiteX8" fmla="*/ 56964 w 67304"/>
                <a:gd name="connsiteY8" fmla="*/ 56599 h 99473"/>
                <a:gd name="connsiteX9" fmla="*/ 67304 w 67304"/>
                <a:gd name="connsiteY9" fmla="*/ 84454 h 99473"/>
                <a:gd name="connsiteX10" fmla="*/ 39598 w 67304"/>
                <a:gd name="connsiteY10" fmla="*/ 97564 h 99473"/>
                <a:gd name="connsiteX11" fmla="*/ 15949 w 67304"/>
                <a:gd name="connsiteY11" fmla="*/ 67038 h 99473"/>
                <a:gd name="connsiteX12" fmla="*/ 8132 w 67304"/>
                <a:gd name="connsiteY12" fmla="*/ 39926 h 99473"/>
                <a:gd name="connsiteX13" fmla="*/ 662 w 67304"/>
                <a:gd name="connsiteY13" fmla="*/ 18454 h 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4" h="99473">
                  <a:moveTo>
                    <a:pt x="711" y="18306"/>
                  </a:moveTo>
                  <a:cubicBezTo>
                    <a:pt x="-971" y="11379"/>
                    <a:pt x="711" y="6085"/>
                    <a:pt x="1849" y="1930"/>
                  </a:cubicBezTo>
                  <a:cubicBezTo>
                    <a:pt x="3037" y="-2226"/>
                    <a:pt x="7143" y="5838"/>
                    <a:pt x="6648" y="10340"/>
                  </a:cubicBezTo>
                  <a:cubicBezTo>
                    <a:pt x="6153" y="14842"/>
                    <a:pt x="7737" y="20285"/>
                    <a:pt x="16048" y="24589"/>
                  </a:cubicBezTo>
                  <a:cubicBezTo>
                    <a:pt x="17335" y="25232"/>
                    <a:pt x="18077" y="26172"/>
                    <a:pt x="18671" y="28102"/>
                  </a:cubicBezTo>
                  <a:cubicBezTo>
                    <a:pt x="18126" y="21719"/>
                    <a:pt x="32622" y="17860"/>
                    <a:pt x="35245" y="24638"/>
                  </a:cubicBezTo>
                  <a:cubicBezTo>
                    <a:pt x="31633" y="17910"/>
                    <a:pt x="40984" y="9549"/>
                    <a:pt x="37273" y="0"/>
                  </a:cubicBezTo>
                  <a:cubicBezTo>
                    <a:pt x="45140" y="7372"/>
                    <a:pt x="43903" y="25480"/>
                    <a:pt x="46970" y="32901"/>
                  </a:cubicBezTo>
                  <a:cubicBezTo>
                    <a:pt x="48702" y="37007"/>
                    <a:pt x="48900" y="48238"/>
                    <a:pt x="56964" y="56599"/>
                  </a:cubicBezTo>
                  <a:cubicBezTo>
                    <a:pt x="62604" y="62487"/>
                    <a:pt x="67304" y="71046"/>
                    <a:pt x="67304" y="84454"/>
                  </a:cubicBezTo>
                  <a:cubicBezTo>
                    <a:pt x="67304" y="92023"/>
                    <a:pt x="59487" y="104194"/>
                    <a:pt x="39598" y="97564"/>
                  </a:cubicBezTo>
                  <a:cubicBezTo>
                    <a:pt x="18176" y="90440"/>
                    <a:pt x="16197" y="78566"/>
                    <a:pt x="15949" y="67038"/>
                  </a:cubicBezTo>
                  <a:cubicBezTo>
                    <a:pt x="15801" y="60310"/>
                    <a:pt x="11497" y="45814"/>
                    <a:pt x="8132" y="39926"/>
                  </a:cubicBezTo>
                  <a:cubicBezTo>
                    <a:pt x="4818" y="34039"/>
                    <a:pt x="2393" y="25331"/>
                    <a:pt x="662" y="1845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7" name="צורה חופשית: צורה 1176">
              <a:extLst>
                <a:ext uri="{FF2B5EF4-FFF2-40B4-BE49-F238E27FC236}">
                  <a16:creationId xmlns:a16="http://schemas.microsoft.com/office/drawing/2014/main" id="{49B1BFC2-269A-72E1-1ED5-02B64F5D4610}"/>
                </a:ext>
              </a:extLst>
            </p:cNvPr>
            <p:cNvSpPr/>
            <p:nvPr/>
          </p:nvSpPr>
          <p:spPr>
            <a:xfrm>
              <a:off x="4633113" y="913783"/>
              <a:ext cx="61572" cy="181452"/>
            </a:xfrm>
            <a:custGeom>
              <a:avLst/>
              <a:gdLst>
                <a:gd name="connsiteX0" fmla="*/ 51157 w 61572"/>
                <a:gd name="connsiteY0" fmla="*/ 181403 h 181452"/>
                <a:gd name="connsiteX1" fmla="*/ 61497 w 61572"/>
                <a:gd name="connsiteY1" fmla="*/ 21797 h 181452"/>
                <a:gd name="connsiteX2" fmla="*/ 37700 w 61572"/>
                <a:gd name="connsiteY2" fmla="*/ 671 h 181452"/>
                <a:gd name="connsiteX3" fmla="*/ 1781 w 61572"/>
                <a:gd name="connsiteY3" fmla="*/ 58012 h 181452"/>
                <a:gd name="connsiteX4" fmla="*/ 0 w 61572"/>
                <a:gd name="connsiteY4" fmla="*/ 181452 h 181452"/>
                <a:gd name="connsiteX5" fmla="*/ 51157 w 61572"/>
                <a:gd name="connsiteY5" fmla="*/ 181452 h 18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72" h="181452">
                  <a:moveTo>
                    <a:pt x="51157" y="181403"/>
                  </a:moveTo>
                  <a:cubicBezTo>
                    <a:pt x="54373" y="140338"/>
                    <a:pt x="60013" y="35303"/>
                    <a:pt x="61497" y="21797"/>
                  </a:cubicBezTo>
                  <a:cubicBezTo>
                    <a:pt x="63130" y="6954"/>
                    <a:pt x="37700" y="671"/>
                    <a:pt x="37700" y="671"/>
                  </a:cubicBezTo>
                  <a:cubicBezTo>
                    <a:pt x="6085" y="-6008"/>
                    <a:pt x="1979" y="38915"/>
                    <a:pt x="1781" y="58012"/>
                  </a:cubicBezTo>
                  <a:cubicBezTo>
                    <a:pt x="1633" y="74191"/>
                    <a:pt x="297" y="150233"/>
                    <a:pt x="0" y="181452"/>
                  </a:cubicBezTo>
                  <a:lnTo>
                    <a:pt x="51157" y="18145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8" name="צורה חופשית: צורה 1177">
              <a:extLst>
                <a:ext uri="{FF2B5EF4-FFF2-40B4-BE49-F238E27FC236}">
                  <a16:creationId xmlns:a16="http://schemas.microsoft.com/office/drawing/2014/main" id="{BFB604B6-32BF-BD6D-6A93-54F84F765205}"/>
                </a:ext>
              </a:extLst>
            </p:cNvPr>
            <p:cNvSpPr/>
            <p:nvPr/>
          </p:nvSpPr>
          <p:spPr>
            <a:xfrm>
              <a:off x="4633064" y="917423"/>
              <a:ext cx="26617" cy="177763"/>
            </a:xfrm>
            <a:custGeom>
              <a:avLst/>
              <a:gdLst>
                <a:gd name="connsiteX0" fmla="*/ 14645 w 26617"/>
                <a:gd name="connsiteY0" fmla="*/ 177763 h 177763"/>
                <a:gd name="connsiteX1" fmla="*/ 16376 w 26617"/>
                <a:gd name="connsiteY1" fmla="*/ 119284 h 177763"/>
                <a:gd name="connsiteX2" fmla="*/ 26617 w 26617"/>
                <a:gd name="connsiteY2" fmla="*/ 30081 h 177763"/>
                <a:gd name="connsiteX3" fmla="*/ 24737 w 26617"/>
                <a:gd name="connsiteY3" fmla="*/ 0 h 177763"/>
                <a:gd name="connsiteX4" fmla="*/ 1781 w 26617"/>
                <a:gd name="connsiteY4" fmla="*/ 54323 h 177763"/>
                <a:gd name="connsiteX5" fmla="*/ 0 w 26617"/>
                <a:gd name="connsiteY5" fmla="*/ 177763 h 177763"/>
                <a:gd name="connsiteX6" fmla="*/ 14645 w 26617"/>
                <a:gd name="connsiteY6" fmla="*/ 177763 h 1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7" h="177763">
                  <a:moveTo>
                    <a:pt x="14645" y="177763"/>
                  </a:moveTo>
                  <a:cubicBezTo>
                    <a:pt x="14645" y="164751"/>
                    <a:pt x="15782" y="133087"/>
                    <a:pt x="16376" y="119284"/>
                  </a:cubicBezTo>
                  <a:cubicBezTo>
                    <a:pt x="20037" y="37156"/>
                    <a:pt x="26617" y="30081"/>
                    <a:pt x="26617" y="30081"/>
                  </a:cubicBezTo>
                  <a:cubicBezTo>
                    <a:pt x="26617" y="30081"/>
                    <a:pt x="25776" y="18850"/>
                    <a:pt x="24737" y="0"/>
                  </a:cubicBezTo>
                  <a:cubicBezTo>
                    <a:pt x="-49" y="17069"/>
                    <a:pt x="2028" y="30378"/>
                    <a:pt x="1781" y="54323"/>
                  </a:cubicBezTo>
                  <a:cubicBezTo>
                    <a:pt x="1633" y="70502"/>
                    <a:pt x="297" y="146544"/>
                    <a:pt x="0" y="177763"/>
                  </a:cubicBezTo>
                  <a:lnTo>
                    <a:pt x="14645" y="177763"/>
                  </a:ln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9" name="צורה חופשית: צורה 1178">
              <a:extLst>
                <a:ext uri="{FF2B5EF4-FFF2-40B4-BE49-F238E27FC236}">
                  <a16:creationId xmlns:a16="http://schemas.microsoft.com/office/drawing/2014/main" id="{11ADBD75-F8F2-78C1-0B83-5C884B26EC30}"/>
                </a:ext>
              </a:extLst>
            </p:cNvPr>
            <p:cNvSpPr/>
            <p:nvPr/>
          </p:nvSpPr>
          <p:spPr>
            <a:xfrm>
              <a:off x="4614041" y="715125"/>
              <a:ext cx="81316" cy="240383"/>
            </a:xfrm>
            <a:custGeom>
              <a:avLst/>
              <a:gdLst>
                <a:gd name="connsiteX0" fmla="*/ 76364 w 81316"/>
                <a:gd name="connsiteY0" fmla="*/ 28789 h 240383"/>
                <a:gd name="connsiteX1" fmla="*/ 80421 w 81316"/>
                <a:gd name="connsiteY1" fmla="*/ 74108 h 240383"/>
                <a:gd name="connsiteX2" fmla="*/ 81015 w 81316"/>
                <a:gd name="connsiteY2" fmla="*/ 218773 h 240383"/>
                <a:gd name="connsiteX3" fmla="*/ 25950 w 81316"/>
                <a:gd name="connsiteY3" fmla="*/ 226788 h 240383"/>
                <a:gd name="connsiteX4" fmla="*/ 470 w 81316"/>
                <a:gd name="connsiteY4" fmla="*/ 47837 h 240383"/>
                <a:gd name="connsiteX5" fmla="*/ 37823 w 81316"/>
                <a:gd name="connsiteY5" fmla="*/ 143 h 240383"/>
                <a:gd name="connsiteX6" fmla="*/ 76414 w 81316"/>
                <a:gd name="connsiteY6" fmla="*/ 28789 h 2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16" h="240383">
                  <a:moveTo>
                    <a:pt x="76364" y="28789"/>
                  </a:moveTo>
                  <a:cubicBezTo>
                    <a:pt x="77601" y="46947"/>
                    <a:pt x="80026" y="57485"/>
                    <a:pt x="80421" y="74108"/>
                  </a:cubicBezTo>
                  <a:cubicBezTo>
                    <a:pt x="81955" y="138920"/>
                    <a:pt x="81065" y="197696"/>
                    <a:pt x="81015" y="218773"/>
                  </a:cubicBezTo>
                  <a:cubicBezTo>
                    <a:pt x="80966" y="242273"/>
                    <a:pt x="30946" y="249051"/>
                    <a:pt x="25950" y="226788"/>
                  </a:cubicBezTo>
                  <a:cubicBezTo>
                    <a:pt x="20953" y="204573"/>
                    <a:pt x="-3686" y="70991"/>
                    <a:pt x="470" y="47837"/>
                  </a:cubicBezTo>
                  <a:cubicBezTo>
                    <a:pt x="4626" y="24683"/>
                    <a:pt x="9474" y="1875"/>
                    <a:pt x="37823" y="143"/>
                  </a:cubicBezTo>
                  <a:cubicBezTo>
                    <a:pt x="66173" y="-1588"/>
                    <a:pt x="75276" y="12611"/>
                    <a:pt x="76414" y="2878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0" name="צורה חופשית: צורה 1179">
              <a:extLst>
                <a:ext uri="{FF2B5EF4-FFF2-40B4-BE49-F238E27FC236}">
                  <a16:creationId xmlns:a16="http://schemas.microsoft.com/office/drawing/2014/main" id="{B14B7594-4C41-9E14-5457-E3B0FD58E603}"/>
                </a:ext>
              </a:extLst>
            </p:cNvPr>
            <p:cNvSpPr/>
            <p:nvPr/>
          </p:nvSpPr>
          <p:spPr>
            <a:xfrm>
              <a:off x="4613991" y="715120"/>
              <a:ext cx="45689" cy="238913"/>
            </a:xfrm>
            <a:custGeom>
              <a:avLst/>
              <a:gdLst>
                <a:gd name="connsiteX0" fmla="*/ 39407 w 45689"/>
                <a:gd name="connsiteY0" fmla="*/ 49 h 238913"/>
                <a:gd name="connsiteX1" fmla="*/ 37823 w 45689"/>
                <a:gd name="connsiteY1" fmla="*/ 99 h 238913"/>
                <a:gd name="connsiteX2" fmla="*/ 470 w 45689"/>
                <a:gd name="connsiteY2" fmla="*/ 47793 h 238913"/>
                <a:gd name="connsiteX3" fmla="*/ 25949 w 45689"/>
                <a:gd name="connsiteY3" fmla="*/ 226743 h 238913"/>
                <a:gd name="connsiteX4" fmla="*/ 43414 w 45689"/>
                <a:gd name="connsiteY4" fmla="*/ 238914 h 238913"/>
                <a:gd name="connsiteX5" fmla="*/ 45690 w 45689"/>
                <a:gd name="connsiteY5" fmla="*/ 232334 h 238913"/>
                <a:gd name="connsiteX6" fmla="*/ 39357 w 45689"/>
                <a:gd name="connsiteY6" fmla="*/ 0 h 23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89" h="238913">
                  <a:moveTo>
                    <a:pt x="39407" y="49"/>
                  </a:moveTo>
                  <a:cubicBezTo>
                    <a:pt x="38862" y="49"/>
                    <a:pt x="38368" y="49"/>
                    <a:pt x="37823" y="99"/>
                  </a:cubicBezTo>
                  <a:cubicBezTo>
                    <a:pt x="9474" y="1831"/>
                    <a:pt x="4626" y="24638"/>
                    <a:pt x="470" y="47793"/>
                  </a:cubicBezTo>
                  <a:cubicBezTo>
                    <a:pt x="-3686" y="70947"/>
                    <a:pt x="20953" y="204529"/>
                    <a:pt x="25949" y="226743"/>
                  </a:cubicBezTo>
                  <a:cubicBezTo>
                    <a:pt x="27879" y="235253"/>
                    <a:pt x="37180" y="238667"/>
                    <a:pt x="43414" y="238914"/>
                  </a:cubicBezTo>
                  <a:cubicBezTo>
                    <a:pt x="44750" y="233323"/>
                    <a:pt x="45690" y="232334"/>
                    <a:pt x="45690" y="232334"/>
                  </a:cubicBezTo>
                  <a:cubicBezTo>
                    <a:pt x="45690" y="232334"/>
                    <a:pt x="37081" y="115771"/>
                    <a:pt x="39357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1" name="צורה חופשית: צורה 1180">
              <a:extLst>
                <a:ext uri="{FF2B5EF4-FFF2-40B4-BE49-F238E27FC236}">
                  <a16:creationId xmlns:a16="http://schemas.microsoft.com/office/drawing/2014/main" id="{A187523C-31B5-9CE6-A22B-C27CF4987A82}"/>
                </a:ext>
              </a:extLst>
            </p:cNvPr>
            <p:cNvSpPr/>
            <p:nvPr/>
          </p:nvSpPr>
          <p:spPr>
            <a:xfrm>
              <a:off x="4629501" y="1116707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50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2" name="צורה חופשית: צורה 1181">
              <a:extLst>
                <a:ext uri="{FF2B5EF4-FFF2-40B4-BE49-F238E27FC236}">
                  <a16:creationId xmlns:a16="http://schemas.microsoft.com/office/drawing/2014/main" id="{9D8FB449-3AD8-140A-7D60-BFBBE934F3B7}"/>
                </a:ext>
              </a:extLst>
            </p:cNvPr>
            <p:cNvSpPr/>
            <p:nvPr/>
          </p:nvSpPr>
          <p:spPr>
            <a:xfrm>
              <a:off x="4559150" y="763309"/>
              <a:ext cx="82175" cy="240244"/>
            </a:xfrm>
            <a:custGeom>
              <a:avLst/>
              <a:gdLst>
                <a:gd name="connsiteX0" fmla="*/ 82126 w 82175"/>
                <a:gd name="connsiteY0" fmla="*/ 26617 h 240244"/>
                <a:gd name="connsiteX1" fmla="*/ 65651 w 82175"/>
                <a:gd name="connsiteY1" fmla="*/ 219520 h 240244"/>
                <a:gd name="connsiteX2" fmla="*/ 14642 w 82175"/>
                <a:gd name="connsiteY2" fmla="*/ 226397 h 240244"/>
                <a:gd name="connsiteX3" fmla="*/ 3708 w 82175"/>
                <a:gd name="connsiteY3" fmla="*/ 45319 h 240244"/>
                <a:gd name="connsiteX4" fmla="*/ 43931 w 82175"/>
                <a:gd name="connsiteY4" fmla="*/ 0 h 240244"/>
                <a:gd name="connsiteX5" fmla="*/ 82176 w 82175"/>
                <a:gd name="connsiteY5" fmla="*/ 26568 h 2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75" h="240244">
                  <a:moveTo>
                    <a:pt x="82126" y="26617"/>
                  </a:moveTo>
                  <a:cubicBezTo>
                    <a:pt x="82819" y="115771"/>
                    <a:pt x="72429" y="195871"/>
                    <a:pt x="65651" y="219520"/>
                  </a:cubicBezTo>
                  <a:cubicBezTo>
                    <a:pt x="59170" y="242080"/>
                    <a:pt x="18254" y="248908"/>
                    <a:pt x="14642" y="226397"/>
                  </a:cubicBezTo>
                  <a:cubicBezTo>
                    <a:pt x="11031" y="203886"/>
                    <a:pt x="-7869" y="65801"/>
                    <a:pt x="3708" y="45319"/>
                  </a:cubicBezTo>
                  <a:cubicBezTo>
                    <a:pt x="15088" y="25183"/>
                    <a:pt x="15533" y="0"/>
                    <a:pt x="43931" y="0"/>
                  </a:cubicBezTo>
                  <a:cubicBezTo>
                    <a:pt x="72330" y="0"/>
                    <a:pt x="82077" y="10390"/>
                    <a:pt x="82176" y="265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3" name="צורה חופשית: צורה 1182">
              <a:extLst>
                <a:ext uri="{FF2B5EF4-FFF2-40B4-BE49-F238E27FC236}">
                  <a16:creationId xmlns:a16="http://schemas.microsoft.com/office/drawing/2014/main" id="{39B83012-02FA-74CF-ECFC-889BF582CA6C}"/>
                </a:ext>
              </a:extLst>
            </p:cNvPr>
            <p:cNvSpPr/>
            <p:nvPr/>
          </p:nvSpPr>
          <p:spPr>
            <a:xfrm>
              <a:off x="4559051" y="763309"/>
              <a:ext cx="50511" cy="238567"/>
            </a:xfrm>
            <a:custGeom>
              <a:avLst/>
              <a:gdLst>
                <a:gd name="connsiteX0" fmla="*/ 50512 w 50511"/>
                <a:gd name="connsiteY0" fmla="*/ 247 h 238567"/>
                <a:gd name="connsiteX1" fmla="*/ 43931 w 50511"/>
                <a:gd name="connsiteY1" fmla="*/ 0 h 238567"/>
                <a:gd name="connsiteX2" fmla="*/ 3708 w 50511"/>
                <a:gd name="connsiteY2" fmla="*/ 45319 h 238567"/>
                <a:gd name="connsiteX3" fmla="*/ 14642 w 50511"/>
                <a:gd name="connsiteY3" fmla="*/ 226397 h 238567"/>
                <a:gd name="connsiteX4" fmla="*/ 33690 w 50511"/>
                <a:gd name="connsiteY4" fmla="*/ 238568 h 238567"/>
                <a:gd name="connsiteX5" fmla="*/ 38687 w 50511"/>
                <a:gd name="connsiteY5" fmla="*/ 225308 h 238567"/>
                <a:gd name="connsiteX6" fmla="*/ 50512 w 50511"/>
                <a:gd name="connsiteY6" fmla="*/ 247 h 2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11" h="238567">
                  <a:moveTo>
                    <a:pt x="50512" y="247"/>
                  </a:moveTo>
                  <a:cubicBezTo>
                    <a:pt x="48434" y="99"/>
                    <a:pt x="46257" y="0"/>
                    <a:pt x="43931" y="0"/>
                  </a:cubicBezTo>
                  <a:cubicBezTo>
                    <a:pt x="15533" y="0"/>
                    <a:pt x="15088" y="25183"/>
                    <a:pt x="3708" y="45319"/>
                  </a:cubicBezTo>
                  <a:cubicBezTo>
                    <a:pt x="-7869" y="65801"/>
                    <a:pt x="11031" y="203886"/>
                    <a:pt x="14642" y="226397"/>
                  </a:cubicBezTo>
                  <a:cubicBezTo>
                    <a:pt x="15929" y="234461"/>
                    <a:pt x="28001" y="237529"/>
                    <a:pt x="33690" y="238568"/>
                  </a:cubicBezTo>
                  <a:cubicBezTo>
                    <a:pt x="36510" y="227634"/>
                    <a:pt x="38687" y="225308"/>
                    <a:pt x="38687" y="225308"/>
                  </a:cubicBezTo>
                  <a:cubicBezTo>
                    <a:pt x="38687" y="225308"/>
                    <a:pt x="16819" y="118344"/>
                    <a:pt x="50512" y="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4" name="צורה חופשית: צורה 1183">
              <a:extLst>
                <a:ext uri="{FF2B5EF4-FFF2-40B4-BE49-F238E27FC236}">
                  <a16:creationId xmlns:a16="http://schemas.microsoft.com/office/drawing/2014/main" id="{BFC3BF5B-9F59-4C0E-CB6A-13020D8BB038}"/>
                </a:ext>
              </a:extLst>
            </p:cNvPr>
            <p:cNvSpPr/>
            <p:nvPr/>
          </p:nvSpPr>
          <p:spPr>
            <a:xfrm>
              <a:off x="4569863" y="964834"/>
              <a:ext cx="54930" cy="171118"/>
            </a:xfrm>
            <a:custGeom>
              <a:avLst/>
              <a:gdLst>
                <a:gd name="connsiteX0" fmla="*/ 48606 w 54930"/>
                <a:gd name="connsiteY0" fmla="*/ 170723 h 171118"/>
                <a:gd name="connsiteX1" fmla="*/ 54889 w 54930"/>
                <a:gd name="connsiteY1" fmla="*/ 18044 h 171118"/>
                <a:gd name="connsiteX2" fmla="*/ 38711 w 54930"/>
                <a:gd name="connsiteY2" fmla="*/ 629 h 171118"/>
                <a:gd name="connsiteX3" fmla="*/ 22 w 54930"/>
                <a:gd name="connsiteY3" fmla="*/ 37636 h 171118"/>
                <a:gd name="connsiteX4" fmla="*/ 516 w 54930"/>
                <a:gd name="connsiteY4" fmla="*/ 166814 h 171118"/>
                <a:gd name="connsiteX5" fmla="*/ 27035 w 54930"/>
                <a:gd name="connsiteY5" fmla="*/ 171119 h 171118"/>
                <a:gd name="connsiteX6" fmla="*/ 48655 w 54930"/>
                <a:gd name="connsiteY6" fmla="*/ 170723 h 1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30" h="171118">
                  <a:moveTo>
                    <a:pt x="48606" y="170723"/>
                  </a:moveTo>
                  <a:cubicBezTo>
                    <a:pt x="54543" y="126295"/>
                    <a:pt x="54098" y="29373"/>
                    <a:pt x="54889" y="18044"/>
                  </a:cubicBezTo>
                  <a:cubicBezTo>
                    <a:pt x="55879" y="3152"/>
                    <a:pt x="38711" y="629"/>
                    <a:pt x="38711" y="629"/>
                  </a:cubicBezTo>
                  <a:cubicBezTo>
                    <a:pt x="18080" y="-3725"/>
                    <a:pt x="269" y="15174"/>
                    <a:pt x="22" y="37636"/>
                  </a:cubicBezTo>
                  <a:cubicBezTo>
                    <a:pt x="-176" y="54952"/>
                    <a:pt x="1061" y="139405"/>
                    <a:pt x="516" y="166814"/>
                  </a:cubicBezTo>
                  <a:lnTo>
                    <a:pt x="27035" y="171119"/>
                  </a:lnTo>
                  <a:lnTo>
                    <a:pt x="48655" y="17072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5" name="צורה חופשית: צורה 1184">
              <a:extLst>
                <a:ext uri="{FF2B5EF4-FFF2-40B4-BE49-F238E27FC236}">
                  <a16:creationId xmlns:a16="http://schemas.microsoft.com/office/drawing/2014/main" id="{A9AA8F72-A1A5-5DD8-A826-9C13233BA174}"/>
                </a:ext>
              </a:extLst>
            </p:cNvPr>
            <p:cNvSpPr/>
            <p:nvPr/>
          </p:nvSpPr>
          <p:spPr>
            <a:xfrm>
              <a:off x="4569863" y="966205"/>
              <a:ext cx="27925" cy="168956"/>
            </a:xfrm>
            <a:custGeom>
              <a:avLst/>
              <a:gdLst>
                <a:gd name="connsiteX0" fmla="*/ 13924 w 27925"/>
                <a:gd name="connsiteY0" fmla="*/ 168957 h 168956"/>
                <a:gd name="connsiteX1" fmla="*/ 27925 w 27925"/>
                <a:gd name="connsiteY1" fmla="*/ 22462 h 168956"/>
                <a:gd name="connsiteX2" fmla="*/ 24611 w 27925"/>
                <a:gd name="connsiteY2" fmla="*/ 0 h 168956"/>
                <a:gd name="connsiteX3" fmla="*/ 22 w 27925"/>
                <a:gd name="connsiteY3" fmla="*/ 36265 h 168956"/>
                <a:gd name="connsiteX4" fmla="*/ 516 w 27925"/>
                <a:gd name="connsiteY4" fmla="*/ 165444 h 168956"/>
                <a:gd name="connsiteX5" fmla="*/ 13924 w 27925"/>
                <a:gd name="connsiteY5" fmla="*/ 168957 h 16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25" h="168956">
                  <a:moveTo>
                    <a:pt x="13924" y="168957"/>
                  </a:moveTo>
                  <a:cubicBezTo>
                    <a:pt x="17338" y="53581"/>
                    <a:pt x="27925" y="22462"/>
                    <a:pt x="27925" y="22462"/>
                  </a:cubicBezTo>
                  <a:cubicBezTo>
                    <a:pt x="27925" y="22462"/>
                    <a:pt x="26590" y="13507"/>
                    <a:pt x="24611" y="0"/>
                  </a:cubicBezTo>
                  <a:cubicBezTo>
                    <a:pt x="8878" y="4997"/>
                    <a:pt x="220" y="19444"/>
                    <a:pt x="22" y="36265"/>
                  </a:cubicBezTo>
                  <a:cubicBezTo>
                    <a:pt x="-176" y="53581"/>
                    <a:pt x="1061" y="138035"/>
                    <a:pt x="516" y="165444"/>
                  </a:cubicBezTo>
                  <a:lnTo>
                    <a:pt x="13924" y="168957"/>
                  </a:ln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6" name="צורה חופשית: צורה 1185">
              <a:extLst>
                <a:ext uri="{FF2B5EF4-FFF2-40B4-BE49-F238E27FC236}">
                  <a16:creationId xmlns:a16="http://schemas.microsoft.com/office/drawing/2014/main" id="{88753B66-EA3D-316C-F70B-64A9AABF3E7F}"/>
                </a:ext>
              </a:extLst>
            </p:cNvPr>
            <p:cNvSpPr/>
            <p:nvPr/>
          </p:nvSpPr>
          <p:spPr>
            <a:xfrm>
              <a:off x="4564600" y="743865"/>
              <a:ext cx="129969" cy="76045"/>
            </a:xfrm>
            <a:custGeom>
              <a:avLst/>
              <a:gdLst>
                <a:gd name="connsiteX0" fmla="*/ 129763 w 129969"/>
                <a:gd name="connsiteY0" fmla="*/ 46308 h 76045"/>
                <a:gd name="connsiteX1" fmla="*/ 114129 w 129969"/>
                <a:gd name="connsiteY1" fmla="*/ 56451 h 76045"/>
                <a:gd name="connsiteX2" fmla="*/ 56590 w 129969"/>
                <a:gd name="connsiteY2" fmla="*/ 75350 h 76045"/>
                <a:gd name="connsiteX3" fmla="*/ 139 w 129969"/>
                <a:gd name="connsiteY3" fmla="*/ 60211 h 76045"/>
                <a:gd name="connsiteX4" fmla="*/ 15872 w 129969"/>
                <a:gd name="connsiteY4" fmla="*/ 11033 h 76045"/>
                <a:gd name="connsiteX5" fmla="*/ 17702 w 129969"/>
                <a:gd name="connsiteY5" fmla="*/ 13507 h 76045"/>
                <a:gd name="connsiteX6" fmla="*/ 77320 w 129969"/>
                <a:gd name="connsiteY6" fmla="*/ 23154 h 76045"/>
                <a:gd name="connsiteX7" fmla="*/ 124024 w 129969"/>
                <a:gd name="connsiteY7" fmla="*/ 2127 h 76045"/>
                <a:gd name="connsiteX8" fmla="*/ 124024 w 129969"/>
                <a:gd name="connsiteY8" fmla="*/ 2127 h 76045"/>
                <a:gd name="connsiteX9" fmla="*/ 125755 w 129969"/>
                <a:gd name="connsiteY9" fmla="*/ 0 h 76045"/>
                <a:gd name="connsiteX10" fmla="*/ 129713 w 129969"/>
                <a:gd name="connsiteY10" fmla="*/ 46259 h 7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9" h="76045">
                  <a:moveTo>
                    <a:pt x="129763" y="46308"/>
                  </a:moveTo>
                  <a:cubicBezTo>
                    <a:pt x="129367" y="50217"/>
                    <a:pt x="123331" y="53581"/>
                    <a:pt x="114129" y="56451"/>
                  </a:cubicBezTo>
                  <a:cubicBezTo>
                    <a:pt x="103541" y="59766"/>
                    <a:pt x="72125" y="73619"/>
                    <a:pt x="56590" y="75350"/>
                  </a:cubicBezTo>
                  <a:cubicBezTo>
                    <a:pt x="21611" y="79407"/>
                    <a:pt x="-2038" y="64565"/>
                    <a:pt x="139" y="60211"/>
                  </a:cubicBezTo>
                  <a:cubicBezTo>
                    <a:pt x="10627" y="39234"/>
                    <a:pt x="14981" y="29536"/>
                    <a:pt x="15872" y="11033"/>
                  </a:cubicBezTo>
                  <a:cubicBezTo>
                    <a:pt x="16465" y="11923"/>
                    <a:pt x="17059" y="12764"/>
                    <a:pt x="17702" y="13507"/>
                  </a:cubicBezTo>
                  <a:cubicBezTo>
                    <a:pt x="32347" y="32357"/>
                    <a:pt x="53522" y="30971"/>
                    <a:pt x="77320" y="23154"/>
                  </a:cubicBezTo>
                  <a:cubicBezTo>
                    <a:pt x="96615" y="16821"/>
                    <a:pt x="117048" y="9054"/>
                    <a:pt x="124024" y="2127"/>
                  </a:cubicBezTo>
                  <a:lnTo>
                    <a:pt x="124024" y="2127"/>
                  </a:lnTo>
                  <a:cubicBezTo>
                    <a:pt x="124766" y="1385"/>
                    <a:pt x="125310" y="693"/>
                    <a:pt x="125755" y="0"/>
                  </a:cubicBezTo>
                  <a:cubicBezTo>
                    <a:pt x="126102" y="9648"/>
                    <a:pt x="131148" y="33247"/>
                    <a:pt x="129713" y="462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7" name="צורה חופשית: צורה 1186">
              <a:extLst>
                <a:ext uri="{FF2B5EF4-FFF2-40B4-BE49-F238E27FC236}">
                  <a16:creationId xmlns:a16="http://schemas.microsoft.com/office/drawing/2014/main" id="{2F181879-4B78-67BD-4220-3B7B65E7F261}"/>
                </a:ext>
              </a:extLst>
            </p:cNvPr>
            <p:cNvSpPr/>
            <p:nvPr/>
          </p:nvSpPr>
          <p:spPr>
            <a:xfrm>
              <a:off x="4628344" y="1081333"/>
              <a:ext cx="60438" cy="32615"/>
            </a:xfrm>
            <a:custGeom>
              <a:avLst/>
              <a:gdLst>
                <a:gd name="connsiteX0" fmla="*/ 4522 w 60438"/>
                <a:gd name="connsiteY0" fmla="*/ 49 h 32615"/>
                <a:gd name="connsiteX1" fmla="*/ 39599 w 60438"/>
                <a:gd name="connsiteY1" fmla="*/ 8955 h 32615"/>
                <a:gd name="connsiteX2" fmla="*/ 54442 w 60438"/>
                <a:gd name="connsiteY2" fmla="*/ 4106 h 32615"/>
                <a:gd name="connsiteX3" fmla="*/ 55035 w 60438"/>
                <a:gd name="connsiteY3" fmla="*/ 3414 h 32615"/>
                <a:gd name="connsiteX4" fmla="*/ 56619 w 60438"/>
                <a:gd name="connsiteY4" fmla="*/ 792 h 32615"/>
                <a:gd name="connsiteX5" fmla="*/ 59785 w 60438"/>
                <a:gd name="connsiteY5" fmla="*/ 4156 h 32615"/>
                <a:gd name="connsiteX6" fmla="*/ 56965 w 60438"/>
                <a:gd name="connsiteY6" fmla="*/ 26222 h 32615"/>
                <a:gd name="connsiteX7" fmla="*/ 31436 w 60438"/>
                <a:gd name="connsiteY7" fmla="*/ 32554 h 32615"/>
                <a:gd name="connsiteX8" fmla="*/ 514 w 60438"/>
                <a:gd name="connsiteY8" fmla="*/ 18652 h 32615"/>
                <a:gd name="connsiteX9" fmla="*/ 4472 w 60438"/>
                <a:gd name="connsiteY9" fmla="*/ 0 h 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38" h="32615">
                  <a:moveTo>
                    <a:pt x="4522" y="49"/>
                  </a:moveTo>
                  <a:cubicBezTo>
                    <a:pt x="4522" y="49"/>
                    <a:pt x="20304" y="10736"/>
                    <a:pt x="39599" y="8955"/>
                  </a:cubicBezTo>
                  <a:cubicBezTo>
                    <a:pt x="45041" y="8460"/>
                    <a:pt x="50632" y="6778"/>
                    <a:pt x="54442" y="4106"/>
                  </a:cubicBezTo>
                  <a:cubicBezTo>
                    <a:pt x="54739" y="3908"/>
                    <a:pt x="54887" y="3661"/>
                    <a:pt x="55035" y="3414"/>
                  </a:cubicBezTo>
                  <a:cubicBezTo>
                    <a:pt x="55728" y="2672"/>
                    <a:pt x="56272" y="1781"/>
                    <a:pt x="56619" y="792"/>
                  </a:cubicBezTo>
                  <a:cubicBezTo>
                    <a:pt x="58449" y="1138"/>
                    <a:pt x="59142" y="1732"/>
                    <a:pt x="59785" y="4156"/>
                  </a:cubicBezTo>
                  <a:cubicBezTo>
                    <a:pt x="61269" y="10043"/>
                    <a:pt x="60181" y="21967"/>
                    <a:pt x="56965" y="26222"/>
                  </a:cubicBezTo>
                  <a:cubicBezTo>
                    <a:pt x="55184" y="28596"/>
                    <a:pt x="36779" y="33198"/>
                    <a:pt x="31436" y="32554"/>
                  </a:cubicBezTo>
                  <a:cubicBezTo>
                    <a:pt x="19117" y="31169"/>
                    <a:pt x="663" y="26519"/>
                    <a:pt x="514" y="18652"/>
                  </a:cubicBezTo>
                  <a:cubicBezTo>
                    <a:pt x="366" y="9202"/>
                    <a:pt x="-1910" y="2276"/>
                    <a:pt x="447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8" name="צורה חופשית: צורה 1187">
              <a:extLst>
                <a:ext uri="{FF2B5EF4-FFF2-40B4-BE49-F238E27FC236}">
                  <a16:creationId xmlns:a16="http://schemas.microsoft.com/office/drawing/2014/main" id="{97E87A45-18D0-1EF3-AA40-6A36604B50BE}"/>
                </a:ext>
              </a:extLst>
            </p:cNvPr>
            <p:cNvSpPr/>
            <p:nvPr/>
          </p:nvSpPr>
          <p:spPr>
            <a:xfrm>
              <a:off x="4628341" y="1081432"/>
              <a:ext cx="57389" cy="32603"/>
            </a:xfrm>
            <a:custGeom>
              <a:avLst/>
              <a:gdLst>
                <a:gd name="connsiteX0" fmla="*/ 2843 w 57389"/>
                <a:gd name="connsiteY0" fmla="*/ 841 h 32603"/>
                <a:gd name="connsiteX1" fmla="*/ 3090 w 57389"/>
                <a:gd name="connsiteY1" fmla="*/ 693 h 32603"/>
                <a:gd name="connsiteX2" fmla="*/ 4525 w 57389"/>
                <a:gd name="connsiteY2" fmla="*/ 0 h 32603"/>
                <a:gd name="connsiteX3" fmla="*/ 11452 w 57389"/>
                <a:gd name="connsiteY3" fmla="*/ 3661 h 32603"/>
                <a:gd name="connsiteX4" fmla="*/ 39603 w 57389"/>
                <a:gd name="connsiteY4" fmla="*/ 8905 h 32603"/>
                <a:gd name="connsiteX5" fmla="*/ 54445 w 57389"/>
                <a:gd name="connsiteY5" fmla="*/ 4057 h 32603"/>
                <a:gd name="connsiteX6" fmla="*/ 55039 w 57389"/>
                <a:gd name="connsiteY6" fmla="*/ 3364 h 32603"/>
                <a:gd name="connsiteX7" fmla="*/ 56523 w 57389"/>
                <a:gd name="connsiteY7" fmla="*/ 1039 h 32603"/>
                <a:gd name="connsiteX8" fmla="*/ 57315 w 57389"/>
                <a:gd name="connsiteY8" fmla="*/ 3612 h 32603"/>
                <a:gd name="connsiteX9" fmla="*/ 35892 w 57389"/>
                <a:gd name="connsiteY9" fmla="*/ 10884 h 32603"/>
                <a:gd name="connsiteX10" fmla="*/ 11254 w 57389"/>
                <a:gd name="connsiteY10" fmla="*/ 6135 h 32603"/>
                <a:gd name="connsiteX11" fmla="*/ 32973 w 57389"/>
                <a:gd name="connsiteY11" fmla="*/ 32604 h 32603"/>
                <a:gd name="connsiteX12" fmla="*/ 31439 w 57389"/>
                <a:gd name="connsiteY12" fmla="*/ 32604 h 32603"/>
                <a:gd name="connsiteX13" fmla="*/ 518 w 57389"/>
                <a:gd name="connsiteY13" fmla="*/ 18701 h 32603"/>
                <a:gd name="connsiteX14" fmla="*/ 2793 w 57389"/>
                <a:gd name="connsiteY14" fmla="*/ 891 h 3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89" h="32603">
                  <a:moveTo>
                    <a:pt x="2843" y="841"/>
                  </a:moveTo>
                  <a:cubicBezTo>
                    <a:pt x="2843" y="841"/>
                    <a:pt x="2991" y="742"/>
                    <a:pt x="3090" y="693"/>
                  </a:cubicBezTo>
                  <a:cubicBezTo>
                    <a:pt x="3536" y="445"/>
                    <a:pt x="3981" y="198"/>
                    <a:pt x="4525" y="0"/>
                  </a:cubicBezTo>
                  <a:cubicBezTo>
                    <a:pt x="4525" y="0"/>
                    <a:pt x="7098" y="1732"/>
                    <a:pt x="11452" y="3661"/>
                  </a:cubicBezTo>
                  <a:cubicBezTo>
                    <a:pt x="17834" y="6531"/>
                    <a:pt x="28323" y="9944"/>
                    <a:pt x="39603" y="8905"/>
                  </a:cubicBezTo>
                  <a:cubicBezTo>
                    <a:pt x="45045" y="8411"/>
                    <a:pt x="50636" y="6729"/>
                    <a:pt x="54445" y="4057"/>
                  </a:cubicBezTo>
                  <a:cubicBezTo>
                    <a:pt x="54742" y="3859"/>
                    <a:pt x="54890" y="3612"/>
                    <a:pt x="55039" y="3364"/>
                  </a:cubicBezTo>
                  <a:cubicBezTo>
                    <a:pt x="55682" y="2721"/>
                    <a:pt x="56177" y="1930"/>
                    <a:pt x="56523" y="1039"/>
                  </a:cubicBezTo>
                  <a:cubicBezTo>
                    <a:pt x="57166" y="1880"/>
                    <a:pt x="57562" y="2721"/>
                    <a:pt x="57315" y="3612"/>
                  </a:cubicBezTo>
                  <a:cubicBezTo>
                    <a:pt x="56325" y="7025"/>
                    <a:pt x="44996" y="10192"/>
                    <a:pt x="35892" y="10884"/>
                  </a:cubicBezTo>
                  <a:cubicBezTo>
                    <a:pt x="30005" y="11330"/>
                    <a:pt x="20060" y="9400"/>
                    <a:pt x="11254" y="6135"/>
                  </a:cubicBezTo>
                  <a:cubicBezTo>
                    <a:pt x="11056" y="15585"/>
                    <a:pt x="16745" y="29487"/>
                    <a:pt x="32973" y="32604"/>
                  </a:cubicBezTo>
                  <a:cubicBezTo>
                    <a:pt x="32379" y="32604"/>
                    <a:pt x="31885" y="32604"/>
                    <a:pt x="31439" y="32604"/>
                  </a:cubicBezTo>
                  <a:cubicBezTo>
                    <a:pt x="19120" y="31219"/>
                    <a:pt x="666" y="26568"/>
                    <a:pt x="518" y="18701"/>
                  </a:cubicBezTo>
                  <a:cubicBezTo>
                    <a:pt x="369" y="10192"/>
                    <a:pt x="-1461" y="3760"/>
                    <a:pt x="2793" y="891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9" name="צורה חופשית: צורה 1188">
              <a:extLst>
                <a:ext uri="{FF2B5EF4-FFF2-40B4-BE49-F238E27FC236}">
                  <a16:creationId xmlns:a16="http://schemas.microsoft.com/office/drawing/2014/main" id="{00BB9F17-6B1F-A39A-204C-5A40CE226AFA}"/>
                </a:ext>
              </a:extLst>
            </p:cNvPr>
            <p:cNvSpPr/>
            <p:nvPr/>
          </p:nvSpPr>
          <p:spPr>
            <a:xfrm>
              <a:off x="4567990" y="1116856"/>
              <a:ext cx="55988" cy="32566"/>
            </a:xfrm>
            <a:custGeom>
              <a:avLst/>
              <a:gdLst>
                <a:gd name="connsiteX0" fmla="*/ 2290 w 55988"/>
                <a:gd name="connsiteY0" fmla="*/ 50 h 32566"/>
                <a:gd name="connsiteX1" fmla="*/ 35982 w 55988"/>
                <a:gd name="connsiteY1" fmla="*/ 8905 h 32566"/>
                <a:gd name="connsiteX2" fmla="*/ 50231 w 55988"/>
                <a:gd name="connsiteY2" fmla="*/ 4057 h 32566"/>
                <a:gd name="connsiteX3" fmla="*/ 50824 w 55988"/>
                <a:gd name="connsiteY3" fmla="*/ 3364 h 32566"/>
                <a:gd name="connsiteX4" fmla="*/ 52358 w 55988"/>
                <a:gd name="connsiteY4" fmla="*/ 742 h 32566"/>
                <a:gd name="connsiteX5" fmla="*/ 55376 w 55988"/>
                <a:gd name="connsiteY5" fmla="*/ 4106 h 32566"/>
                <a:gd name="connsiteX6" fmla="*/ 52655 w 55988"/>
                <a:gd name="connsiteY6" fmla="*/ 26172 h 32566"/>
                <a:gd name="connsiteX7" fmla="*/ 28115 w 55988"/>
                <a:gd name="connsiteY7" fmla="*/ 32505 h 32566"/>
                <a:gd name="connsiteX8" fmla="*/ 6445 w 55988"/>
                <a:gd name="connsiteY8" fmla="*/ 26964 h 32566"/>
                <a:gd name="connsiteX9" fmla="*/ 607 w 55988"/>
                <a:gd name="connsiteY9" fmla="*/ 19889 h 32566"/>
                <a:gd name="connsiteX10" fmla="*/ 2240 w 55988"/>
                <a:gd name="connsiteY10" fmla="*/ 0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88" h="32566">
                  <a:moveTo>
                    <a:pt x="2290" y="50"/>
                  </a:moveTo>
                  <a:cubicBezTo>
                    <a:pt x="3230" y="693"/>
                    <a:pt x="18023" y="10637"/>
                    <a:pt x="35982" y="8905"/>
                  </a:cubicBezTo>
                  <a:cubicBezTo>
                    <a:pt x="41177" y="8411"/>
                    <a:pt x="46570" y="6729"/>
                    <a:pt x="50231" y="4057"/>
                  </a:cubicBezTo>
                  <a:cubicBezTo>
                    <a:pt x="50478" y="3859"/>
                    <a:pt x="50676" y="3612"/>
                    <a:pt x="50824" y="3364"/>
                  </a:cubicBezTo>
                  <a:cubicBezTo>
                    <a:pt x="51517" y="2622"/>
                    <a:pt x="52012" y="1732"/>
                    <a:pt x="52358" y="742"/>
                  </a:cubicBezTo>
                  <a:cubicBezTo>
                    <a:pt x="54090" y="1088"/>
                    <a:pt x="54782" y="1682"/>
                    <a:pt x="55376" y="4106"/>
                  </a:cubicBezTo>
                  <a:cubicBezTo>
                    <a:pt x="56761" y="9994"/>
                    <a:pt x="55772" y="21917"/>
                    <a:pt x="52655" y="26172"/>
                  </a:cubicBezTo>
                  <a:cubicBezTo>
                    <a:pt x="50923" y="28547"/>
                    <a:pt x="33261" y="33148"/>
                    <a:pt x="28115" y="32505"/>
                  </a:cubicBezTo>
                  <a:cubicBezTo>
                    <a:pt x="21387" y="31713"/>
                    <a:pt x="12679" y="29833"/>
                    <a:pt x="6445" y="26964"/>
                  </a:cubicBezTo>
                  <a:cubicBezTo>
                    <a:pt x="3526" y="25628"/>
                    <a:pt x="1350" y="23006"/>
                    <a:pt x="607" y="19889"/>
                  </a:cubicBezTo>
                  <a:cubicBezTo>
                    <a:pt x="-827" y="13705"/>
                    <a:pt x="508" y="6877"/>
                    <a:pt x="224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0" name="צורה חופשית: צורה 1189">
              <a:extLst>
                <a:ext uri="{FF2B5EF4-FFF2-40B4-BE49-F238E27FC236}">
                  <a16:creationId xmlns:a16="http://schemas.microsoft.com/office/drawing/2014/main" id="{98689879-6927-6B23-650D-8735FD326504}"/>
                </a:ext>
              </a:extLst>
            </p:cNvPr>
            <p:cNvSpPr/>
            <p:nvPr/>
          </p:nvSpPr>
          <p:spPr>
            <a:xfrm>
              <a:off x="4567990" y="1116905"/>
              <a:ext cx="53075" cy="32603"/>
            </a:xfrm>
            <a:custGeom>
              <a:avLst/>
              <a:gdLst>
                <a:gd name="connsiteX0" fmla="*/ 2290 w 53075"/>
                <a:gd name="connsiteY0" fmla="*/ 0 h 32603"/>
                <a:gd name="connsiteX1" fmla="*/ 8919 w 53075"/>
                <a:gd name="connsiteY1" fmla="*/ 3661 h 32603"/>
                <a:gd name="connsiteX2" fmla="*/ 35982 w 53075"/>
                <a:gd name="connsiteY2" fmla="*/ 8905 h 32603"/>
                <a:gd name="connsiteX3" fmla="*/ 50231 w 53075"/>
                <a:gd name="connsiteY3" fmla="*/ 4057 h 32603"/>
                <a:gd name="connsiteX4" fmla="*/ 50824 w 53075"/>
                <a:gd name="connsiteY4" fmla="*/ 3364 h 32603"/>
                <a:gd name="connsiteX5" fmla="*/ 52210 w 53075"/>
                <a:gd name="connsiteY5" fmla="*/ 1039 h 32603"/>
                <a:gd name="connsiteX6" fmla="*/ 53001 w 53075"/>
                <a:gd name="connsiteY6" fmla="*/ 3612 h 32603"/>
                <a:gd name="connsiteX7" fmla="*/ 32420 w 53075"/>
                <a:gd name="connsiteY7" fmla="*/ 10884 h 32603"/>
                <a:gd name="connsiteX8" fmla="*/ 8721 w 53075"/>
                <a:gd name="connsiteY8" fmla="*/ 6135 h 32603"/>
                <a:gd name="connsiteX9" fmla="*/ 29600 w 53075"/>
                <a:gd name="connsiteY9" fmla="*/ 32604 h 32603"/>
                <a:gd name="connsiteX10" fmla="*/ 28115 w 53075"/>
                <a:gd name="connsiteY10" fmla="*/ 32604 h 32603"/>
                <a:gd name="connsiteX11" fmla="*/ 6445 w 53075"/>
                <a:gd name="connsiteY11" fmla="*/ 27063 h 32603"/>
                <a:gd name="connsiteX12" fmla="*/ 607 w 53075"/>
                <a:gd name="connsiteY12" fmla="*/ 19988 h 32603"/>
                <a:gd name="connsiteX13" fmla="*/ 2240 w 53075"/>
                <a:gd name="connsiteY13" fmla="*/ 99 h 3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75" h="32603">
                  <a:moveTo>
                    <a:pt x="2290" y="0"/>
                  </a:moveTo>
                  <a:cubicBezTo>
                    <a:pt x="2537" y="198"/>
                    <a:pt x="4961" y="1781"/>
                    <a:pt x="8919" y="3661"/>
                  </a:cubicBezTo>
                  <a:cubicBezTo>
                    <a:pt x="15054" y="6531"/>
                    <a:pt x="25097" y="9944"/>
                    <a:pt x="35982" y="8905"/>
                  </a:cubicBezTo>
                  <a:cubicBezTo>
                    <a:pt x="41177" y="8411"/>
                    <a:pt x="46570" y="6729"/>
                    <a:pt x="50231" y="4057"/>
                  </a:cubicBezTo>
                  <a:cubicBezTo>
                    <a:pt x="50528" y="3859"/>
                    <a:pt x="50676" y="3612"/>
                    <a:pt x="50824" y="3364"/>
                  </a:cubicBezTo>
                  <a:cubicBezTo>
                    <a:pt x="51418" y="2721"/>
                    <a:pt x="51913" y="1930"/>
                    <a:pt x="52210" y="1039"/>
                  </a:cubicBezTo>
                  <a:cubicBezTo>
                    <a:pt x="52853" y="1880"/>
                    <a:pt x="53249" y="2721"/>
                    <a:pt x="53001" y="3612"/>
                  </a:cubicBezTo>
                  <a:cubicBezTo>
                    <a:pt x="52061" y="7025"/>
                    <a:pt x="41177" y="10192"/>
                    <a:pt x="32420" y="10884"/>
                  </a:cubicBezTo>
                  <a:cubicBezTo>
                    <a:pt x="26730" y="11330"/>
                    <a:pt x="17182" y="9400"/>
                    <a:pt x="8721" y="6135"/>
                  </a:cubicBezTo>
                  <a:cubicBezTo>
                    <a:pt x="8523" y="15585"/>
                    <a:pt x="14015" y="29487"/>
                    <a:pt x="29600" y="32604"/>
                  </a:cubicBezTo>
                  <a:cubicBezTo>
                    <a:pt x="29055" y="32604"/>
                    <a:pt x="28561" y="32604"/>
                    <a:pt x="28115" y="32604"/>
                  </a:cubicBezTo>
                  <a:cubicBezTo>
                    <a:pt x="21387" y="31812"/>
                    <a:pt x="12679" y="29932"/>
                    <a:pt x="6445" y="27063"/>
                  </a:cubicBezTo>
                  <a:cubicBezTo>
                    <a:pt x="3526" y="25727"/>
                    <a:pt x="1350" y="23105"/>
                    <a:pt x="607" y="19988"/>
                  </a:cubicBezTo>
                  <a:cubicBezTo>
                    <a:pt x="-827" y="13803"/>
                    <a:pt x="508" y="6976"/>
                    <a:pt x="2240" y="9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1" name="צורה חופשית: צורה 1190">
              <a:extLst>
                <a:ext uri="{FF2B5EF4-FFF2-40B4-BE49-F238E27FC236}">
                  <a16:creationId xmlns:a16="http://schemas.microsoft.com/office/drawing/2014/main" id="{4225A13D-1DDC-B623-037E-B4C8E1AE3E1F}"/>
                </a:ext>
              </a:extLst>
            </p:cNvPr>
            <p:cNvSpPr/>
            <p:nvPr/>
          </p:nvSpPr>
          <p:spPr>
            <a:xfrm>
              <a:off x="4538766" y="555486"/>
              <a:ext cx="155056" cy="263729"/>
            </a:xfrm>
            <a:custGeom>
              <a:avLst/>
              <a:gdLst>
                <a:gd name="connsiteX0" fmla="*/ 151194 w 155056"/>
                <a:gd name="connsiteY0" fmla="*/ 137865 h 263729"/>
                <a:gd name="connsiteX1" fmla="*/ 149660 w 155056"/>
                <a:gd name="connsiteY1" fmla="*/ 57222 h 263729"/>
                <a:gd name="connsiteX2" fmla="*/ 121311 w 155056"/>
                <a:gd name="connsiteY2" fmla="*/ 573 h 263729"/>
                <a:gd name="connsiteX3" fmla="*/ 79208 w 155056"/>
                <a:gd name="connsiteY3" fmla="*/ 4679 h 263729"/>
                <a:gd name="connsiteX4" fmla="*/ 67631 w 155056"/>
                <a:gd name="connsiteY4" fmla="*/ 7697 h 263729"/>
                <a:gd name="connsiteX5" fmla="*/ 4352 w 155056"/>
                <a:gd name="connsiteY5" fmla="*/ 37827 h 263729"/>
                <a:gd name="connsiteX6" fmla="*/ 19739 w 155056"/>
                <a:gd name="connsiteY6" fmla="*/ 128366 h 263729"/>
                <a:gd name="connsiteX7" fmla="*/ 33839 w 155056"/>
                <a:gd name="connsiteY7" fmla="*/ 186895 h 263729"/>
                <a:gd name="connsiteX8" fmla="*/ 33839 w 155056"/>
                <a:gd name="connsiteY8" fmla="*/ 250470 h 263729"/>
                <a:gd name="connsiteX9" fmla="*/ 56202 w 155056"/>
                <a:gd name="connsiteY9" fmla="*/ 263729 h 263729"/>
                <a:gd name="connsiteX10" fmla="*/ 105875 w 155056"/>
                <a:gd name="connsiteY10" fmla="*/ 250619 h 263729"/>
                <a:gd name="connsiteX11" fmla="*/ 136697 w 155056"/>
                <a:gd name="connsiteY11" fmla="*/ 234589 h 263729"/>
                <a:gd name="connsiteX12" fmla="*/ 155003 w 155056"/>
                <a:gd name="connsiteY12" fmla="*/ 217322 h 263729"/>
                <a:gd name="connsiteX13" fmla="*/ 151144 w 155056"/>
                <a:gd name="connsiteY13" fmla="*/ 137816 h 26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056" h="263729">
                  <a:moveTo>
                    <a:pt x="151194" y="137865"/>
                  </a:moveTo>
                  <a:cubicBezTo>
                    <a:pt x="151194" y="99226"/>
                    <a:pt x="150748" y="66275"/>
                    <a:pt x="149660" y="57222"/>
                  </a:cubicBezTo>
                  <a:cubicBezTo>
                    <a:pt x="146889" y="33177"/>
                    <a:pt x="151837" y="3640"/>
                    <a:pt x="121311" y="573"/>
                  </a:cubicBezTo>
                  <a:cubicBezTo>
                    <a:pt x="96079" y="-1950"/>
                    <a:pt x="79208" y="4679"/>
                    <a:pt x="79208" y="4679"/>
                  </a:cubicBezTo>
                  <a:cubicBezTo>
                    <a:pt x="81434" y="4778"/>
                    <a:pt x="67631" y="7697"/>
                    <a:pt x="67631" y="7697"/>
                  </a:cubicBezTo>
                  <a:cubicBezTo>
                    <a:pt x="67631" y="7697"/>
                    <a:pt x="16869" y="25459"/>
                    <a:pt x="4352" y="37827"/>
                  </a:cubicBezTo>
                  <a:cubicBezTo>
                    <a:pt x="-8165" y="50196"/>
                    <a:pt x="9250" y="99819"/>
                    <a:pt x="19739" y="128366"/>
                  </a:cubicBezTo>
                  <a:cubicBezTo>
                    <a:pt x="28595" y="152411"/>
                    <a:pt x="29436" y="151867"/>
                    <a:pt x="33839" y="186895"/>
                  </a:cubicBezTo>
                  <a:cubicBezTo>
                    <a:pt x="36857" y="210989"/>
                    <a:pt x="30920" y="233896"/>
                    <a:pt x="33839" y="250470"/>
                  </a:cubicBezTo>
                  <a:cubicBezTo>
                    <a:pt x="34334" y="257693"/>
                    <a:pt x="45416" y="263779"/>
                    <a:pt x="56202" y="263729"/>
                  </a:cubicBezTo>
                  <a:cubicBezTo>
                    <a:pt x="72182" y="263729"/>
                    <a:pt x="87717" y="256951"/>
                    <a:pt x="105875" y="250619"/>
                  </a:cubicBezTo>
                  <a:cubicBezTo>
                    <a:pt x="121756" y="245077"/>
                    <a:pt x="124032" y="241614"/>
                    <a:pt x="136697" y="234589"/>
                  </a:cubicBezTo>
                  <a:cubicBezTo>
                    <a:pt x="147681" y="228454"/>
                    <a:pt x="155795" y="222319"/>
                    <a:pt x="155003" y="217322"/>
                  </a:cubicBezTo>
                  <a:cubicBezTo>
                    <a:pt x="150946" y="190457"/>
                    <a:pt x="151194" y="165571"/>
                    <a:pt x="151144" y="1378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2" name="צורה חופשית: צורה 1191">
              <a:extLst>
                <a:ext uri="{FF2B5EF4-FFF2-40B4-BE49-F238E27FC236}">
                  <a16:creationId xmlns:a16="http://schemas.microsoft.com/office/drawing/2014/main" id="{FF309E9C-A009-7B1D-52A6-780134A6782D}"/>
                </a:ext>
              </a:extLst>
            </p:cNvPr>
            <p:cNvSpPr/>
            <p:nvPr/>
          </p:nvSpPr>
          <p:spPr>
            <a:xfrm>
              <a:off x="4538814" y="609838"/>
              <a:ext cx="80248" cy="209377"/>
            </a:xfrm>
            <a:custGeom>
              <a:avLst/>
              <a:gdLst>
                <a:gd name="connsiteX0" fmla="*/ 5888 w 80248"/>
                <a:gd name="connsiteY0" fmla="*/ 5492 h 209377"/>
                <a:gd name="connsiteX1" fmla="*/ 52988 w 80248"/>
                <a:gd name="connsiteY1" fmla="*/ 49524 h 209377"/>
                <a:gd name="connsiteX2" fmla="*/ 80248 w 80248"/>
                <a:gd name="connsiteY2" fmla="*/ 205172 h 209377"/>
                <a:gd name="connsiteX3" fmla="*/ 56154 w 80248"/>
                <a:gd name="connsiteY3" fmla="*/ 209377 h 209377"/>
                <a:gd name="connsiteX4" fmla="*/ 33791 w 80248"/>
                <a:gd name="connsiteY4" fmla="*/ 196118 h 209377"/>
                <a:gd name="connsiteX5" fmla="*/ 33791 w 80248"/>
                <a:gd name="connsiteY5" fmla="*/ 132543 h 209377"/>
                <a:gd name="connsiteX6" fmla="*/ 19691 w 80248"/>
                <a:gd name="connsiteY6" fmla="*/ 74014 h 209377"/>
                <a:gd name="connsiteX7" fmla="*/ 0 w 80248"/>
                <a:gd name="connsiteY7" fmla="*/ 0 h 209377"/>
                <a:gd name="connsiteX8" fmla="*/ 5888 w 80248"/>
                <a:gd name="connsiteY8" fmla="*/ 5492 h 20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48" h="209377">
                  <a:moveTo>
                    <a:pt x="5888" y="5492"/>
                  </a:moveTo>
                  <a:cubicBezTo>
                    <a:pt x="24094" y="17663"/>
                    <a:pt x="56006" y="28300"/>
                    <a:pt x="52988" y="49524"/>
                  </a:cubicBezTo>
                  <a:cubicBezTo>
                    <a:pt x="42647" y="103848"/>
                    <a:pt x="41114" y="166978"/>
                    <a:pt x="80248" y="205172"/>
                  </a:cubicBezTo>
                  <a:cubicBezTo>
                    <a:pt x="72085" y="207646"/>
                    <a:pt x="64169" y="209377"/>
                    <a:pt x="56154" y="209377"/>
                  </a:cubicBezTo>
                  <a:cubicBezTo>
                    <a:pt x="45369" y="209377"/>
                    <a:pt x="34286" y="203341"/>
                    <a:pt x="33791" y="196118"/>
                  </a:cubicBezTo>
                  <a:cubicBezTo>
                    <a:pt x="30872" y="179544"/>
                    <a:pt x="36809" y="156637"/>
                    <a:pt x="33791" y="132543"/>
                  </a:cubicBezTo>
                  <a:cubicBezTo>
                    <a:pt x="29388" y="97515"/>
                    <a:pt x="28547" y="98059"/>
                    <a:pt x="19691" y="74014"/>
                  </a:cubicBezTo>
                  <a:cubicBezTo>
                    <a:pt x="11973" y="52988"/>
                    <a:pt x="495" y="20582"/>
                    <a:pt x="0" y="0"/>
                  </a:cubicBezTo>
                  <a:cubicBezTo>
                    <a:pt x="1732" y="2028"/>
                    <a:pt x="3661" y="3859"/>
                    <a:pt x="5888" y="5492"/>
                  </a:cubicBezTo>
                  <a:close/>
                </a:path>
              </a:pathLst>
            </a:custGeom>
            <a:solidFill>
              <a:srgbClr val="1E4E7E">
                <a:alpha val="3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3" name="צורה חופשית: צורה 1192">
              <a:extLst>
                <a:ext uri="{FF2B5EF4-FFF2-40B4-BE49-F238E27FC236}">
                  <a16:creationId xmlns:a16="http://schemas.microsoft.com/office/drawing/2014/main" id="{75AD826B-DB3E-9900-47C3-F60B820D4288}"/>
                </a:ext>
              </a:extLst>
            </p:cNvPr>
            <p:cNvSpPr/>
            <p:nvPr/>
          </p:nvSpPr>
          <p:spPr>
            <a:xfrm>
              <a:off x="4564986" y="651694"/>
              <a:ext cx="128704" cy="169510"/>
            </a:xfrm>
            <a:custGeom>
              <a:avLst/>
              <a:gdLst>
                <a:gd name="connsiteX0" fmla="*/ 49920 w 128704"/>
                <a:gd name="connsiteY0" fmla="*/ 28596 h 169510"/>
                <a:gd name="connsiteX1" fmla="*/ 77774 w 128704"/>
                <a:gd name="connsiteY1" fmla="*/ 23154 h 169510"/>
                <a:gd name="connsiteX2" fmla="*/ 124479 w 128704"/>
                <a:gd name="connsiteY2" fmla="*/ 2127 h 169510"/>
                <a:gd name="connsiteX3" fmla="*/ 124479 w 128704"/>
                <a:gd name="connsiteY3" fmla="*/ 2127 h 169510"/>
                <a:gd name="connsiteX4" fmla="*/ 126210 w 128704"/>
                <a:gd name="connsiteY4" fmla="*/ 0 h 169510"/>
                <a:gd name="connsiteX5" fmla="*/ 128338 w 128704"/>
                <a:gd name="connsiteY5" fmla="*/ 132593 h 169510"/>
                <a:gd name="connsiteX6" fmla="*/ 92221 w 128704"/>
                <a:gd name="connsiteY6" fmla="*/ 154065 h 169510"/>
                <a:gd name="connsiteX7" fmla="*/ 48634 w 128704"/>
                <a:gd name="connsiteY7" fmla="*/ 167324 h 169510"/>
                <a:gd name="connsiteX8" fmla="*/ 0 w 128704"/>
                <a:gd name="connsiteY8" fmla="*/ 153867 h 169510"/>
                <a:gd name="connsiteX9" fmla="*/ 33890 w 128704"/>
                <a:gd name="connsiteY9" fmla="*/ 128486 h 169510"/>
                <a:gd name="connsiteX10" fmla="*/ 49920 w 128704"/>
                <a:gd name="connsiteY10" fmla="*/ 28596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04" h="169510">
                  <a:moveTo>
                    <a:pt x="49920" y="28596"/>
                  </a:moveTo>
                  <a:cubicBezTo>
                    <a:pt x="58578" y="28547"/>
                    <a:pt x="67929" y="26370"/>
                    <a:pt x="77774" y="23154"/>
                  </a:cubicBezTo>
                  <a:cubicBezTo>
                    <a:pt x="97070" y="16821"/>
                    <a:pt x="117503" y="9054"/>
                    <a:pt x="124479" y="2127"/>
                  </a:cubicBezTo>
                  <a:lnTo>
                    <a:pt x="124479" y="2127"/>
                  </a:lnTo>
                  <a:cubicBezTo>
                    <a:pt x="125221" y="1385"/>
                    <a:pt x="125765" y="693"/>
                    <a:pt x="126210" y="0"/>
                  </a:cubicBezTo>
                  <a:cubicBezTo>
                    <a:pt x="126557" y="9648"/>
                    <a:pt x="129772" y="119581"/>
                    <a:pt x="128338" y="132593"/>
                  </a:cubicBezTo>
                  <a:cubicBezTo>
                    <a:pt x="127942" y="136501"/>
                    <a:pt x="101423" y="151146"/>
                    <a:pt x="92221" y="154065"/>
                  </a:cubicBezTo>
                  <a:cubicBezTo>
                    <a:pt x="81633" y="157379"/>
                    <a:pt x="64169" y="165592"/>
                    <a:pt x="48634" y="167324"/>
                  </a:cubicBezTo>
                  <a:cubicBezTo>
                    <a:pt x="47446" y="169995"/>
                    <a:pt x="13655" y="173854"/>
                    <a:pt x="0" y="153867"/>
                  </a:cubicBezTo>
                  <a:cubicBezTo>
                    <a:pt x="0" y="153867"/>
                    <a:pt x="19444" y="152234"/>
                    <a:pt x="33890" y="128486"/>
                  </a:cubicBezTo>
                  <a:cubicBezTo>
                    <a:pt x="48337" y="104738"/>
                    <a:pt x="49920" y="28596"/>
                    <a:pt x="49920" y="2859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4" name="צורה חופשית: צורה 1193">
              <a:extLst>
                <a:ext uri="{FF2B5EF4-FFF2-40B4-BE49-F238E27FC236}">
                  <a16:creationId xmlns:a16="http://schemas.microsoft.com/office/drawing/2014/main" id="{CF024953-E793-896E-39C7-1CD7CF4AD09C}"/>
                </a:ext>
              </a:extLst>
            </p:cNvPr>
            <p:cNvSpPr/>
            <p:nvPr/>
          </p:nvSpPr>
          <p:spPr>
            <a:xfrm>
              <a:off x="4565036" y="680142"/>
              <a:ext cx="53581" cy="140854"/>
            </a:xfrm>
            <a:custGeom>
              <a:avLst/>
              <a:gdLst>
                <a:gd name="connsiteX0" fmla="*/ 0 w 53581"/>
                <a:gd name="connsiteY0" fmla="*/ 125419 h 140854"/>
                <a:gd name="connsiteX1" fmla="*/ 33890 w 53581"/>
                <a:gd name="connsiteY1" fmla="*/ 100038 h 140854"/>
                <a:gd name="connsiteX2" fmla="*/ 49920 w 53581"/>
                <a:gd name="connsiteY2" fmla="*/ 148 h 140854"/>
                <a:gd name="connsiteX3" fmla="*/ 53581 w 53581"/>
                <a:gd name="connsiteY3" fmla="*/ 0 h 140854"/>
                <a:gd name="connsiteX4" fmla="*/ 31169 w 53581"/>
                <a:gd name="connsiteY4" fmla="*/ 140855 h 140854"/>
                <a:gd name="connsiteX5" fmla="*/ 0 w 53581"/>
                <a:gd name="connsiteY5" fmla="*/ 125419 h 1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81" h="140854">
                  <a:moveTo>
                    <a:pt x="0" y="125419"/>
                  </a:moveTo>
                  <a:cubicBezTo>
                    <a:pt x="0" y="125419"/>
                    <a:pt x="19444" y="123786"/>
                    <a:pt x="33890" y="100038"/>
                  </a:cubicBezTo>
                  <a:cubicBezTo>
                    <a:pt x="48337" y="76290"/>
                    <a:pt x="49920" y="148"/>
                    <a:pt x="49920" y="148"/>
                  </a:cubicBezTo>
                  <a:cubicBezTo>
                    <a:pt x="51108" y="148"/>
                    <a:pt x="52344" y="99"/>
                    <a:pt x="53581" y="0"/>
                  </a:cubicBezTo>
                  <a:cubicBezTo>
                    <a:pt x="46754" y="47397"/>
                    <a:pt x="46160" y="94794"/>
                    <a:pt x="31169" y="140855"/>
                  </a:cubicBezTo>
                  <a:cubicBezTo>
                    <a:pt x="20384" y="139964"/>
                    <a:pt x="7322" y="136105"/>
                    <a:pt x="0" y="1254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5" name="צורה חופשית: צורה 1194">
              <a:extLst>
                <a:ext uri="{FF2B5EF4-FFF2-40B4-BE49-F238E27FC236}">
                  <a16:creationId xmlns:a16="http://schemas.microsoft.com/office/drawing/2014/main" id="{F19FEC1F-6DBB-5782-9726-F8E327CDCC32}"/>
                </a:ext>
              </a:extLst>
            </p:cNvPr>
            <p:cNvSpPr/>
            <p:nvPr/>
          </p:nvSpPr>
          <p:spPr>
            <a:xfrm>
              <a:off x="4614659" y="655305"/>
              <a:ext cx="15485" cy="35325"/>
            </a:xfrm>
            <a:custGeom>
              <a:avLst/>
              <a:gdLst>
                <a:gd name="connsiteX0" fmla="*/ 1880 w 15485"/>
                <a:gd name="connsiteY0" fmla="*/ 11429 h 35325"/>
                <a:gd name="connsiteX1" fmla="*/ 13902 w 15485"/>
                <a:gd name="connsiteY1" fmla="*/ 4502 h 35325"/>
                <a:gd name="connsiteX2" fmla="*/ 13902 w 15485"/>
                <a:gd name="connsiteY2" fmla="*/ 841 h 35325"/>
                <a:gd name="connsiteX3" fmla="*/ 15387 w 15485"/>
                <a:gd name="connsiteY3" fmla="*/ 0 h 35325"/>
                <a:gd name="connsiteX4" fmla="*/ 15486 w 15485"/>
                <a:gd name="connsiteY4" fmla="*/ 26420 h 35325"/>
                <a:gd name="connsiteX5" fmla="*/ 13804 w 15485"/>
                <a:gd name="connsiteY5" fmla="*/ 27409 h 35325"/>
                <a:gd name="connsiteX6" fmla="*/ 13804 w 15485"/>
                <a:gd name="connsiteY6" fmla="*/ 23501 h 35325"/>
                <a:gd name="connsiteX7" fmla="*/ 1781 w 15485"/>
                <a:gd name="connsiteY7" fmla="*/ 30427 h 35325"/>
                <a:gd name="connsiteX8" fmla="*/ 1781 w 15485"/>
                <a:gd name="connsiteY8" fmla="*/ 34336 h 35325"/>
                <a:gd name="connsiteX9" fmla="*/ 99 w 15485"/>
                <a:gd name="connsiteY9" fmla="*/ 35325 h 35325"/>
                <a:gd name="connsiteX10" fmla="*/ 0 w 15485"/>
                <a:gd name="connsiteY10" fmla="*/ 8905 h 35325"/>
                <a:gd name="connsiteX11" fmla="*/ 1930 w 15485"/>
                <a:gd name="connsiteY11" fmla="*/ 7768 h 35325"/>
                <a:gd name="connsiteX12" fmla="*/ 1930 w 15485"/>
                <a:gd name="connsiteY12" fmla="*/ 11429 h 35325"/>
                <a:gd name="connsiteX13" fmla="*/ 1682 w 15485"/>
                <a:gd name="connsiteY13" fmla="*/ 19889 h 35325"/>
                <a:gd name="connsiteX14" fmla="*/ 7718 w 15485"/>
                <a:gd name="connsiteY14" fmla="*/ 23303 h 35325"/>
                <a:gd name="connsiteX15" fmla="*/ 13705 w 15485"/>
                <a:gd name="connsiteY15" fmla="*/ 12913 h 35325"/>
                <a:gd name="connsiteX16" fmla="*/ 13705 w 15485"/>
                <a:gd name="connsiteY16" fmla="*/ 11181 h 35325"/>
                <a:gd name="connsiteX17" fmla="*/ 1682 w 15485"/>
                <a:gd name="connsiteY17" fmla="*/ 18108 h 35325"/>
                <a:gd name="connsiteX18" fmla="*/ 1682 w 15485"/>
                <a:gd name="connsiteY18" fmla="*/ 19839 h 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85" h="35325">
                  <a:moveTo>
                    <a:pt x="1880" y="11429"/>
                  </a:moveTo>
                  <a:lnTo>
                    <a:pt x="13902" y="4502"/>
                  </a:lnTo>
                  <a:lnTo>
                    <a:pt x="13902" y="841"/>
                  </a:lnTo>
                  <a:cubicBezTo>
                    <a:pt x="13902" y="841"/>
                    <a:pt x="15387" y="0"/>
                    <a:pt x="15387" y="0"/>
                  </a:cubicBezTo>
                  <a:lnTo>
                    <a:pt x="15486" y="26420"/>
                  </a:lnTo>
                  <a:lnTo>
                    <a:pt x="13804" y="27409"/>
                  </a:lnTo>
                  <a:lnTo>
                    <a:pt x="13804" y="23501"/>
                  </a:lnTo>
                  <a:cubicBezTo>
                    <a:pt x="13804" y="23501"/>
                    <a:pt x="1781" y="30427"/>
                    <a:pt x="1781" y="30427"/>
                  </a:cubicBezTo>
                  <a:lnTo>
                    <a:pt x="1781" y="34336"/>
                  </a:lnTo>
                  <a:cubicBezTo>
                    <a:pt x="1781" y="34336"/>
                    <a:pt x="99" y="35325"/>
                    <a:pt x="99" y="35325"/>
                  </a:cubicBezTo>
                  <a:lnTo>
                    <a:pt x="0" y="8905"/>
                  </a:lnTo>
                  <a:lnTo>
                    <a:pt x="1930" y="7768"/>
                  </a:lnTo>
                  <a:lnTo>
                    <a:pt x="1930" y="11429"/>
                  </a:lnTo>
                  <a:close/>
                  <a:moveTo>
                    <a:pt x="1682" y="19889"/>
                  </a:moveTo>
                  <a:cubicBezTo>
                    <a:pt x="1682" y="23698"/>
                    <a:pt x="4403" y="25232"/>
                    <a:pt x="7718" y="23303"/>
                  </a:cubicBezTo>
                  <a:cubicBezTo>
                    <a:pt x="11033" y="21373"/>
                    <a:pt x="13705" y="16772"/>
                    <a:pt x="13705" y="12913"/>
                  </a:cubicBezTo>
                  <a:lnTo>
                    <a:pt x="13705" y="11181"/>
                  </a:lnTo>
                  <a:cubicBezTo>
                    <a:pt x="13705" y="11181"/>
                    <a:pt x="1682" y="18108"/>
                    <a:pt x="1682" y="18108"/>
                  </a:cubicBezTo>
                  <a:lnTo>
                    <a:pt x="1682" y="19839"/>
                  </a:lnTo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6" name="צורה חופשית: צורה 1195">
              <a:extLst>
                <a:ext uri="{FF2B5EF4-FFF2-40B4-BE49-F238E27FC236}">
                  <a16:creationId xmlns:a16="http://schemas.microsoft.com/office/drawing/2014/main" id="{96F8795C-856C-70CD-ECCC-7529ECFFEC80}"/>
                </a:ext>
              </a:extLst>
            </p:cNvPr>
            <p:cNvSpPr/>
            <p:nvPr/>
          </p:nvSpPr>
          <p:spPr>
            <a:xfrm>
              <a:off x="4676305" y="632794"/>
              <a:ext cx="15485" cy="35325"/>
            </a:xfrm>
            <a:custGeom>
              <a:avLst/>
              <a:gdLst>
                <a:gd name="connsiteX0" fmla="*/ 1880 w 15485"/>
                <a:gd name="connsiteY0" fmla="*/ 11429 h 35325"/>
                <a:gd name="connsiteX1" fmla="*/ 13902 w 15485"/>
                <a:gd name="connsiteY1" fmla="*/ 4502 h 35325"/>
                <a:gd name="connsiteX2" fmla="*/ 13902 w 15485"/>
                <a:gd name="connsiteY2" fmla="*/ 841 h 35325"/>
                <a:gd name="connsiteX3" fmla="*/ 15387 w 15485"/>
                <a:gd name="connsiteY3" fmla="*/ 0 h 35325"/>
                <a:gd name="connsiteX4" fmla="*/ 15486 w 15485"/>
                <a:gd name="connsiteY4" fmla="*/ 26420 h 35325"/>
                <a:gd name="connsiteX5" fmla="*/ 13803 w 15485"/>
                <a:gd name="connsiteY5" fmla="*/ 27409 h 35325"/>
                <a:gd name="connsiteX6" fmla="*/ 13803 w 15485"/>
                <a:gd name="connsiteY6" fmla="*/ 23501 h 35325"/>
                <a:gd name="connsiteX7" fmla="*/ 1781 w 15485"/>
                <a:gd name="connsiteY7" fmla="*/ 30427 h 35325"/>
                <a:gd name="connsiteX8" fmla="*/ 1781 w 15485"/>
                <a:gd name="connsiteY8" fmla="*/ 34336 h 35325"/>
                <a:gd name="connsiteX9" fmla="*/ 99 w 15485"/>
                <a:gd name="connsiteY9" fmla="*/ 35325 h 35325"/>
                <a:gd name="connsiteX10" fmla="*/ 0 w 15485"/>
                <a:gd name="connsiteY10" fmla="*/ 8905 h 35325"/>
                <a:gd name="connsiteX11" fmla="*/ 1930 w 15485"/>
                <a:gd name="connsiteY11" fmla="*/ 7768 h 35325"/>
                <a:gd name="connsiteX12" fmla="*/ 1930 w 15485"/>
                <a:gd name="connsiteY12" fmla="*/ 11429 h 35325"/>
                <a:gd name="connsiteX13" fmla="*/ 1682 w 15485"/>
                <a:gd name="connsiteY13" fmla="*/ 19889 h 35325"/>
                <a:gd name="connsiteX14" fmla="*/ 7718 w 15485"/>
                <a:gd name="connsiteY14" fmla="*/ 23303 h 35325"/>
                <a:gd name="connsiteX15" fmla="*/ 13705 w 15485"/>
                <a:gd name="connsiteY15" fmla="*/ 12913 h 35325"/>
                <a:gd name="connsiteX16" fmla="*/ 13705 w 15485"/>
                <a:gd name="connsiteY16" fmla="*/ 11181 h 35325"/>
                <a:gd name="connsiteX17" fmla="*/ 1682 w 15485"/>
                <a:gd name="connsiteY17" fmla="*/ 18108 h 35325"/>
                <a:gd name="connsiteX18" fmla="*/ 1682 w 15485"/>
                <a:gd name="connsiteY18" fmla="*/ 19839 h 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85" h="35325">
                  <a:moveTo>
                    <a:pt x="1880" y="11429"/>
                  </a:moveTo>
                  <a:lnTo>
                    <a:pt x="13902" y="4502"/>
                  </a:lnTo>
                  <a:lnTo>
                    <a:pt x="13902" y="841"/>
                  </a:lnTo>
                  <a:cubicBezTo>
                    <a:pt x="13902" y="841"/>
                    <a:pt x="15387" y="0"/>
                    <a:pt x="15387" y="0"/>
                  </a:cubicBezTo>
                  <a:lnTo>
                    <a:pt x="15486" y="26420"/>
                  </a:lnTo>
                  <a:lnTo>
                    <a:pt x="13803" y="27409"/>
                  </a:lnTo>
                  <a:lnTo>
                    <a:pt x="13803" y="23501"/>
                  </a:lnTo>
                  <a:cubicBezTo>
                    <a:pt x="13803" y="23501"/>
                    <a:pt x="1781" y="30427"/>
                    <a:pt x="1781" y="30427"/>
                  </a:cubicBezTo>
                  <a:lnTo>
                    <a:pt x="1781" y="34336"/>
                  </a:lnTo>
                  <a:cubicBezTo>
                    <a:pt x="1781" y="34336"/>
                    <a:pt x="99" y="35325"/>
                    <a:pt x="99" y="35325"/>
                  </a:cubicBezTo>
                  <a:lnTo>
                    <a:pt x="0" y="8905"/>
                  </a:lnTo>
                  <a:lnTo>
                    <a:pt x="1930" y="7768"/>
                  </a:lnTo>
                  <a:lnTo>
                    <a:pt x="1930" y="11429"/>
                  </a:lnTo>
                  <a:close/>
                  <a:moveTo>
                    <a:pt x="1682" y="19889"/>
                  </a:moveTo>
                  <a:cubicBezTo>
                    <a:pt x="1682" y="23698"/>
                    <a:pt x="4403" y="25232"/>
                    <a:pt x="7718" y="23303"/>
                  </a:cubicBezTo>
                  <a:cubicBezTo>
                    <a:pt x="11033" y="21373"/>
                    <a:pt x="13705" y="16772"/>
                    <a:pt x="13705" y="12913"/>
                  </a:cubicBezTo>
                  <a:lnTo>
                    <a:pt x="13705" y="11181"/>
                  </a:lnTo>
                  <a:cubicBezTo>
                    <a:pt x="13705" y="11181"/>
                    <a:pt x="1682" y="18108"/>
                    <a:pt x="1682" y="18108"/>
                  </a:cubicBezTo>
                  <a:lnTo>
                    <a:pt x="1682" y="19839"/>
                  </a:lnTo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7" name="צורה חופשית: צורה 1196">
              <a:extLst>
                <a:ext uri="{FF2B5EF4-FFF2-40B4-BE49-F238E27FC236}">
                  <a16:creationId xmlns:a16="http://schemas.microsoft.com/office/drawing/2014/main" id="{05E5EA25-09B5-2A12-74CA-532B1BA0DA62}"/>
                </a:ext>
              </a:extLst>
            </p:cNvPr>
            <p:cNvSpPr/>
            <p:nvPr/>
          </p:nvSpPr>
          <p:spPr>
            <a:xfrm>
              <a:off x="4547571" y="645262"/>
              <a:ext cx="92270" cy="238290"/>
            </a:xfrm>
            <a:custGeom>
              <a:avLst/>
              <a:gdLst>
                <a:gd name="connsiteX0" fmla="*/ 52394 w 92270"/>
                <a:gd name="connsiteY0" fmla="*/ 0 h 238290"/>
                <a:gd name="connsiteX1" fmla="*/ 29240 w 92270"/>
                <a:gd name="connsiteY1" fmla="*/ 70650 h 238290"/>
                <a:gd name="connsiteX2" fmla="*/ 10637 w 92270"/>
                <a:gd name="connsiteY2" fmla="*/ 29240 h 238290"/>
                <a:gd name="connsiteX3" fmla="*/ 0 w 92270"/>
                <a:gd name="connsiteY3" fmla="*/ 186866 h 238290"/>
                <a:gd name="connsiteX4" fmla="*/ 68325 w 92270"/>
                <a:gd name="connsiteY4" fmla="*/ 233719 h 238290"/>
                <a:gd name="connsiteX5" fmla="*/ 86235 w 92270"/>
                <a:gd name="connsiteY5" fmla="*/ 127991 h 238290"/>
                <a:gd name="connsiteX6" fmla="*/ 52443 w 92270"/>
                <a:gd name="connsiteY6" fmla="*/ 0 h 23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0" h="238290">
                  <a:moveTo>
                    <a:pt x="52394" y="0"/>
                  </a:moveTo>
                  <a:cubicBezTo>
                    <a:pt x="54670" y="41757"/>
                    <a:pt x="44033" y="78616"/>
                    <a:pt x="29240" y="70650"/>
                  </a:cubicBezTo>
                  <a:cubicBezTo>
                    <a:pt x="14447" y="62685"/>
                    <a:pt x="10637" y="29240"/>
                    <a:pt x="10637" y="29240"/>
                  </a:cubicBezTo>
                  <a:lnTo>
                    <a:pt x="0" y="186866"/>
                  </a:lnTo>
                  <a:cubicBezTo>
                    <a:pt x="0" y="186866"/>
                    <a:pt x="28448" y="256477"/>
                    <a:pt x="68325" y="233719"/>
                  </a:cubicBezTo>
                  <a:cubicBezTo>
                    <a:pt x="108201" y="210911"/>
                    <a:pt x="86235" y="127991"/>
                    <a:pt x="86235" y="127991"/>
                  </a:cubicBezTo>
                  <a:lnTo>
                    <a:pt x="52443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8" name="צורה חופשית: צורה 1197">
              <a:extLst>
                <a:ext uri="{FF2B5EF4-FFF2-40B4-BE49-F238E27FC236}">
                  <a16:creationId xmlns:a16="http://schemas.microsoft.com/office/drawing/2014/main" id="{2955DC3E-ED2E-3B85-9AB4-0FDB7C9B49A8}"/>
                </a:ext>
              </a:extLst>
            </p:cNvPr>
            <p:cNvSpPr/>
            <p:nvPr/>
          </p:nvSpPr>
          <p:spPr>
            <a:xfrm>
              <a:off x="4543069" y="554030"/>
              <a:ext cx="160911" cy="328760"/>
            </a:xfrm>
            <a:custGeom>
              <a:avLst/>
              <a:gdLst>
                <a:gd name="connsiteX0" fmla="*/ 27607 w 160911"/>
                <a:gd name="connsiteY0" fmla="*/ 20928 h 328760"/>
                <a:gd name="connsiteX1" fmla="*/ 55758 w 160911"/>
                <a:gd name="connsiteY1" fmla="*/ 8856 h 328760"/>
                <a:gd name="connsiteX2" fmla="*/ 43785 w 160911"/>
                <a:gd name="connsiteY2" fmla="*/ 25282 h 328760"/>
                <a:gd name="connsiteX3" fmla="*/ 83266 w 160911"/>
                <a:gd name="connsiteY3" fmla="*/ 52542 h 328760"/>
                <a:gd name="connsiteX4" fmla="*/ 122747 w 160911"/>
                <a:gd name="connsiteY4" fmla="*/ 25282 h 328760"/>
                <a:gd name="connsiteX5" fmla="*/ 97960 w 160911"/>
                <a:gd name="connsiteY5" fmla="*/ 0 h 328760"/>
                <a:gd name="connsiteX6" fmla="*/ 114633 w 160911"/>
                <a:gd name="connsiteY6" fmla="*/ 544 h 328760"/>
                <a:gd name="connsiteX7" fmla="*/ 150354 w 160911"/>
                <a:gd name="connsiteY7" fmla="*/ 59419 h 328760"/>
                <a:gd name="connsiteX8" fmla="*/ 157577 w 160911"/>
                <a:gd name="connsiteY8" fmla="*/ 283095 h 328760"/>
                <a:gd name="connsiteX9" fmla="*/ 62932 w 160911"/>
                <a:gd name="connsiteY9" fmla="*/ 328760 h 328760"/>
                <a:gd name="connsiteX10" fmla="*/ 42944 w 160911"/>
                <a:gd name="connsiteY10" fmla="*/ 208437 h 328760"/>
                <a:gd name="connsiteX11" fmla="*/ 53829 w 160911"/>
                <a:gd name="connsiteY11" fmla="*/ 72332 h 328760"/>
                <a:gd name="connsiteX12" fmla="*/ 0 w 160911"/>
                <a:gd name="connsiteY12" fmla="*/ 39382 h 328760"/>
                <a:gd name="connsiteX13" fmla="*/ 27558 w 160911"/>
                <a:gd name="connsiteY13" fmla="*/ 21027 h 3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911" h="328760">
                  <a:moveTo>
                    <a:pt x="27607" y="20928"/>
                  </a:moveTo>
                  <a:cubicBezTo>
                    <a:pt x="32554" y="18355"/>
                    <a:pt x="35424" y="16178"/>
                    <a:pt x="55758" y="8856"/>
                  </a:cubicBezTo>
                  <a:cubicBezTo>
                    <a:pt x="51850" y="13111"/>
                    <a:pt x="43785" y="19889"/>
                    <a:pt x="43785" y="25282"/>
                  </a:cubicBezTo>
                  <a:cubicBezTo>
                    <a:pt x="43785" y="40322"/>
                    <a:pt x="61448" y="52542"/>
                    <a:pt x="83266" y="52542"/>
                  </a:cubicBezTo>
                  <a:cubicBezTo>
                    <a:pt x="105085" y="52542"/>
                    <a:pt x="122747" y="40322"/>
                    <a:pt x="122747" y="25282"/>
                  </a:cubicBezTo>
                  <a:cubicBezTo>
                    <a:pt x="122747" y="13803"/>
                    <a:pt x="112506" y="4007"/>
                    <a:pt x="97960" y="0"/>
                  </a:cubicBezTo>
                  <a:cubicBezTo>
                    <a:pt x="100483" y="148"/>
                    <a:pt x="105332" y="346"/>
                    <a:pt x="114633" y="544"/>
                  </a:cubicBezTo>
                  <a:cubicBezTo>
                    <a:pt x="132840" y="940"/>
                    <a:pt x="146545" y="38887"/>
                    <a:pt x="150354" y="59419"/>
                  </a:cubicBezTo>
                  <a:cubicBezTo>
                    <a:pt x="154164" y="79902"/>
                    <a:pt x="166879" y="258654"/>
                    <a:pt x="157577" y="283095"/>
                  </a:cubicBezTo>
                  <a:cubicBezTo>
                    <a:pt x="148276" y="307535"/>
                    <a:pt x="62932" y="328760"/>
                    <a:pt x="62932" y="328760"/>
                  </a:cubicBezTo>
                  <a:cubicBezTo>
                    <a:pt x="62932" y="328760"/>
                    <a:pt x="27558" y="272953"/>
                    <a:pt x="42944" y="208437"/>
                  </a:cubicBezTo>
                  <a:cubicBezTo>
                    <a:pt x="55808" y="154708"/>
                    <a:pt x="57589" y="86531"/>
                    <a:pt x="53829" y="72332"/>
                  </a:cubicBezTo>
                  <a:cubicBezTo>
                    <a:pt x="40075" y="20680"/>
                    <a:pt x="0" y="39382"/>
                    <a:pt x="0" y="39382"/>
                  </a:cubicBezTo>
                  <a:cubicBezTo>
                    <a:pt x="0" y="39382"/>
                    <a:pt x="15832" y="27162"/>
                    <a:pt x="27558" y="210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9" name="צורה חופשית: צורה 1198">
              <a:extLst>
                <a:ext uri="{FF2B5EF4-FFF2-40B4-BE49-F238E27FC236}">
                  <a16:creationId xmlns:a16="http://schemas.microsoft.com/office/drawing/2014/main" id="{87D4E21D-80AA-D22F-9596-CEFBA68EE7F1}"/>
                </a:ext>
              </a:extLst>
            </p:cNvPr>
            <p:cNvSpPr/>
            <p:nvPr/>
          </p:nvSpPr>
          <p:spPr>
            <a:xfrm>
              <a:off x="4592296" y="552546"/>
              <a:ext cx="65405" cy="45219"/>
            </a:xfrm>
            <a:custGeom>
              <a:avLst/>
              <a:gdLst>
                <a:gd name="connsiteX0" fmla="*/ 65406 w 65405"/>
                <a:gd name="connsiteY0" fmla="*/ 22610 h 45219"/>
                <a:gd name="connsiteX1" fmla="*/ 32703 w 65405"/>
                <a:gd name="connsiteY1" fmla="*/ 45220 h 45219"/>
                <a:gd name="connsiteX2" fmla="*/ 0 w 65405"/>
                <a:gd name="connsiteY2" fmla="*/ 22610 h 45219"/>
                <a:gd name="connsiteX3" fmla="*/ 32703 w 65405"/>
                <a:gd name="connsiteY3" fmla="*/ 0 h 45219"/>
                <a:gd name="connsiteX4" fmla="*/ 65406 w 65405"/>
                <a:gd name="connsiteY4" fmla="*/ 22610 h 4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45219">
                  <a:moveTo>
                    <a:pt x="65406" y="22610"/>
                  </a:moveTo>
                  <a:cubicBezTo>
                    <a:pt x="65406" y="35078"/>
                    <a:pt x="50761" y="45220"/>
                    <a:pt x="32703" y="45220"/>
                  </a:cubicBezTo>
                  <a:cubicBezTo>
                    <a:pt x="14645" y="45220"/>
                    <a:pt x="0" y="35127"/>
                    <a:pt x="0" y="22610"/>
                  </a:cubicBezTo>
                  <a:cubicBezTo>
                    <a:pt x="0" y="10093"/>
                    <a:pt x="14645" y="0"/>
                    <a:pt x="32703" y="0"/>
                  </a:cubicBezTo>
                  <a:cubicBezTo>
                    <a:pt x="50761" y="0"/>
                    <a:pt x="65406" y="10093"/>
                    <a:pt x="65406" y="226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0" name="צורה חופשית: צורה 1199">
              <a:extLst>
                <a:ext uri="{FF2B5EF4-FFF2-40B4-BE49-F238E27FC236}">
                  <a16:creationId xmlns:a16="http://schemas.microsoft.com/office/drawing/2014/main" id="{1840CC18-93E3-3D40-04C0-B78FB6CA3FF7}"/>
                </a:ext>
              </a:extLst>
            </p:cNvPr>
            <p:cNvSpPr/>
            <p:nvPr/>
          </p:nvSpPr>
          <p:spPr>
            <a:xfrm>
              <a:off x="4587259" y="448465"/>
              <a:ext cx="83853" cy="87457"/>
            </a:xfrm>
            <a:custGeom>
              <a:avLst/>
              <a:gdLst>
                <a:gd name="connsiteX0" fmla="*/ 80586 w 83853"/>
                <a:gd name="connsiteY0" fmla="*/ 61533 h 87457"/>
                <a:gd name="connsiteX1" fmla="*/ 83505 w 83853"/>
                <a:gd name="connsiteY1" fmla="*/ 33926 h 87457"/>
                <a:gd name="connsiteX2" fmla="*/ 64556 w 83853"/>
                <a:gd name="connsiteY2" fmla="*/ 2559 h 87457"/>
                <a:gd name="connsiteX3" fmla="*/ 26065 w 83853"/>
                <a:gd name="connsiteY3" fmla="*/ 10079 h 87457"/>
                <a:gd name="connsiteX4" fmla="*/ 882 w 83853"/>
                <a:gd name="connsiteY4" fmla="*/ 47086 h 87457"/>
                <a:gd name="connsiteX5" fmla="*/ 11024 w 83853"/>
                <a:gd name="connsiteY5" fmla="*/ 87458 h 87457"/>
                <a:gd name="connsiteX6" fmla="*/ 80586 w 83853"/>
                <a:gd name="connsiteY6" fmla="*/ 61483 h 8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53" h="87457">
                  <a:moveTo>
                    <a:pt x="80586" y="61533"/>
                  </a:moveTo>
                  <a:lnTo>
                    <a:pt x="83505" y="33926"/>
                  </a:lnTo>
                  <a:cubicBezTo>
                    <a:pt x="85929" y="23338"/>
                    <a:pt x="75292" y="8248"/>
                    <a:pt x="64556" y="2559"/>
                  </a:cubicBezTo>
                  <a:cubicBezTo>
                    <a:pt x="49516" y="-5456"/>
                    <a:pt x="66485" y="7704"/>
                    <a:pt x="26065" y="10079"/>
                  </a:cubicBezTo>
                  <a:cubicBezTo>
                    <a:pt x="5631" y="11316"/>
                    <a:pt x="-2928" y="31996"/>
                    <a:pt x="882" y="47086"/>
                  </a:cubicBezTo>
                  <a:lnTo>
                    <a:pt x="11024" y="87458"/>
                  </a:lnTo>
                  <a:lnTo>
                    <a:pt x="80586" y="6148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1" name="צורה חופשית: צורה 1200">
              <a:extLst>
                <a:ext uri="{FF2B5EF4-FFF2-40B4-BE49-F238E27FC236}">
                  <a16:creationId xmlns:a16="http://schemas.microsoft.com/office/drawing/2014/main" id="{83DB2D69-F557-38AD-8896-FBD69017617E}"/>
                </a:ext>
              </a:extLst>
            </p:cNvPr>
            <p:cNvSpPr/>
            <p:nvPr/>
          </p:nvSpPr>
          <p:spPr>
            <a:xfrm>
              <a:off x="4599025" y="501043"/>
              <a:ext cx="52542" cy="84611"/>
            </a:xfrm>
            <a:custGeom>
              <a:avLst/>
              <a:gdLst>
                <a:gd name="connsiteX0" fmla="*/ 52542 w 52542"/>
                <a:gd name="connsiteY0" fmla="*/ 35869 h 84611"/>
                <a:gd name="connsiteX1" fmla="*/ 45616 w 52542"/>
                <a:gd name="connsiteY1" fmla="*/ 65802 h 84611"/>
                <a:gd name="connsiteX2" fmla="*/ 43340 w 52542"/>
                <a:gd name="connsiteY2" fmla="*/ 75598 h 84611"/>
                <a:gd name="connsiteX3" fmla="*/ 29289 w 52542"/>
                <a:gd name="connsiteY3" fmla="*/ 84602 h 84611"/>
                <a:gd name="connsiteX4" fmla="*/ 2622 w 52542"/>
                <a:gd name="connsiteY4" fmla="*/ 73025 h 84611"/>
                <a:gd name="connsiteX5" fmla="*/ 0 w 52542"/>
                <a:gd name="connsiteY5" fmla="*/ 66148 h 84611"/>
                <a:gd name="connsiteX6" fmla="*/ 2375 w 52542"/>
                <a:gd name="connsiteY6" fmla="*/ 0 h 84611"/>
                <a:gd name="connsiteX7" fmla="*/ 52542 w 52542"/>
                <a:gd name="connsiteY7" fmla="*/ 35919 h 8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2" h="84611">
                  <a:moveTo>
                    <a:pt x="52542" y="35869"/>
                  </a:moveTo>
                  <a:lnTo>
                    <a:pt x="45616" y="65802"/>
                  </a:lnTo>
                  <a:lnTo>
                    <a:pt x="43340" y="75598"/>
                  </a:lnTo>
                  <a:cubicBezTo>
                    <a:pt x="43340" y="75598"/>
                    <a:pt x="38739" y="84948"/>
                    <a:pt x="29289" y="84602"/>
                  </a:cubicBezTo>
                  <a:cubicBezTo>
                    <a:pt x="15585" y="84107"/>
                    <a:pt x="6481" y="79209"/>
                    <a:pt x="2622" y="73025"/>
                  </a:cubicBezTo>
                  <a:cubicBezTo>
                    <a:pt x="0" y="68721"/>
                    <a:pt x="0" y="66148"/>
                    <a:pt x="0" y="66148"/>
                  </a:cubicBezTo>
                  <a:lnTo>
                    <a:pt x="2375" y="0"/>
                  </a:lnTo>
                  <a:lnTo>
                    <a:pt x="52542" y="35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2" name="צורה חופשית: צורה 1201">
              <a:extLst>
                <a:ext uri="{FF2B5EF4-FFF2-40B4-BE49-F238E27FC236}">
                  <a16:creationId xmlns:a16="http://schemas.microsoft.com/office/drawing/2014/main" id="{26569213-4609-2FC8-7C8D-C2BD0CE6D25C}"/>
                </a:ext>
              </a:extLst>
            </p:cNvPr>
            <p:cNvSpPr/>
            <p:nvPr/>
          </p:nvSpPr>
          <p:spPr>
            <a:xfrm>
              <a:off x="4599025" y="500993"/>
              <a:ext cx="52542" cy="74261"/>
            </a:xfrm>
            <a:custGeom>
              <a:avLst/>
              <a:gdLst>
                <a:gd name="connsiteX0" fmla="*/ 52542 w 52542"/>
                <a:gd name="connsiteY0" fmla="*/ 35919 h 74261"/>
                <a:gd name="connsiteX1" fmla="*/ 45616 w 52542"/>
                <a:gd name="connsiteY1" fmla="*/ 65851 h 74261"/>
                <a:gd name="connsiteX2" fmla="*/ 3463 w 52542"/>
                <a:gd name="connsiteY2" fmla="*/ 74262 h 74261"/>
                <a:gd name="connsiteX3" fmla="*/ 0 w 52542"/>
                <a:gd name="connsiteY3" fmla="*/ 66148 h 74261"/>
                <a:gd name="connsiteX4" fmla="*/ 2375 w 52542"/>
                <a:gd name="connsiteY4" fmla="*/ 0 h 74261"/>
                <a:gd name="connsiteX5" fmla="*/ 52542 w 52542"/>
                <a:gd name="connsiteY5" fmla="*/ 35919 h 7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42" h="74261">
                  <a:moveTo>
                    <a:pt x="52542" y="35919"/>
                  </a:moveTo>
                  <a:lnTo>
                    <a:pt x="45616" y="65851"/>
                  </a:lnTo>
                  <a:cubicBezTo>
                    <a:pt x="27063" y="64812"/>
                    <a:pt x="3364" y="34830"/>
                    <a:pt x="3463" y="74262"/>
                  </a:cubicBezTo>
                  <a:cubicBezTo>
                    <a:pt x="841" y="69957"/>
                    <a:pt x="0" y="66148"/>
                    <a:pt x="0" y="66148"/>
                  </a:cubicBezTo>
                  <a:lnTo>
                    <a:pt x="2375" y="0"/>
                  </a:lnTo>
                  <a:lnTo>
                    <a:pt x="52542" y="35919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3" name="צורה חופשית: צורה 1202">
              <a:extLst>
                <a:ext uri="{FF2B5EF4-FFF2-40B4-BE49-F238E27FC236}">
                  <a16:creationId xmlns:a16="http://schemas.microsoft.com/office/drawing/2014/main" id="{0C077375-AECB-F875-63E0-376D27AB04B4}"/>
                </a:ext>
              </a:extLst>
            </p:cNvPr>
            <p:cNvSpPr/>
            <p:nvPr/>
          </p:nvSpPr>
          <p:spPr>
            <a:xfrm>
              <a:off x="4592247" y="458544"/>
              <a:ext cx="76587" cy="106241"/>
            </a:xfrm>
            <a:custGeom>
              <a:avLst/>
              <a:gdLst>
                <a:gd name="connsiteX0" fmla="*/ 0 w 76587"/>
                <a:gd name="connsiteY0" fmla="*/ 38294 h 106241"/>
                <a:gd name="connsiteX1" fmla="*/ 38294 w 76587"/>
                <a:gd name="connsiteY1" fmla="*/ 0 h 106241"/>
                <a:gd name="connsiteX2" fmla="*/ 76587 w 76587"/>
                <a:gd name="connsiteY2" fmla="*/ 38294 h 106241"/>
                <a:gd name="connsiteX3" fmla="*/ 76587 w 76587"/>
                <a:gd name="connsiteY3" fmla="*/ 60062 h 106241"/>
                <a:gd name="connsiteX4" fmla="*/ 54224 w 76587"/>
                <a:gd name="connsiteY4" fmla="*/ 105827 h 106241"/>
                <a:gd name="connsiteX5" fmla="*/ 0 w 76587"/>
                <a:gd name="connsiteY5" fmla="*/ 38294 h 1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7" h="106241">
                  <a:moveTo>
                    <a:pt x="0" y="38294"/>
                  </a:moveTo>
                  <a:cubicBezTo>
                    <a:pt x="0" y="17168"/>
                    <a:pt x="17118" y="0"/>
                    <a:pt x="38294" y="0"/>
                  </a:cubicBezTo>
                  <a:cubicBezTo>
                    <a:pt x="59469" y="0"/>
                    <a:pt x="76587" y="17168"/>
                    <a:pt x="76587" y="38294"/>
                  </a:cubicBezTo>
                  <a:lnTo>
                    <a:pt x="76587" y="60062"/>
                  </a:lnTo>
                  <a:cubicBezTo>
                    <a:pt x="76587" y="85344"/>
                    <a:pt x="65950" y="109735"/>
                    <a:pt x="54224" y="105827"/>
                  </a:cubicBezTo>
                  <a:cubicBezTo>
                    <a:pt x="41608" y="101621"/>
                    <a:pt x="0" y="76340"/>
                    <a:pt x="0" y="382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4" name="צורה חופשית: צורה 1203">
              <a:extLst>
                <a:ext uri="{FF2B5EF4-FFF2-40B4-BE49-F238E27FC236}">
                  <a16:creationId xmlns:a16="http://schemas.microsoft.com/office/drawing/2014/main" id="{615DF44D-D260-D9EA-B060-78037BC195C2}"/>
                </a:ext>
              </a:extLst>
            </p:cNvPr>
            <p:cNvSpPr/>
            <p:nvPr/>
          </p:nvSpPr>
          <p:spPr>
            <a:xfrm>
              <a:off x="4592247" y="459088"/>
              <a:ext cx="64824" cy="105280"/>
            </a:xfrm>
            <a:custGeom>
              <a:avLst/>
              <a:gdLst>
                <a:gd name="connsiteX0" fmla="*/ 0 w 64824"/>
                <a:gd name="connsiteY0" fmla="*/ 37749 h 105280"/>
                <a:gd name="connsiteX1" fmla="*/ 32109 w 64824"/>
                <a:gd name="connsiteY1" fmla="*/ 0 h 105280"/>
                <a:gd name="connsiteX2" fmla="*/ 59964 w 64824"/>
                <a:gd name="connsiteY2" fmla="*/ 44181 h 105280"/>
                <a:gd name="connsiteX3" fmla="*/ 64466 w 64824"/>
                <a:gd name="connsiteY3" fmla="*/ 65406 h 105280"/>
                <a:gd name="connsiteX4" fmla="*/ 59914 w 64824"/>
                <a:gd name="connsiteY4" fmla="*/ 74756 h 105280"/>
                <a:gd name="connsiteX5" fmla="*/ 55115 w 64824"/>
                <a:gd name="connsiteY5" fmla="*/ 105134 h 105280"/>
                <a:gd name="connsiteX6" fmla="*/ 54224 w 64824"/>
                <a:gd name="connsiteY6" fmla="*/ 105233 h 105280"/>
                <a:gd name="connsiteX7" fmla="*/ 0 w 64824"/>
                <a:gd name="connsiteY7" fmla="*/ 37700 h 1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24" h="105280">
                  <a:moveTo>
                    <a:pt x="0" y="37749"/>
                  </a:moveTo>
                  <a:cubicBezTo>
                    <a:pt x="0" y="18701"/>
                    <a:pt x="13902" y="2968"/>
                    <a:pt x="32109" y="0"/>
                  </a:cubicBezTo>
                  <a:cubicBezTo>
                    <a:pt x="47842" y="3216"/>
                    <a:pt x="60260" y="21719"/>
                    <a:pt x="59964" y="44181"/>
                  </a:cubicBezTo>
                  <a:cubicBezTo>
                    <a:pt x="59766" y="56797"/>
                    <a:pt x="62091" y="58776"/>
                    <a:pt x="64466" y="65406"/>
                  </a:cubicBezTo>
                  <a:cubicBezTo>
                    <a:pt x="66395" y="70798"/>
                    <a:pt x="59914" y="71541"/>
                    <a:pt x="59914" y="74756"/>
                  </a:cubicBezTo>
                  <a:cubicBezTo>
                    <a:pt x="59914" y="88412"/>
                    <a:pt x="58133" y="95684"/>
                    <a:pt x="55115" y="105134"/>
                  </a:cubicBezTo>
                  <a:cubicBezTo>
                    <a:pt x="54818" y="105134"/>
                    <a:pt x="54472" y="105381"/>
                    <a:pt x="54224" y="105233"/>
                  </a:cubicBezTo>
                  <a:cubicBezTo>
                    <a:pt x="36661" y="94497"/>
                    <a:pt x="0" y="75746"/>
                    <a:pt x="0" y="37700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5" name="צורה חופשית: צורה 1204">
              <a:extLst>
                <a:ext uri="{FF2B5EF4-FFF2-40B4-BE49-F238E27FC236}">
                  <a16:creationId xmlns:a16="http://schemas.microsoft.com/office/drawing/2014/main" id="{4EF4350D-E6AD-7952-5A86-103D400A1C59}"/>
                </a:ext>
              </a:extLst>
            </p:cNvPr>
            <p:cNvSpPr/>
            <p:nvPr/>
          </p:nvSpPr>
          <p:spPr>
            <a:xfrm>
              <a:off x="4590096" y="500900"/>
              <a:ext cx="12342" cy="28033"/>
            </a:xfrm>
            <a:custGeom>
              <a:avLst/>
              <a:gdLst>
                <a:gd name="connsiteX0" fmla="*/ 5861 w 12342"/>
                <a:gd name="connsiteY0" fmla="*/ 43 h 28033"/>
                <a:gd name="connsiteX1" fmla="*/ 10562 w 12342"/>
                <a:gd name="connsiteY1" fmla="*/ 1231 h 28033"/>
                <a:gd name="connsiteX2" fmla="*/ 10562 w 12342"/>
                <a:gd name="connsiteY2" fmla="*/ 14589 h 28033"/>
                <a:gd name="connsiteX3" fmla="*/ 12343 w 12342"/>
                <a:gd name="connsiteY3" fmla="*/ 27254 h 28033"/>
                <a:gd name="connsiteX4" fmla="*/ 10116 w 12342"/>
                <a:gd name="connsiteY4" fmla="*/ 27997 h 28033"/>
                <a:gd name="connsiteX5" fmla="*/ 4526 w 12342"/>
                <a:gd name="connsiteY5" fmla="*/ 24484 h 28033"/>
                <a:gd name="connsiteX6" fmla="*/ 172 w 12342"/>
                <a:gd name="connsiteY6" fmla="*/ 7267 h 28033"/>
                <a:gd name="connsiteX7" fmla="*/ 5861 w 12342"/>
                <a:gd name="connsiteY7" fmla="*/ 43 h 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2" h="28033">
                  <a:moveTo>
                    <a:pt x="5861" y="43"/>
                  </a:moveTo>
                  <a:cubicBezTo>
                    <a:pt x="7643" y="-155"/>
                    <a:pt x="9275" y="340"/>
                    <a:pt x="10562" y="1231"/>
                  </a:cubicBezTo>
                  <a:cubicBezTo>
                    <a:pt x="7741" y="2369"/>
                    <a:pt x="5861" y="10334"/>
                    <a:pt x="10562" y="14589"/>
                  </a:cubicBezTo>
                  <a:cubicBezTo>
                    <a:pt x="4773" y="20773"/>
                    <a:pt x="11749" y="26710"/>
                    <a:pt x="12343" y="27254"/>
                  </a:cubicBezTo>
                  <a:cubicBezTo>
                    <a:pt x="11699" y="27650"/>
                    <a:pt x="10908" y="27898"/>
                    <a:pt x="10116" y="27997"/>
                  </a:cubicBezTo>
                  <a:cubicBezTo>
                    <a:pt x="7494" y="28293"/>
                    <a:pt x="5070" y="26760"/>
                    <a:pt x="4526" y="24484"/>
                  </a:cubicBezTo>
                  <a:lnTo>
                    <a:pt x="172" y="7267"/>
                  </a:lnTo>
                  <a:cubicBezTo>
                    <a:pt x="-719" y="3853"/>
                    <a:pt x="1953" y="489"/>
                    <a:pt x="5861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6" name="צורה חופשית: צורה 1205">
              <a:extLst>
                <a:ext uri="{FF2B5EF4-FFF2-40B4-BE49-F238E27FC236}">
                  <a16:creationId xmlns:a16="http://schemas.microsoft.com/office/drawing/2014/main" id="{1B159F8C-AC71-BE82-A3ED-DC4392156097}"/>
                </a:ext>
              </a:extLst>
            </p:cNvPr>
            <p:cNvSpPr/>
            <p:nvPr/>
          </p:nvSpPr>
          <p:spPr>
            <a:xfrm>
              <a:off x="4590195" y="500955"/>
              <a:ext cx="12342" cy="28027"/>
            </a:xfrm>
            <a:custGeom>
              <a:avLst/>
              <a:gdLst>
                <a:gd name="connsiteX0" fmla="*/ 6950 w 12342"/>
                <a:gd name="connsiteY0" fmla="*/ 15177 h 28027"/>
                <a:gd name="connsiteX1" fmla="*/ 12343 w 12342"/>
                <a:gd name="connsiteY1" fmla="*/ 27249 h 28027"/>
                <a:gd name="connsiteX2" fmla="*/ 10116 w 12342"/>
                <a:gd name="connsiteY2" fmla="*/ 27991 h 28027"/>
                <a:gd name="connsiteX3" fmla="*/ 4526 w 12342"/>
                <a:gd name="connsiteY3" fmla="*/ 24478 h 28027"/>
                <a:gd name="connsiteX4" fmla="*/ 172 w 12342"/>
                <a:gd name="connsiteY4" fmla="*/ 7261 h 28027"/>
                <a:gd name="connsiteX5" fmla="*/ 5861 w 12342"/>
                <a:gd name="connsiteY5" fmla="*/ 38 h 28027"/>
                <a:gd name="connsiteX6" fmla="*/ 9770 w 12342"/>
                <a:gd name="connsiteY6" fmla="*/ 780 h 28027"/>
                <a:gd name="connsiteX7" fmla="*/ 8681 w 12342"/>
                <a:gd name="connsiteY7" fmla="*/ 780 h 28027"/>
                <a:gd name="connsiteX8" fmla="*/ 7049 w 12342"/>
                <a:gd name="connsiteY8" fmla="*/ 15227 h 2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2" h="28027">
                  <a:moveTo>
                    <a:pt x="6950" y="15177"/>
                  </a:moveTo>
                  <a:cubicBezTo>
                    <a:pt x="2002" y="25072"/>
                    <a:pt x="10067" y="27249"/>
                    <a:pt x="12343" y="27249"/>
                  </a:cubicBezTo>
                  <a:cubicBezTo>
                    <a:pt x="11749" y="27546"/>
                    <a:pt x="10809" y="27892"/>
                    <a:pt x="10116" y="27991"/>
                  </a:cubicBezTo>
                  <a:cubicBezTo>
                    <a:pt x="7494" y="28288"/>
                    <a:pt x="5070" y="26754"/>
                    <a:pt x="4526" y="24478"/>
                  </a:cubicBezTo>
                  <a:lnTo>
                    <a:pt x="172" y="7261"/>
                  </a:lnTo>
                  <a:cubicBezTo>
                    <a:pt x="-719" y="3847"/>
                    <a:pt x="1953" y="483"/>
                    <a:pt x="5861" y="38"/>
                  </a:cubicBezTo>
                  <a:cubicBezTo>
                    <a:pt x="7296" y="-111"/>
                    <a:pt x="8632" y="186"/>
                    <a:pt x="9770" y="780"/>
                  </a:cubicBezTo>
                  <a:cubicBezTo>
                    <a:pt x="9424" y="780"/>
                    <a:pt x="9028" y="780"/>
                    <a:pt x="8681" y="780"/>
                  </a:cubicBezTo>
                  <a:cubicBezTo>
                    <a:pt x="4971" y="1176"/>
                    <a:pt x="-4528" y="3847"/>
                    <a:pt x="7049" y="15227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7" name="צורה חופשית: צורה 1206">
              <a:extLst>
                <a:ext uri="{FF2B5EF4-FFF2-40B4-BE49-F238E27FC236}">
                  <a16:creationId xmlns:a16="http://schemas.microsoft.com/office/drawing/2014/main" id="{2D45F0EA-BA35-7D5E-69A1-C6C1EDD94C34}"/>
                </a:ext>
              </a:extLst>
            </p:cNvPr>
            <p:cNvSpPr/>
            <p:nvPr/>
          </p:nvSpPr>
          <p:spPr>
            <a:xfrm>
              <a:off x="4588784" y="456664"/>
              <a:ext cx="81986" cy="56054"/>
            </a:xfrm>
            <a:custGeom>
              <a:avLst/>
              <a:gdLst>
                <a:gd name="connsiteX0" fmla="*/ 81040 w 81986"/>
                <a:gd name="connsiteY0" fmla="*/ 32901 h 56054"/>
                <a:gd name="connsiteX1" fmla="*/ 81782 w 81986"/>
                <a:gd name="connsiteY1" fmla="*/ 18850 h 56054"/>
                <a:gd name="connsiteX2" fmla="*/ 62981 w 81986"/>
                <a:gd name="connsiteY2" fmla="*/ 3661 h 56054"/>
                <a:gd name="connsiteX3" fmla="*/ 46803 w 81986"/>
                <a:gd name="connsiteY3" fmla="*/ 0 h 56054"/>
                <a:gd name="connsiteX4" fmla="*/ 26469 w 81986"/>
                <a:gd name="connsiteY4" fmla="*/ 2424 h 56054"/>
                <a:gd name="connsiteX5" fmla="*/ 8609 w 81986"/>
                <a:gd name="connsiteY5" fmla="*/ 14694 h 56054"/>
                <a:gd name="connsiteX6" fmla="*/ 0 w 81986"/>
                <a:gd name="connsiteY6" fmla="*/ 29438 h 56054"/>
                <a:gd name="connsiteX7" fmla="*/ 3117 w 81986"/>
                <a:gd name="connsiteY7" fmla="*/ 46160 h 56054"/>
                <a:gd name="connsiteX8" fmla="*/ 11082 w 81986"/>
                <a:gd name="connsiteY8" fmla="*/ 45022 h 56054"/>
                <a:gd name="connsiteX9" fmla="*/ 13705 w 81986"/>
                <a:gd name="connsiteY9" fmla="*/ 56055 h 56054"/>
                <a:gd name="connsiteX10" fmla="*/ 18108 w 81986"/>
                <a:gd name="connsiteY10" fmla="*/ 48188 h 56054"/>
                <a:gd name="connsiteX11" fmla="*/ 23847 w 81986"/>
                <a:gd name="connsiteY11" fmla="*/ 21324 h 56054"/>
                <a:gd name="connsiteX12" fmla="*/ 42647 w 81986"/>
                <a:gd name="connsiteY12" fmla="*/ 33940 h 56054"/>
                <a:gd name="connsiteX13" fmla="*/ 80990 w 81986"/>
                <a:gd name="connsiteY13" fmla="*/ 32950 h 5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86" h="56054">
                  <a:moveTo>
                    <a:pt x="81040" y="32901"/>
                  </a:moveTo>
                  <a:cubicBezTo>
                    <a:pt x="82574" y="38096"/>
                    <a:pt x="81782" y="18850"/>
                    <a:pt x="81782" y="18850"/>
                  </a:cubicBezTo>
                  <a:lnTo>
                    <a:pt x="62981" y="3661"/>
                  </a:lnTo>
                  <a:lnTo>
                    <a:pt x="46803" y="0"/>
                  </a:lnTo>
                  <a:lnTo>
                    <a:pt x="26469" y="2424"/>
                  </a:lnTo>
                  <a:lnTo>
                    <a:pt x="8609" y="14694"/>
                  </a:lnTo>
                  <a:lnTo>
                    <a:pt x="0" y="29438"/>
                  </a:lnTo>
                  <a:lnTo>
                    <a:pt x="3117" y="46160"/>
                  </a:lnTo>
                  <a:cubicBezTo>
                    <a:pt x="3117" y="46160"/>
                    <a:pt x="7669" y="40520"/>
                    <a:pt x="11082" y="45022"/>
                  </a:cubicBezTo>
                  <a:cubicBezTo>
                    <a:pt x="14496" y="49475"/>
                    <a:pt x="13705" y="56055"/>
                    <a:pt x="13705" y="56055"/>
                  </a:cubicBezTo>
                  <a:lnTo>
                    <a:pt x="18108" y="48188"/>
                  </a:lnTo>
                  <a:cubicBezTo>
                    <a:pt x="17761" y="44181"/>
                    <a:pt x="19938" y="22462"/>
                    <a:pt x="23847" y="21324"/>
                  </a:cubicBezTo>
                  <a:cubicBezTo>
                    <a:pt x="23847" y="21324"/>
                    <a:pt x="28349" y="29438"/>
                    <a:pt x="42647" y="33940"/>
                  </a:cubicBezTo>
                  <a:cubicBezTo>
                    <a:pt x="56946" y="38442"/>
                    <a:pt x="79506" y="27755"/>
                    <a:pt x="80990" y="3295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8" name="צורה חופשית: צורה 1207">
              <a:extLst>
                <a:ext uri="{FF2B5EF4-FFF2-40B4-BE49-F238E27FC236}">
                  <a16:creationId xmlns:a16="http://schemas.microsoft.com/office/drawing/2014/main" id="{212D5BE3-CE8B-6EF6-4806-705C50925893}"/>
                </a:ext>
              </a:extLst>
            </p:cNvPr>
            <p:cNvSpPr/>
            <p:nvPr/>
          </p:nvSpPr>
          <p:spPr>
            <a:xfrm>
              <a:off x="4576948" y="450813"/>
              <a:ext cx="107878" cy="59984"/>
            </a:xfrm>
            <a:custGeom>
              <a:avLst/>
              <a:gdLst>
                <a:gd name="connsiteX0" fmla="*/ 11885 w 107878"/>
                <a:gd name="connsiteY0" fmla="*/ 13718 h 59984"/>
                <a:gd name="connsiteX1" fmla="*/ 81051 w 107878"/>
                <a:gd name="connsiteY1" fmla="*/ 4416 h 59984"/>
                <a:gd name="connsiteX2" fmla="*/ 97229 w 107878"/>
                <a:gd name="connsiteY2" fmla="*/ 19358 h 59984"/>
                <a:gd name="connsiteX3" fmla="*/ 99703 w 107878"/>
                <a:gd name="connsiteY3" fmla="*/ 50131 h 59984"/>
                <a:gd name="connsiteX4" fmla="*/ 47062 w 107878"/>
                <a:gd name="connsiteY4" fmla="*/ 58047 h 59984"/>
                <a:gd name="connsiteX5" fmla="*/ 17031 w 107878"/>
                <a:gd name="connsiteY5" fmla="*/ 53792 h 59984"/>
                <a:gd name="connsiteX6" fmla="*/ 11885 w 107878"/>
                <a:gd name="connsiteY6" fmla="*/ 13668 h 5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78" h="59984">
                  <a:moveTo>
                    <a:pt x="11885" y="13718"/>
                  </a:moveTo>
                  <a:cubicBezTo>
                    <a:pt x="29548" y="63"/>
                    <a:pt x="60519" y="-4093"/>
                    <a:pt x="81051" y="4416"/>
                  </a:cubicBezTo>
                  <a:cubicBezTo>
                    <a:pt x="89759" y="8028"/>
                    <a:pt x="95201" y="13371"/>
                    <a:pt x="97229" y="19358"/>
                  </a:cubicBezTo>
                  <a:cubicBezTo>
                    <a:pt x="110142" y="28214"/>
                    <a:pt x="111726" y="40879"/>
                    <a:pt x="99703" y="50131"/>
                  </a:cubicBezTo>
                  <a:cubicBezTo>
                    <a:pt x="87681" y="59383"/>
                    <a:pt x="65862" y="62351"/>
                    <a:pt x="47062" y="58047"/>
                  </a:cubicBezTo>
                  <a:cubicBezTo>
                    <a:pt x="36375" y="58740"/>
                    <a:pt x="25788" y="57453"/>
                    <a:pt x="17031" y="53792"/>
                  </a:cubicBezTo>
                  <a:cubicBezTo>
                    <a:pt x="-3501" y="45283"/>
                    <a:pt x="-5777" y="27323"/>
                    <a:pt x="11885" y="136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9" name="צורה חופשית: צורה 1208">
              <a:extLst>
                <a:ext uri="{FF2B5EF4-FFF2-40B4-BE49-F238E27FC236}">
                  <a16:creationId xmlns:a16="http://schemas.microsoft.com/office/drawing/2014/main" id="{13F8A2E2-8DB2-FFAC-4553-B85981A89C34}"/>
                </a:ext>
              </a:extLst>
            </p:cNvPr>
            <p:cNvSpPr/>
            <p:nvPr/>
          </p:nvSpPr>
          <p:spPr>
            <a:xfrm>
              <a:off x="4576503" y="430702"/>
              <a:ext cx="107878" cy="77026"/>
            </a:xfrm>
            <a:custGeom>
              <a:avLst/>
              <a:gdLst>
                <a:gd name="connsiteX0" fmla="*/ 11885 w 107878"/>
                <a:gd name="connsiteY0" fmla="*/ 30760 h 77026"/>
                <a:gd name="connsiteX1" fmla="*/ 46270 w 107878"/>
                <a:gd name="connsiteY1" fmla="*/ 729 h 77026"/>
                <a:gd name="connsiteX2" fmla="*/ 97229 w 107878"/>
                <a:gd name="connsiteY2" fmla="*/ 36401 h 77026"/>
                <a:gd name="connsiteX3" fmla="*/ 99703 w 107878"/>
                <a:gd name="connsiteY3" fmla="*/ 67174 h 77026"/>
                <a:gd name="connsiteX4" fmla="*/ 47062 w 107878"/>
                <a:gd name="connsiteY4" fmla="*/ 75090 h 77026"/>
                <a:gd name="connsiteX5" fmla="*/ 17031 w 107878"/>
                <a:gd name="connsiteY5" fmla="*/ 70835 h 77026"/>
                <a:gd name="connsiteX6" fmla="*/ 11885 w 107878"/>
                <a:gd name="connsiteY6" fmla="*/ 30711 h 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78" h="77026">
                  <a:moveTo>
                    <a:pt x="11885" y="30760"/>
                  </a:moveTo>
                  <a:cubicBezTo>
                    <a:pt x="29548" y="17105"/>
                    <a:pt x="24402" y="4588"/>
                    <a:pt x="46270" y="729"/>
                  </a:cubicBezTo>
                  <a:cubicBezTo>
                    <a:pt x="76994" y="-4713"/>
                    <a:pt x="94607" y="21608"/>
                    <a:pt x="97229" y="36401"/>
                  </a:cubicBezTo>
                  <a:cubicBezTo>
                    <a:pt x="110142" y="45257"/>
                    <a:pt x="111726" y="57922"/>
                    <a:pt x="99703" y="67174"/>
                  </a:cubicBezTo>
                  <a:cubicBezTo>
                    <a:pt x="87681" y="76426"/>
                    <a:pt x="65862" y="79394"/>
                    <a:pt x="47062" y="75090"/>
                  </a:cubicBezTo>
                  <a:cubicBezTo>
                    <a:pt x="36375" y="75783"/>
                    <a:pt x="25788" y="74496"/>
                    <a:pt x="17031" y="70835"/>
                  </a:cubicBezTo>
                  <a:cubicBezTo>
                    <a:pt x="-3501" y="62325"/>
                    <a:pt x="-5777" y="44366"/>
                    <a:pt x="11885" y="3071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10" name="גרפיקה 80">
              <a:extLst>
                <a:ext uri="{FF2B5EF4-FFF2-40B4-BE49-F238E27FC236}">
                  <a16:creationId xmlns:a16="http://schemas.microsoft.com/office/drawing/2014/main" id="{3388A70E-E9F0-691A-5B98-CEAD8A64A5C2}"/>
                </a:ext>
              </a:extLst>
            </p:cNvPr>
            <p:cNvGrpSpPr/>
            <p:nvPr/>
          </p:nvGrpSpPr>
          <p:grpSpPr>
            <a:xfrm>
              <a:off x="4578208" y="430102"/>
              <a:ext cx="91664" cy="66537"/>
              <a:chOff x="4578208" y="430102"/>
              <a:chExt cx="91664" cy="66537"/>
            </a:xfrm>
            <a:solidFill>
              <a:srgbClr val="1E4E7E"/>
            </a:solidFill>
          </p:grpSpPr>
          <p:sp>
            <p:nvSpPr>
              <p:cNvPr id="1359" name="צורה חופשית: צורה 1358">
                <a:extLst>
                  <a:ext uri="{FF2B5EF4-FFF2-40B4-BE49-F238E27FC236}">
                    <a16:creationId xmlns:a16="http://schemas.microsoft.com/office/drawing/2014/main" id="{9B4B0652-0E75-44A7-38E3-FBBD829F8D21}"/>
                  </a:ext>
                </a:extLst>
              </p:cNvPr>
              <p:cNvSpPr/>
              <p:nvPr/>
            </p:nvSpPr>
            <p:spPr>
              <a:xfrm>
                <a:off x="4591406" y="430102"/>
                <a:ext cx="35968" cy="12313"/>
              </a:xfrm>
              <a:custGeom>
                <a:avLst/>
                <a:gdLst>
                  <a:gd name="connsiteX0" fmla="*/ 11033 w 35968"/>
                  <a:gd name="connsiteY0" fmla="*/ 3754 h 12313"/>
                  <a:gd name="connsiteX1" fmla="*/ 0 w 35968"/>
                  <a:gd name="connsiteY1" fmla="*/ 12313 h 12313"/>
                  <a:gd name="connsiteX2" fmla="*/ 24935 w 35968"/>
                  <a:gd name="connsiteY2" fmla="*/ 11423 h 12313"/>
                  <a:gd name="connsiteX3" fmla="*/ 35968 w 35968"/>
                  <a:gd name="connsiteY3" fmla="*/ 2864 h 12313"/>
                  <a:gd name="connsiteX4" fmla="*/ 11033 w 35968"/>
                  <a:gd name="connsiteY4" fmla="*/ 3754 h 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8" h="12313">
                    <a:moveTo>
                      <a:pt x="11033" y="3754"/>
                    </a:moveTo>
                    <a:lnTo>
                      <a:pt x="0" y="12313"/>
                    </a:lnTo>
                    <a:cubicBezTo>
                      <a:pt x="5789" y="7811"/>
                      <a:pt x="14595" y="7168"/>
                      <a:pt x="24935" y="11423"/>
                    </a:cubicBezTo>
                    <a:lnTo>
                      <a:pt x="35968" y="2864"/>
                    </a:lnTo>
                    <a:cubicBezTo>
                      <a:pt x="25628" y="-1391"/>
                      <a:pt x="16821" y="-748"/>
                      <a:pt x="11033" y="3754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0" name="צורה חופשית: צורה 1359">
                <a:extLst>
                  <a:ext uri="{FF2B5EF4-FFF2-40B4-BE49-F238E27FC236}">
                    <a16:creationId xmlns:a16="http://schemas.microsoft.com/office/drawing/2014/main" id="{544757BE-17BB-6B5D-6673-958548F3B258}"/>
                  </a:ext>
                </a:extLst>
              </p:cNvPr>
              <p:cNvSpPr/>
              <p:nvPr/>
            </p:nvSpPr>
            <p:spPr>
              <a:xfrm>
                <a:off x="4616341" y="432965"/>
                <a:ext cx="53531" cy="63624"/>
              </a:xfrm>
              <a:custGeom>
                <a:avLst/>
                <a:gdLst>
                  <a:gd name="connsiteX0" fmla="*/ 42499 w 53531"/>
                  <a:gd name="connsiteY0" fmla="*/ 63625 h 63624"/>
                  <a:gd name="connsiteX1" fmla="*/ 53532 w 53531"/>
                  <a:gd name="connsiteY1" fmla="*/ 55065 h 63624"/>
                  <a:gd name="connsiteX2" fmla="*/ 11033 w 53531"/>
                  <a:gd name="connsiteY2" fmla="*/ 0 h 63624"/>
                  <a:gd name="connsiteX3" fmla="*/ 0 w 53531"/>
                  <a:gd name="connsiteY3" fmla="*/ 8559 h 63624"/>
                  <a:gd name="connsiteX4" fmla="*/ 42499 w 53531"/>
                  <a:gd name="connsiteY4" fmla="*/ 63625 h 6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31" h="63624">
                    <a:moveTo>
                      <a:pt x="42499" y="63625"/>
                    </a:moveTo>
                    <a:lnTo>
                      <a:pt x="53532" y="55065"/>
                    </a:lnTo>
                    <a:cubicBezTo>
                      <a:pt x="50662" y="33099"/>
                      <a:pt x="31614" y="8460"/>
                      <a:pt x="11033" y="0"/>
                    </a:cubicBezTo>
                    <a:lnTo>
                      <a:pt x="0" y="8559"/>
                    </a:lnTo>
                    <a:cubicBezTo>
                      <a:pt x="20581" y="17019"/>
                      <a:pt x="39580" y="41707"/>
                      <a:pt x="42499" y="63625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1" name="צורה חופשית: צורה 1360">
                <a:extLst>
                  <a:ext uri="{FF2B5EF4-FFF2-40B4-BE49-F238E27FC236}">
                    <a16:creationId xmlns:a16="http://schemas.microsoft.com/office/drawing/2014/main" id="{B110D3F2-7095-C299-8243-6E298A3E0343}"/>
                  </a:ext>
                </a:extLst>
              </p:cNvPr>
              <p:cNvSpPr/>
              <p:nvPr/>
            </p:nvSpPr>
            <p:spPr>
              <a:xfrm>
                <a:off x="4583916" y="438663"/>
                <a:ext cx="74923" cy="57976"/>
              </a:xfrm>
              <a:custGeom>
                <a:avLst/>
                <a:gdLst>
                  <a:gd name="connsiteX0" fmla="*/ 32425 w 74923"/>
                  <a:gd name="connsiteY0" fmla="*/ 2861 h 57976"/>
                  <a:gd name="connsiteX1" fmla="*/ 365 w 74923"/>
                  <a:gd name="connsiteY1" fmla="*/ 27302 h 57976"/>
                  <a:gd name="connsiteX2" fmla="*/ 74924 w 74923"/>
                  <a:gd name="connsiteY2" fmla="*/ 57976 h 57976"/>
                  <a:gd name="connsiteX3" fmla="*/ 32425 w 74923"/>
                  <a:gd name="connsiteY3" fmla="*/ 2911 h 5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23" h="57976">
                    <a:moveTo>
                      <a:pt x="32425" y="2861"/>
                    </a:moveTo>
                    <a:cubicBezTo>
                      <a:pt x="11844" y="-5599"/>
                      <a:pt x="-2504" y="5335"/>
                      <a:pt x="365" y="27302"/>
                    </a:cubicBezTo>
                    <a:lnTo>
                      <a:pt x="74924" y="57976"/>
                    </a:lnTo>
                    <a:cubicBezTo>
                      <a:pt x="72054" y="36010"/>
                      <a:pt x="53007" y="11371"/>
                      <a:pt x="32425" y="2911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2" name="צורה חופשית: צורה 1361">
                <a:extLst>
                  <a:ext uri="{FF2B5EF4-FFF2-40B4-BE49-F238E27FC236}">
                    <a16:creationId xmlns:a16="http://schemas.microsoft.com/office/drawing/2014/main" id="{80CDFFA2-81CA-A840-124D-142C698EF05A}"/>
                  </a:ext>
                </a:extLst>
              </p:cNvPr>
              <p:cNvSpPr/>
              <p:nvPr/>
            </p:nvSpPr>
            <p:spPr>
              <a:xfrm>
                <a:off x="4578208" y="441121"/>
                <a:ext cx="77712" cy="55023"/>
              </a:xfrm>
              <a:custGeom>
                <a:avLst/>
                <a:gdLst>
                  <a:gd name="connsiteX0" fmla="*/ 38529 w 77712"/>
                  <a:gd name="connsiteY0" fmla="*/ 3471 h 55023"/>
                  <a:gd name="connsiteX1" fmla="*/ 631 w 77712"/>
                  <a:gd name="connsiteY1" fmla="*/ 39884 h 55023"/>
                  <a:gd name="connsiteX2" fmla="*/ 77713 w 77712"/>
                  <a:gd name="connsiteY2" fmla="*/ 55024 h 55023"/>
                  <a:gd name="connsiteX3" fmla="*/ 38578 w 77712"/>
                  <a:gd name="connsiteY3" fmla="*/ 3471 h 5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12" h="55023">
                    <a:moveTo>
                      <a:pt x="38529" y="3471"/>
                    </a:moveTo>
                    <a:cubicBezTo>
                      <a:pt x="2264" y="-10283"/>
                      <a:pt x="-1991" y="19946"/>
                      <a:pt x="631" y="39884"/>
                    </a:cubicBezTo>
                    <a:lnTo>
                      <a:pt x="77713" y="55024"/>
                    </a:lnTo>
                    <a:cubicBezTo>
                      <a:pt x="75091" y="35085"/>
                      <a:pt x="57230" y="11139"/>
                      <a:pt x="38578" y="3471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1" name="צורה חופשית: צורה 1210">
              <a:extLst>
                <a:ext uri="{FF2B5EF4-FFF2-40B4-BE49-F238E27FC236}">
                  <a16:creationId xmlns:a16="http://schemas.microsoft.com/office/drawing/2014/main" id="{39E0FA1C-67CB-0ECB-2EED-0017F4639576}"/>
                </a:ext>
              </a:extLst>
            </p:cNvPr>
            <p:cNvSpPr/>
            <p:nvPr/>
          </p:nvSpPr>
          <p:spPr>
            <a:xfrm>
              <a:off x="4578839" y="486744"/>
              <a:ext cx="77081" cy="16516"/>
            </a:xfrm>
            <a:custGeom>
              <a:avLst/>
              <a:gdLst>
                <a:gd name="connsiteX0" fmla="*/ 77082 w 77081"/>
                <a:gd name="connsiteY0" fmla="*/ 9400 h 16516"/>
                <a:gd name="connsiteX1" fmla="*/ 0 w 77081"/>
                <a:gd name="connsiteY1" fmla="*/ 0 h 16516"/>
                <a:gd name="connsiteX2" fmla="*/ 77082 w 77081"/>
                <a:gd name="connsiteY2" fmla="*/ 9400 h 1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1" h="16516">
                  <a:moveTo>
                    <a:pt x="77082" y="9400"/>
                  </a:moveTo>
                  <a:cubicBezTo>
                    <a:pt x="45170" y="22115"/>
                    <a:pt x="10291" y="17069"/>
                    <a:pt x="0" y="0"/>
                  </a:cubicBezTo>
                  <a:cubicBezTo>
                    <a:pt x="31862" y="25875"/>
                    <a:pt x="77082" y="9400"/>
                    <a:pt x="77082" y="94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2" name="צורה חופשית: צורה 1211">
              <a:extLst>
                <a:ext uri="{FF2B5EF4-FFF2-40B4-BE49-F238E27FC236}">
                  <a16:creationId xmlns:a16="http://schemas.microsoft.com/office/drawing/2014/main" id="{4452E6B4-501A-05DB-B42B-4A4D44125AE3}"/>
                </a:ext>
              </a:extLst>
            </p:cNvPr>
            <p:cNvSpPr/>
            <p:nvPr/>
          </p:nvSpPr>
          <p:spPr>
            <a:xfrm>
              <a:off x="4514810" y="721109"/>
              <a:ext cx="49275" cy="133228"/>
            </a:xfrm>
            <a:custGeom>
              <a:avLst/>
              <a:gdLst>
                <a:gd name="connsiteX0" fmla="*/ 40183 w 49275"/>
                <a:gd name="connsiteY0" fmla="*/ 41161 h 133228"/>
                <a:gd name="connsiteX1" fmla="*/ 47159 w 49275"/>
                <a:gd name="connsiteY1" fmla="*/ 114878 h 133228"/>
                <a:gd name="connsiteX2" fmla="*/ 42261 w 49275"/>
                <a:gd name="connsiteY2" fmla="*/ 133085 h 133228"/>
                <a:gd name="connsiteX3" fmla="*/ 29298 w 49275"/>
                <a:gd name="connsiteY3" fmla="*/ 117896 h 133228"/>
                <a:gd name="connsiteX4" fmla="*/ 11190 w 49275"/>
                <a:gd name="connsiteY4" fmla="*/ 74903 h 133228"/>
                <a:gd name="connsiteX5" fmla="*/ 5699 w 49275"/>
                <a:gd name="connsiteY5" fmla="*/ 4698 h 133228"/>
                <a:gd name="connsiteX6" fmla="*/ 11784 w 49275"/>
                <a:gd name="connsiteY6" fmla="*/ 888 h 133228"/>
                <a:gd name="connsiteX7" fmla="*/ 40133 w 49275"/>
                <a:gd name="connsiteY7" fmla="*/ 41161 h 1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75" h="133228">
                  <a:moveTo>
                    <a:pt x="40183" y="41161"/>
                  </a:moveTo>
                  <a:cubicBezTo>
                    <a:pt x="42013" y="64513"/>
                    <a:pt x="42904" y="105379"/>
                    <a:pt x="47159" y="114878"/>
                  </a:cubicBezTo>
                  <a:cubicBezTo>
                    <a:pt x="51414" y="124377"/>
                    <a:pt x="48989" y="130611"/>
                    <a:pt x="42261" y="133085"/>
                  </a:cubicBezTo>
                  <a:cubicBezTo>
                    <a:pt x="39094" y="134272"/>
                    <a:pt x="34493" y="127989"/>
                    <a:pt x="29298" y="117896"/>
                  </a:cubicBezTo>
                  <a:cubicBezTo>
                    <a:pt x="23559" y="106665"/>
                    <a:pt x="17078" y="90636"/>
                    <a:pt x="11190" y="74903"/>
                  </a:cubicBezTo>
                  <a:cubicBezTo>
                    <a:pt x="2087" y="50561"/>
                    <a:pt x="-5730" y="16869"/>
                    <a:pt x="5699" y="4698"/>
                  </a:cubicBezTo>
                  <a:cubicBezTo>
                    <a:pt x="7331" y="2966"/>
                    <a:pt x="9360" y="1680"/>
                    <a:pt x="11784" y="888"/>
                  </a:cubicBezTo>
                  <a:cubicBezTo>
                    <a:pt x="29744" y="-4801"/>
                    <a:pt x="38303" y="17809"/>
                    <a:pt x="40133" y="411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3" name="צורה חופשית: צורה 1212">
              <a:extLst>
                <a:ext uri="{FF2B5EF4-FFF2-40B4-BE49-F238E27FC236}">
                  <a16:creationId xmlns:a16="http://schemas.microsoft.com/office/drawing/2014/main" id="{4D162A9D-3A9D-6443-A996-9B435FF25885}"/>
                </a:ext>
              </a:extLst>
            </p:cNvPr>
            <p:cNvSpPr/>
            <p:nvPr/>
          </p:nvSpPr>
          <p:spPr>
            <a:xfrm>
              <a:off x="4514810" y="724372"/>
              <a:ext cx="31029" cy="114682"/>
            </a:xfrm>
            <a:custGeom>
              <a:avLst/>
              <a:gdLst>
                <a:gd name="connsiteX0" fmla="*/ 31030 w 31029"/>
                <a:gd name="connsiteY0" fmla="*/ 113495 h 114682"/>
                <a:gd name="connsiteX1" fmla="*/ 29298 w 31029"/>
                <a:gd name="connsiteY1" fmla="*/ 114683 h 114682"/>
                <a:gd name="connsiteX2" fmla="*/ 11190 w 31029"/>
                <a:gd name="connsiteY2" fmla="*/ 71689 h 114682"/>
                <a:gd name="connsiteX3" fmla="*/ 5699 w 31029"/>
                <a:gd name="connsiteY3" fmla="*/ 1484 h 114682"/>
                <a:gd name="connsiteX4" fmla="*/ 9954 w 31029"/>
                <a:gd name="connsiteY4" fmla="*/ 0 h 114682"/>
                <a:gd name="connsiteX5" fmla="*/ 5748 w 31029"/>
                <a:gd name="connsiteY5" fmla="*/ 27706 h 114682"/>
                <a:gd name="connsiteX6" fmla="*/ 31030 w 31029"/>
                <a:gd name="connsiteY6" fmla="*/ 113545 h 1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9" h="114682">
                  <a:moveTo>
                    <a:pt x="31030" y="113495"/>
                  </a:moveTo>
                  <a:lnTo>
                    <a:pt x="29298" y="114683"/>
                  </a:lnTo>
                  <a:cubicBezTo>
                    <a:pt x="23559" y="103452"/>
                    <a:pt x="17078" y="87422"/>
                    <a:pt x="11190" y="71689"/>
                  </a:cubicBezTo>
                  <a:cubicBezTo>
                    <a:pt x="2087" y="47347"/>
                    <a:pt x="-5730" y="13655"/>
                    <a:pt x="5699" y="1484"/>
                  </a:cubicBezTo>
                  <a:cubicBezTo>
                    <a:pt x="8321" y="594"/>
                    <a:pt x="9954" y="0"/>
                    <a:pt x="9954" y="0"/>
                  </a:cubicBezTo>
                  <a:cubicBezTo>
                    <a:pt x="9954" y="0"/>
                    <a:pt x="3027" y="9153"/>
                    <a:pt x="5748" y="27706"/>
                  </a:cubicBezTo>
                  <a:cubicBezTo>
                    <a:pt x="8420" y="46308"/>
                    <a:pt x="31030" y="113545"/>
                    <a:pt x="31030" y="11354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4" name="צורה חופשית: צורה 1213">
              <a:extLst>
                <a:ext uri="{FF2B5EF4-FFF2-40B4-BE49-F238E27FC236}">
                  <a16:creationId xmlns:a16="http://schemas.microsoft.com/office/drawing/2014/main" id="{16BE799C-A49C-3409-3EF9-F99BAB4D33AE}"/>
                </a:ext>
              </a:extLst>
            </p:cNvPr>
            <p:cNvSpPr/>
            <p:nvPr/>
          </p:nvSpPr>
          <p:spPr>
            <a:xfrm>
              <a:off x="4552004" y="859691"/>
              <a:ext cx="17596" cy="29630"/>
            </a:xfrm>
            <a:custGeom>
              <a:avLst/>
              <a:gdLst>
                <a:gd name="connsiteX0" fmla="*/ 17485 w 17596"/>
                <a:gd name="connsiteY0" fmla="*/ 29630 h 29630"/>
                <a:gd name="connsiteX1" fmla="*/ 1257 w 17596"/>
                <a:gd name="connsiteY1" fmla="*/ 242 h 29630"/>
                <a:gd name="connsiteX2" fmla="*/ 17485 w 17596"/>
                <a:gd name="connsiteY2" fmla="*/ 29630 h 2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6" h="29630">
                  <a:moveTo>
                    <a:pt x="17485" y="29630"/>
                  </a:moveTo>
                  <a:cubicBezTo>
                    <a:pt x="12043" y="29185"/>
                    <a:pt x="-4680" y="2963"/>
                    <a:pt x="1257" y="242"/>
                  </a:cubicBezTo>
                  <a:cubicBezTo>
                    <a:pt x="8678" y="-3122"/>
                    <a:pt x="18771" y="29729"/>
                    <a:pt x="17485" y="296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5" name="צורה חופשית: צורה 1214">
              <a:extLst>
                <a:ext uri="{FF2B5EF4-FFF2-40B4-BE49-F238E27FC236}">
                  <a16:creationId xmlns:a16="http://schemas.microsoft.com/office/drawing/2014/main" id="{F0EB7193-65A8-5754-22D1-A1940312B377}"/>
                </a:ext>
              </a:extLst>
            </p:cNvPr>
            <p:cNvSpPr/>
            <p:nvPr/>
          </p:nvSpPr>
          <p:spPr>
            <a:xfrm>
              <a:off x="4551237" y="861714"/>
              <a:ext cx="17707" cy="27359"/>
            </a:xfrm>
            <a:custGeom>
              <a:avLst/>
              <a:gdLst>
                <a:gd name="connsiteX0" fmla="*/ 17708 w 17707"/>
                <a:gd name="connsiteY0" fmla="*/ 27310 h 27359"/>
                <a:gd name="connsiteX1" fmla="*/ 9693 w 17707"/>
                <a:gd name="connsiteY1" fmla="*/ 19444 h 27359"/>
                <a:gd name="connsiteX2" fmla="*/ 293 w 17707"/>
                <a:gd name="connsiteY2" fmla="*/ 0 h 27359"/>
                <a:gd name="connsiteX3" fmla="*/ 17708 w 17707"/>
                <a:gd name="connsiteY3" fmla="*/ 27360 h 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07" h="27359">
                  <a:moveTo>
                    <a:pt x="17708" y="27310"/>
                  </a:moveTo>
                  <a:cubicBezTo>
                    <a:pt x="16322" y="26914"/>
                    <a:pt x="11969" y="22758"/>
                    <a:pt x="9693" y="19444"/>
                  </a:cubicBezTo>
                  <a:cubicBezTo>
                    <a:pt x="7367" y="16030"/>
                    <a:pt x="-1736" y="4403"/>
                    <a:pt x="293" y="0"/>
                  </a:cubicBezTo>
                  <a:cubicBezTo>
                    <a:pt x="5240" y="9400"/>
                    <a:pt x="9297" y="19839"/>
                    <a:pt x="17708" y="2736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6" name="צורה חופשית: צורה 1215">
              <a:extLst>
                <a:ext uri="{FF2B5EF4-FFF2-40B4-BE49-F238E27FC236}">
                  <a16:creationId xmlns:a16="http://schemas.microsoft.com/office/drawing/2014/main" id="{F19AA74F-2F9A-DC97-100E-563A716DAF39}"/>
                </a:ext>
              </a:extLst>
            </p:cNvPr>
            <p:cNvSpPr/>
            <p:nvPr/>
          </p:nvSpPr>
          <p:spPr>
            <a:xfrm>
              <a:off x="4558952" y="860192"/>
              <a:ext cx="23763" cy="29964"/>
            </a:xfrm>
            <a:custGeom>
              <a:avLst/>
              <a:gdLst>
                <a:gd name="connsiteX0" fmla="*/ 23697 w 23763"/>
                <a:gd name="connsiteY0" fmla="*/ 29773 h 29964"/>
                <a:gd name="connsiteX1" fmla="*/ 988 w 23763"/>
                <a:gd name="connsiteY1" fmla="*/ 533 h 29964"/>
                <a:gd name="connsiteX2" fmla="*/ 23697 w 23763"/>
                <a:gd name="connsiteY2" fmla="*/ 29773 h 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63" h="29964">
                  <a:moveTo>
                    <a:pt x="23697" y="29773"/>
                  </a:moveTo>
                  <a:cubicBezTo>
                    <a:pt x="17562" y="32543"/>
                    <a:pt x="-4949" y="4540"/>
                    <a:pt x="988" y="533"/>
                  </a:cubicBezTo>
                  <a:cubicBezTo>
                    <a:pt x="8557" y="-4612"/>
                    <a:pt x="24934" y="29179"/>
                    <a:pt x="23697" y="297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7" name="צורה חופשית: צורה 1216">
              <a:extLst>
                <a:ext uri="{FF2B5EF4-FFF2-40B4-BE49-F238E27FC236}">
                  <a16:creationId xmlns:a16="http://schemas.microsoft.com/office/drawing/2014/main" id="{47B2F3EB-4FFE-2679-994C-807B6C61305F}"/>
                </a:ext>
              </a:extLst>
            </p:cNvPr>
            <p:cNvSpPr/>
            <p:nvPr/>
          </p:nvSpPr>
          <p:spPr>
            <a:xfrm>
              <a:off x="4558279" y="862951"/>
              <a:ext cx="24190" cy="26864"/>
            </a:xfrm>
            <a:custGeom>
              <a:avLst/>
              <a:gdLst>
                <a:gd name="connsiteX0" fmla="*/ 23776 w 24190"/>
                <a:gd name="connsiteY0" fmla="*/ 26815 h 26864"/>
                <a:gd name="connsiteX1" fmla="*/ 20857 w 24190"/>
                <a:gd name="connsiteY1" fmla="*/ 26073 h 26864"/>
                <a:gd name="connsiteX2" fmla="*/ 12843 w 24190"/>
                <a:gd name="connsiteY2" fmla="*/ 18652 h 26864"/>
                <a:gd name="connsiteX3" fmla="*/ 128 w 24190"/>
                <a:gd name="connsiteY3" fmla="*/ 0 h 26864"/>
                <a:gd name="connsiteX4" fmla="*/ 11457 w 24190"/>
                <a:gd name="connsiteY4" fmla="*/ 15634 h 26864"/>
                <a:gd name="connsiteX5" fmla="*/ 23776 w 24190"/>
                <a:gd name="connsiteY5" fmla="*/ 26865 h 2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0" h="26864">
                  <a:moveTo>
                    <a:pt x="23776" y="26815"/>
                  </a:moveTo>
                  <a:cubicBezTo>
                    <a:pt x="25409" y="27013"/>
                    <a:pt x="21748" y="26568"/>
                    <a:pt x="20857" y="26073"/>
                  </a:cubicBezTo>
                  <a:cubicBezTo>
                    <a:pt x="17741" y="24391"/>
                    <a:pt x="15168" y="21225"/>
                    <a:pt x="12843" y="18652"/>
                  </a:cubicBezTo>
                  <a:cubicBezTo>
                    <a:pt x="9775" y="15288"/>
                    <a:pt x="-1307" y="5046"/>
                    <a:pt x="128" y="0"/>
                  </a:cubicBezTo>
                  <a:cubicBezTo>
                    <a:pt x="3244" y="5393"/>
                    <a:pt x="7252" y="10588"/>
                    <a:pt x="11457" y="15634"/>
                  </a:cubicBezTo>
                  <a:cubicBezTo>
                    <a:pt x="14327" y="19097"/>
                    <a:pt x="19472" y="25084"/>
                    <a:pt x="23776" y="26865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8" name="צורה חופשית: צורה 1217">
              <a:extLst>
                <a:ext uri="{FF2B5EF4-FFF2-40B4-BE49-F238E27FC236}">
                  <a16:creationId xmlns:a16="http://schemas.microsoft.com/office/drawing/2014/main" id="{9D43EC80-7107-D59A-51FE-E3B220489CC7}"/>
                </a:ext>
              </a:extLst>
            </p:cNvPr>
            <p:cNvSpPr/>
            <p:nvPr/>
          </p:nvSpPr>
          <p:spPr>
            <a:xfrm>
              <a:off x="4564388" y="856764"/>
              <a:ext cx="21425" cy="31936"/>
            </a:xfrm>
            <a:custGeom>
              <a:avLst/>
              <a:gdLst>
                <a:gd name="connsiteX0" fmla="*/ 21328 w 21425"/>
                <a:gd name="connsiteY0" fmla="*/ 31815 h 31936"/>
                <a:gd name="connsiteX1" fmla="*/ 8415 w 21425"/>
                <a:gd name="connsiteY1" fmla="*/ 18110 h 31936"/>
                <a:gd name="connsiteX2" fmla="*/ 1835 w 21425"/>
                <a:gd name="connsiteY2" fmla="*/ 349 h 31936"/>
                <a:gd name="connsiteX3" fmla="*/ 21328 w 21425"/>
                <a:gd name="connsiteY3" fmla="*/ 31815 h 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5" h="31936">
                  <a:moveTo>
                    <a:pt x="21328" y="31815"/>
                  </a:moveTo>
                  <a:cubicBezTo>
                    <a:pt x="16875" y="33299"/>
                    <a:pt x="10196" y="20782"/>
                    <a:pt x="8415" y="18110"/>
                  </a:cubicBezTo>
                  <a:cubicBezTo>
                    <a:pt x="6238" y="14845"/>
                    <a:pt x="-4151" y="3416"/>
                    <a:pt x="1835" y="349"/>
                  </a:cubicBezTo>
                  <a:cubicBezTo>
                    <a:pt x="9998" y="-3857"/>
                    <a:pt x="22664" y="31369"/>
                    <a:pt x="21328" y="318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9" name="צורה חופשית: צורה 1218">
              <a:extLst>
                <a:ext uri="{FF2B5EF4-FFF2-40B4-BE49-F238E27FC236}">
                  <a16:creationId xmlns:a16="http://schemas.microsoft.com/office/drawing/2014/main" id="{D5EF03D0-56C0-616D-84FA-C518B6AD8725}"/>
                </a:ext>
              </a:extLst>
            </p:cNvPr>
            <p:cNvSpPr/>
            <p:nvPr/>
          </p:nvSpPr>
          <p:spPr>
            <a:xfrm>
              <a:off x="4564045" y="859339"/>
              <a:ext cx="21527" cy="29123"/>
            </a:xfrm>
            <a:custGeom>
              <a:avLst/>
              <a:gdLst>
                <a:gd name="connsiteX0" fmla="*/ 21078 w 21527"/>
                <a:gd name="connsiteY0" fmla="*/ 28992 h 29123"/>
                <a:gd name="connsiteX1" fmla="*/ 19049 w 21527"/>
                <a:gd name="connsiteY1" fmla="*/ 28448 h 29123"/>
                <a:gd name="connsiteX2" fmla="*/ 12370 w 21527"/>
                <a:gd name="connsiteY2" fmla="*/ 20235 h 29123"/>
                <a:gd name="connsiteX3" fmla="*/ 150 w 21527"/>
                <a:gd name="connsiteY3" fmla="*/ 0 h 29123"/>
                <a:gd name="connsiteX4" fmla="*/ 21078 w 21527"/>
                <a:gd name="connsiteY4" fmla="*/ 28943 h 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7" h="29123">
                  <a:moveTo>
                    <a:pt x="21078" y="28992"/>
                  </a:moveTo>
                  <a:cubicBezTo>
                    <a:pt x="22611" y="29339"/>
                    <a:pt x="19791" y="28943"/>
                    <a:pt x="19049" y="28448"/>
                  </a:cubicBezTo>
                  <a:cubicBezTo>
                    <a:pt x="16279" y="26617"/>
                    <a:pt x="14201" y="22907"/>
                    <a:pt x="12370" y="20235"/>
                  </a:cubicBezTo>
                  <a:cubicBezTo>
                    <a:pt x="9995" y="16772"/>
                    <a:pt x="-1433" y="3958"/>
                    <a:pt x="150" y="0"/>
                  </a:cubicBezTo>
                  <a:cubicBezTo>
                    <a:pt x="6136" y="9944"/>
                    <a:pt x="12717" y="20334"/>
                    <a:pt x="21078" y="28943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0" name="צורה חופשית: צורה 1219">
              <a:extLst>
                <a:ext uri="{FF2B5EF4-FFF2-40B4-BE49-F238E27FC236}">
                  <a16:creationId xmlns:a16="http://schemas.microsoft.com/office/drawing/2014/main" id="{09C71FF7-85FA-9CDA-9975-4A87C9CD21E1}"/>
                </a:ext>
              </a:extLst>
            </p:cNvPr>
            <p:cNvSpPr/>
            <p:nvPr/>
          </p:nvSpPr>
          <p:spPr>
            <a:xfrm>
              <a:off x="4550536" y="827549"/>
              <a:ext cx="23256" cy="15917"/>
            </a:xfrm>
            <a:custGeom>
              <a:avLst/>
              <a:gdLst>
                <a:gd name="connsiteX0" fmla="*/ 23257 w 23256"/>
                <a:gd name="connsiteY0" fmla="*/ 13336 h 15917"/>
                <a:gd name="connsiteX1" fmla="*/ 14500 w 23256"/>
                <a:gd name="connsiteY1" fmla="*/ 1957 h 15917"/>
                <a:gd name="connsiteX2" fmla="*/ 152 w 23256"/>
                <a:gd name="connsiteY2" fmla="*/ 8587 h 15917"/>
                <a:gd name="connsiteX3" fmla="*/ 23257 w 23256"/>
                <a:gd name="connsiteY3" fmla="*/ 13336 h 1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6" h="15917">
                  <a:moveTo>
                    <a:pt x="23257" y="13336"/>
                  </a:moveTo>
                  <a:cubicBezTo>
                    <a:pt x="20635" y="9922"/>
                    <a:pt x="17914" y="4530"/>
                    <a:pt x="14500" y="1957"/>
                  </a:cubicBezTo>
                  <a:cubicBezTo>
                    <a:pt x="9058" y="-2149"/>
                    <a:pt x="-1382" y="275"/>
                    <a:pt x="152" y="8587"/>
                  </a:cubicBezTo>
                  <a:cubicBezTo>
                    <a:pt x="2082" y="19075"/>
                    <a:pt x="16330" y="16008"/>
                    <a:pt x="23257" y="1333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1" name="צורה חופשית: צורה 1220">
              <a:extLst>
                <a:ext uri="{FF2B5EF4-FFF2-40B4-BE49-F238E27FC236}">
                  <a16:creationId xmlns:a16="http://schemas.microsoft.com/office/drawing/2014/main" id="{5EC2CBA3-C372-0A21-F214-0FC1D1036E0B}"/>
                </a:ext>
              </a:extLst>
            </p:cNvPr>
            <p:cNvSpPr/>
            <p:nvPr/>
          </p:nvSpPr>
          <p:spPr>
            <a:xfrm>
              <a:off x="4552193" y="826596"/>
              <a:ext cx="25657" cy="15913"/>
            </a:xfrm>
            <a:custGeom>
              <a:avLst/>
              <a:gdLst>
                <a:gd name="connsiteX0" fmla="*/ 20709 w 25657"/>
                <a:gd name="connsiteY0" fmla="*/ 14735 h 15913"/>
                <a:gd name="connsiteX1" fmla="*/ 16504 w 25657"/>
                <a:gd name="connsiteY1" fmla="*/ 2663 h 15913"/>
                <a:gd name="connsiteX2" fmla="*/ 1167 w 25657"/>
                <a:gd name="connsiteY2" fmla="*/ 4394 h 15913"/>
                <a:gd name="connsiteX3" fmla="*/ 20759 w 25657"/>
                <a:gd name="connsiteY3" fmla="*/ 14735 h 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7" h="15913">
                  <a:moveTo>
                    <a:pt x="20709" y="14735"/>
                  </a:moveTo>
                  <a:cubicBezTo>
                    <a:pt x="31792" y="11717"/>
                    <a:pt x="21501" y="5384"/>
                    <a:pt x="16504" y="2663"/>
                  </a:cubicBezTo>
                  <a:cubicBezTo>
                    <a:pt x="11606" y="-9"/>
                    <a:pt x="4135" y="-2334"/>
                    <a:pt x="1167" y="4394"/>
                  </a:cubicBezTo>
                  <a:cubicBezTo>
                    <a:pt x="-4820" y="18000"/>
                    <a:pt x="13832" y="16615"/>
                    <a:pt x="20759" y="147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2" name="צורה חופשית: צורה 1221">
              <a:extLst>
                <a:ext uri="{FF2B5EF4-FFF2-40B4-BE49-F238E27FC236}">
                  <a16:creationId xmlns:a16="http://schemas.microsoft.com/office/drawing/2014/main" id="{2E5FB206-4BB4-6659-356C-23225D4668C3}"/>
                </a:ext>
              </a:extLst>
            </p:cNvPr>
            <p:cNvSpPr/>
            <p:nvPr/>
          </p:nvSpPr>
          <p:spPr>
            <a:xfrm>
              <a:off x="4572725" y="833726"/>
              <a:ext cx="18927" cy="11907"/>
            </a:xfrm>
            <a:custGeom>
              <a:avLst/>
              <a:gdLst>
                <a:gd name="connsiteX0" fmla="*/ 5026 w 18927"/>
                <a:gd name="connsiteY0" fmla="*/ 926 h 11907"/>
                <a:gd name="connsiteX1" fmla="*/ 18928 w 18927"/>
                <a:gd name="connsiteY1" fmla="*/ 9336 h 11907"/>
                <a:gd name="connsiteX2" fmla="*/ 3393 w 18927"/>
                <a:gd name="connsiteY2" fmla="*/ 9534 h 11907"/>
                <a:gd name="connsiteX3" fmla="*/ 5075 w 18927"/>
                <a:gd name="connsiteY3" fmla="*/ 926 h 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7" h="11907">
                  <a:moveTo>
                    <a:pt x="5026" y="926"/>
                  </a:moveTo>
                  <a:cubicBezTo>
                    <a:pt x="9676" y="3696"/>
                    <a:pt x="14277" y="6516"/>
                    <a:pt x="18928" y="9336"/>
                  </a:cubicBezTo>
                  <a:cubicBezTo>
                    <a:pt x="15564" y="13443"/>
                    <a:pt x="7351" y="11958"/>
                    <a:pt x="3393" y="9534"/>
                  </a:cubicBezTo>
                  <a:cubicBezTo>
                    <a:pt x="-1357" y="6566"/>
                    <a:pt x="-1406" y="-2983"/>
                    <a:pt x="5075" y="92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3" name="צורה חופשית: צורה 1222">
              <a:extLst>
                <a:ext uri="{FF2B5EF4-FFF2-40B4-BE49-F238E27FC236}">
                  <a16:creationId xmlns:a16="http://schemas.microsoft.com/office/drawing/2014/main" id="{5BBC9357-E201-8183-4FD1-384BA3EE11C9}"/>
                </a:ext>
              </a:extLst>
            </p:cNvPr>
            <p:cNvSpPr/>
            <p:nvPr/>
          </p:nvSpPr>
          <p:spPr>
            <a:xfrm>
              <a:off x="4573644" y="840588"/>
              <a:ext cx="17959" cy="5130"/>
            </a:xfrm>
            <a:custGeom>
              <a:avLst/>
              <a:gdLst>
                <a:gd name="connsiteX0" fmla="*/ 11923 w 17959"/>
                <a:gd name="connsiteY0" fmla="*/ 4057 h 5130"/>
                <a:gd name="connsiteX1" fmla="*/ 17959 w 17959"/>
                <a:gd name="connsiteY1" fmla="*/ 2474 h 5130"/>
                <a:gd name="connsiteX2" fmla="*/ 0 w 17959"/>
                <a:gd name="connsiteY2" fmla="*/ 0 h 5130"/>
                <a:gd name="connsiteX3" fmla="*/ 11923 w 17959"/>
                <a:gd name="connsiteY3" fmla="*/ 4106 h 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9" h="5130">
                  <a:moveTo>
                    <a:pt x="11923" y="4057"/>
                  </a:moveTo>
                  <a:cubicBezTo>
                    <a:pt x="13952" y="4255"/>
                    <a:pt x="16376" y="3859"/>
                    <a:pt x="17959" y="2474"/>
                  </a:cubicBezTo>
                  <a:cubicBezTo>
                    <a:pt x="13655" y="7421"/>
                    <a:pt x="1435" y="4799"/>
                    <a:pt x="0" y="0"/>
                  </a:cubicBezTo>
                  <a:cubicBezTo>
                    <a:pt x="297" y="891"/>
                    <a:pt x="11082" y="4007"/>
                    <a:pt x="11923" y="410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4" name="צורה חופשית: צורה 1223">
              <a:extLst>
                <a:ext uri="{FF2B5EF4-FFF2-40B4-BE49-F238E27FC236}">
                  <a16:creationId xmlns:a16="http://schemas.microsoft.com/office/drawing/2014/main" id="{0A72842F-08EC-0F00-1D38-3FA0544F1DAC}"/>
                </a:ext>
              </a:extLst>
            </p:cNvPr>
            <p:cNvSpPr/>
            <p:nvPr/>
          </p:nvSpPr>
          <p:spPr>
            <a:xfrm>
              <a:off x="4567598" y="849214"/>
              <a:ext cx="23746" cy="29784"/>
            </a:xfrm>
            <a:custGeom>
              <a:avLst/>
              <a:gdLst>
                <a:gd name="connsiteX0" fmla="*/ 23659 w 23746"/>
                <a:gd name="connsiteY0" fmla="*/ 29767 h 29784"/>
                <a:gd name="connsiteX1" fmla="*/ 999 w 23746"/>
                <a:gd name="connsiteY1" fmla="*/ 527 h 29784"/>
                <a:gd name="connsiteX2" fmla="*/ 23659 w 23746"/>
                <a:gd name="connsiteY2" fmla="*/ 29767 h 2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6" h="29784">
                  <a:moveTo>
                    <a:pt x="23659" y="29767"/>
                  </a:moveTo>
                  <a:cubicBezTo>
                    <a:pt x="17623" y="30559"/>
                    <a:pt x="-4987" y="4535"/>
                    <a:pt x="999" y="527"/>
                  </a:cubicBezTo>
                  <a:cubicBezTo>
                    <a:pt x="8569" y="-4618"/>
                    <a:pt x="25094" y="29569"/>
                    <a:pt x="23659" y="2976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5" name="צורה חופשית: צורה 1224">
              <a:extLst>
                <a:ext uri="{FF2B5EF4-FFF2-40B4-BE49-F238E27FC236}">
                  <a16:creationId xmlns:a16="http://schemas.microsoft.com/office/drawing/2014/main" id="{39758833-9EED-8F7B-447C-51CCD120EF78}"/>
                </a:ext>
              </a:extLst>
            </p:cNvPr>
            <p:cNvSpPr/>
            <p:nvPr/>
          </p:nvSpPr>
          <p:spPr>
            <a:xfrm>
              <a:off x="4566887" y="851968"/>
              <a:ext cx="24190" cy="26863"/>
            </a:xfrm>
            <a:custGeom>
              <a:avLst/>
              <a:gdLst>
                <a:gd name="connsiteX0" fmla="*/ 23776 w 24190"/>
                <a:gd name="connsiteY0" fmla="*/ 26815 h 26863"/>
                <a:gd name="connsiteX1" fmla="*/ 20857 w 24190"/>
                <a:gd name="connsiteY1" fmla="*/ 26073 h 26863"/>
                <a:gd name="connsiteX2" fmla="*/ 12843 w 24190"/>
                <a:gd name="connsiteY2" fmla="*/ 18652 h 26863"/>
                <a:gd name="connsiteX3" fmla="*/ 128 w 24190"/>
                <a:gd name="connsiteY3" fmla="*/ 0 h 26863"/>
                <a:gd name="connsiteX4" fmla="*/ 23776 w 24190"/>
                <a:gd name="connsiteY4" fmla="*/ 26815 h 2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0" h="26863">
                  <a:moveTo>
                    <a:pt x="23776" y="26815"/>
                  </a:moveTo>
                  <a:cubicBezTo>
                    <a:pt x="25409" y="27013"/>
                    <a:pt x="21748" y="26568"/>
                    <a:pt x="20857" y="26073"/>
                  </a:cubicBezTo>
                  <a:cubicBezTo>
                    <a:pt x="17741" y="24391"/>
                    <a:pt x="15168" y="21225"/>
                    <a:pt x="12843" y="18652"/>
                  </a:cubicBezTo>
                  <a:cubicBezTo>
                    <a:pt x="9775" y="15288"/>
                    <a:pt x="-1307" y="5046"/>
                    <a:pt x="128" y="0"/>
                  </a:cubicBezTo>
                  <a:cubicBezTo>
                    <a:pt x="4828" y="8213"/>
                    <a:pt x="13288" y="20779"/>
                    <a:pt x="23776" y="26815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6" name="צורה חופשית: צורה 1225">
              <a:extLst>
                <a:ext uri="{FF2B5EF4-FFF2-40B4-BE49-F238E27FC236}">
                  <a16:creationId xmlns:a16="http://schemas.microsoft.com/office/drawing/2014/main" id="{B08C8802-DBEC-D934-122D-8891FC18A060}"/>
                </a:ext>
              </a:extLst>
            </p:cNvPr>
            <p:cNvSpPr/>
            <p:nvPr/>
          </p:nvSpPr>
          <p:spPr>
            <a:xfrm>
              <a:off x="4544337" y="826526"/>
              <a:ext cx="30383" cy="42659"/>
            </a:xfrm>
            <a:custGeom>
              <a:avLst/>
              <a:gdLst>
                <a:gd name="connsiteX0" fmla="*/ 9814 w 30383"/>
                <a:gd name="connsiteY0" fmla="*/ 42659 h 42659"/>
                <a:gd name="connsiteX1" fmla="*/ 18 w 30383"/>
                <a:gd name="connsiteY1" fmla="*/ 12727 h 42659"/>
                <a:gd name="connsiteX2" fmla="*/ 25102 w 30383"/>
                <a:gd name="connsiteY2" fmla="*/ 5009 h 42659"/>
                <a:gd name="connsiteX3" fmla="*/ 29753 w 30383"/>
                <a:gd name="connsiteY3" fmla="*/ 22177 h 42659"/>
                <a:gd name="connsiteX4" fmla="*/ 27279 w 30383"/>
                <a:gd name="connsiteY4" fmla="*/ 29153 h 42659"/>
                <a:gd name="connsiteX5" fmla="*/ 9814 w 30383"/>
                <a:gd name="connsiteY5" fmla="*/ 42659 h 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3" h="42659">
                  <a:moveTo>
                    <a:pt x="9814" y="42659"/>
                  </a:moveTo>
                  <a:cubicBezTo>
                    <a:pt x="3036" y="36623"/>
                    <a:pt x="-279" y="21435"/>
                    <a:pt x="18" y="12727"/>
                  </a:cubicBezTo>
                  <a:cubicBezTo>
                    <a:pt x="464" y="408"/>
                    <a:pt x="17137" y="-4540"/>
                    <a:pt x="25102" y="5009"/>
                  </a:cubicBezTo>
                  <a:cubicBezTo>
                    <a:pt x="28813" y="9462"/>
                    <a:pt x="29109" y="16685"/>
                    <a:pt x="29753" y="22177"/>
                  </a:cubicBezTo>
                  <a:cubicBezTo>
                    <a:pt x="30346" y="27124"/>
                    <a:pt x="31583" y="25689"/>
                    <a:pt x="27279" y="29153"/>
                  </a:cubicBezTo>
                  <a:cubicBezTo>
                    <a:pt x="21540" y="33803"/>
                    <a:pt x="15801" y="38305"/>
                    <a:pt x="9814" y="426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7" name="צורה חופשית: צורה 1226">
              <a:extLst>
                <a:ext uri="{FF2B5EF4-FFF2-40B4-BE49-F238E27FC236}">
                  <a16:creationId xmlns:a16="http://schemas.microsoft.com/office/drawing/2014/main" id="{AE59E7F5-6D8D-C77C-27E8-C0833E5EAD4E}"/>
                </a:ext>
              </a:extLst>
            </p:cNvPr>
            <p:cNvSpPr/>
            <p:nvPr/>
          </p:nvSpPr>
          <p:spPr>
            <a:xfrm>
              <a:off x="4544322" y="835097"/>
              <a:ext cx="9829" cy="34137"/>
            </a:xfrm>
            <a:custGeom>
              <a:avLst/>
              <a:gdLst>
                <a:gd name="connsiteX0" fmla="*/ 9829 w 9829"/>
                <a:gd name="connsiteY0" fmla="*/ 34088 h 34137"/>
                <a:gd name="connsiteX1" fmla="*/ 379 w 9829"/>
                <a:gd name="connsiteY1" fmla="*/ 0 h 34137"/>
                <a:gd name="connsiteX2" fmla="*/ 4634 w 9829"/>
                <a:gd name="connsiteY2" fmla="*/ 19345 h 34137"/>
                <a:gd name="connsiteX3" fmla="*/ 9829 w 9829"/>
                <a:gd name="connsiteY3" fmla="*/ 34138 h 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9" h="34137">
                  <a:moveTo>
                    <a:pt x="9829" y="34088"/>
                  </a:moveTo>
                  <a:cubicBezTo>
                    <a:pt x="2210" y="27310"/>
                    <a:pt x="-1204" y="9697"/>
                    <a:pt x="379" y="0"/>
                  </a:cubicBezTo>
                  <a:cubicBezTo>
                    <a:pt x="2309" y="6333"/>
                    <a:pt x="2358" y="13111"/>
                    <a:pt x="4634" y="19345"/>
                  </a:cubicBezTo>
                  <a:cubicBezTo>
                    <a:pt x="5921" y="22857"/>
                    <a:pt x="7405" y="29438"/>
                    <a:pt x="9829" y="3413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8" name="צורה חופשית: צורה 1227">
              <a:extLst>
                <a:ext uri="{FF2B5EF4-FFF2-40B4-BE49-F238E27FC236}">
                  <a16:creationId xmlns:a16="http://schemas.microsoft.com/office/drawing/2014/main" id="{077B5BFE-F439-C1AF-12B4-5EE23155B4D5}"/>
                </a:ext>
              </a:extLst>
            </p:cNvPr>
            <p:cNvSpPr/>
            <p:nvPr/>
          </p:nvSpPr>
          <p:spPr>
            <a:xfrm>
              <a:off x="4514700" y="592819"/>
              <a:ext cx="59180" cy="159753"/>
            </a:xfrm>
            <a:custGeom>
              <a:avLst/>
              <a:gdLst>
                <a:gd name="connsiteX0" fmla="*/ 35097 w 59180"/>
                <a:gd name="connsiteY0" fmla="*/ 0 h 159753"/>
                <a:gd name="connsiteX1" fmla="*/ 57064 w 59180"/>
                <a:gd name="connsiteY1" fmla="*/ 67978 h 159753"/>
                <a:gd name="connsiteX2" fmla="*/ 15208 w 59180"/>
                <a:gd name="connsiteY2" fmla="*/ 159210 h 159753"/>
                <a:gd name="connsiteX3" fmla="*/ 2840 w 59180"/>
                <a:gd name="connsiteY3" fmla="*/ 106816 h 159753"/>
                <a:gd name="connsiteX4" fmla="*/ 35048 w 59180"/>
                <a:gd name="connsiteY4" fmla="*/ 49 h 15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" h="159753">
                  <a:moveTo>
                    <a:pt x="35097" y="0"/>
                  </a:moveTo>
                  <a:cubicBezTo>
                    <a:pt x="53947" y="1088"/>
                    <a:pt x="63793" y="38937"/>
                    <a:pt x="57064" y="67978"/>
                  </a:cubicBezTo>
                  <a:cubicBezTo>
                    <a:pt x="50385" y="97020"/>
                    <a:pt x="43261" y="166582"/>
                    <a:pt x="15208" y="159210"/>
                  </a:cubicBezTo>
                  <a:cubicBezTo>
                    <a:pt x="-7896" y="153125"/>
                    <a:pt x="1949" y="126210"/>
                    <a:pt x="2840" y="106816"/>
                  </a:cubicBezTo>
                  <a:cubicBezTo>
                    <a:pt x="4373" y="72332"/>
                    <a:pt x="5858" y="-1583"/>
                    <a:pt x="35048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9" name="צורה חופשית: צורה 1228">
              <a:extLst>
                <a:ext uri="{FF2B5EF4-FFF2-40B4-BE49-F238E27FC236}">
                  <a16:creationId xmlns:a16="http://schemas.microsoft.com/office/drawing/2014/main" id="{27005A77-FD3C-97F9-71D5-F350E3E1213B}"/>
                </a:ext>
              </a:extLst>
            </p:cNvPr>
            <p:cNvSpPr/>
            <p:nvPr/>
          </p:nvSpPr>
          <p:spPr>
            <a:xfrm>
              <a:off x="4514695" y="592790"/>
              <a:ext cx="48807" cy="157902"/>
            </a:xfrm>
            <a:custGeom>
              <a:avLst/>
              <a:gdLst>
                <a:gd name="connsiteX0" fmla="*/ 14867 w 48807"/>
                <a:gd name="connsiteY0" fmla="*/ 40004 h 157902"/>
                <a:gd name="connsiteX1" fmla="*/ 48807 w 48807"/>
                <a:gd name="connsiteY1" fmla="*/ 8835 h 157902"/>
                <a:gd name="connsiteX2" fmla="*/ 35053 w 48807"/>
                <a:gd name="connsiteY2" fmla="*/ 28 h 157902"/>
                <a:gd name="connsiteX3" fmla="*/ 2845 w 48807"/>
                <a:gd name="connsiteY3" fmla="*/ 106795 h 157902"/>
                <a:gd name="connsiteX4" fmla="*/ 11404 w 48807"/>
                <a:gd name="connsiteY4" fmla="*/ 157902 h 157902"/>
                <a:gd name="connsiteX5" fmla="*/ 14818 w 48807"/>
                <a:gd name="connsiteY5" fmla="*/ 40053 h 15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07" h="157902">
                  <a:moveTo>
                    <a:pt x="14867" y="40004"/>
                  </a:moveTo>
                  <a:cubicBezTo>
                    <a:pt x="19370" y="18383"/>
                    <a:pt x="28077" y="5273"/>
                    <a:pt x="48807" y="8835"/>
                  </a:cubicBezTo>
                  <a:cubicBezTo>
                    <a:pt x="45096" y="3640"/>
                    <a:pt x="40446" y="325"/>
                    <a:pt x="35053" y="28"/>
                  </a:cubicBezTo>
                  <a:cubicBezTo>
                    <a:pt x="5863" y="-1654"/>
                    <a:pt x="4379" y="72311"/>
                    <a:pt x="2845" y="106795"/>
                  </a:cubicBezTo>
                  <a:cubicBezTo>
                    <a:pt x="2004" y="125051"/>
                    <a:pt x="-6753" y="149887"/>
                    <a:pt x="11404" y="157902"/>
                  </a:cubicBezTo>
                  <a:cubicBezTo>
                    <a:pt x="6358" y="120549"/>
                    <a:pt x="7001" y="77852"/>
                    <a:pt x="14818" y="4005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0" name="צורה חופשית: צורה 1229">
              <a:extLst>
                <a:ext uri="{FF2B5EF4-FFF2-40B4-BE49-F238E27FC236}">
                  <a16:creationId xmlns:a16="http://schemas.microsoft.com/office/drawing/2014/main" id="{86C168B8-41B1-5ECB-80E7-3B71BD528968}"/>
                </a:ext>
              </a:extLst>
            </p:cNvPr>
            <p:cNvSpPr/>
            <p:nvPr/>
          </p:nvSpPr>
          <p:spPr>
            <a:xfrm>
              <a:off x="4510787" y="722344"/>
              <a:ext cx="46829" cy="42578"/>
            </a:xfrm>
            <a:custGeom>
              <a:avLst/>
              <a:gdLst>
                <a:gd name="connsiteX0" fmla="*/ 4082 w 46829"/>
                <a:gd name="connsiteY0" fmla="*/ 0 h 42578"/>
                <a:gd name="connsiteX1" fmla="*/ 1410 w 46829"/>
                <a:gd name="connsiteY1" fmla="*/ 24292 h 42578"/>
                <a:gd name="connsiteX2" fmla="*/ 25900 w 46829"/>
                <a:gd name="connsiteY2" fmla="*/ 42301 h 42578"/>
                <a:gd name="connsiteX3" fmla="*/ 44008 w 46829"/>
                <a:gd name="connsiteY3" fmla="*/ 38937 h 42578"/>
                <a:gd name="connsiteX4" fmla="*/ 46679 w 46829"/>
                <a:gd name="connsiteY4" fmla="*/ 14150 h 42578"/>
                <a:gd name="connsiteX5" fmla="*/ 44057 w 46829"/>
                <a:gd name="connsiteY5" fmla="*/ 9103 h 42578"/>
                <a:gd name="connsiteX6" fmla="*/ 41534 w 46829"/>
                <a:gd name="connsiteY6" fmla="*/ 13358 h 42578"/>
                <a:gd name="connsiteX7" fmla="*/ 31837 w 46829"/>
                <a:gd name="connsiteY7" fmla="*/ 17910 h 42578"/>
                <a:gd name="connsiteX8" fmla="*/ 4082 w 46829"/>
                <a:gd name="connsiteY8" fmla="*/ 0 h 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29" h="42578">
                  <a:moveTo>
                    <a:pt x="4082" y="0"/>
                  </a:moveTo>
                  <a:cubicBezTo>
                    <a:pt x="-1163" y="2325"/>
                    <a:pt x="-520" y="12715"/>
                    <a:pt x="1410" y="24292"/>
                  </a:cubicBezTo>
                  <a:cubicBezTo>
                    <a:pt x="2845" y="32901"/>
                    <a:pt x="17044" y="39679"/>
                    <a:pt x="25900" y="42301"/>
                  </a:cubicBezTo>
                  <a:cubicBezTo>
                    <a:pt x="29611" y="43389"/>
                    <a:pt x="42573" y="41064"/>
                    <a:pt x="44008" y="38937"/>
                  </a:cubicBezTo>
                  <a:cubicBezTo>
                    <a:pt x="46679" y="35028"/>
                    <a:pt x="47125" y="21522"/>
                    <a:pt x="46679" y="14150"/>
                  </a:cubicBezTo>
                  <a:cubicBezTo>
                    <a:pt x="46481" y="10489"/>
                    <a:pt x="45987" y="9944"/>
                    <a:pt x="44057" y="9103"/>
                  </a:cubicBezTo>
                  <a:cubicBezTo>
                    <a:pt x="43464" y="10340"/>
                    <a:pt x="43068" y="12072"/>
                    <a:pt x="41534" y="13358"/>
                  </a:cubicBezTo>
                  <a:cubicBezTo>
                    <a:pt x="38219" y="16178"/>
                    <a:pt x="36191" y="18058"/>
                    <a:pt x="31837" y="17910"/>
                  </a:cubicBezTo>
                  <a:cubicBezTo>
                    <a:pt x="16252" y="17366"/>
                    <a:pt x="4082" y="0"/>
                    <a:pt x="408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1" name="צורה חופשית: צורה 1230">
              <a:extLst>
                <a:ext uri="{FF2B5EF4-FFF2-40B4-BE49-F238E27FC236}">
                  <a16:creationId xmlns:a16="http://schemas.microsoft.com/office/drawing/2014/main" id="{071E9DF2-7C00-A385-5421-8E9CF97AB8FA}"/>
                </a:ext>
              </a:extLst>
            </p:cNvPr>
            <p:cNvSpPr/>
            <p:nvPr/>
          </p:nvSpPr>
          <p:spPr>
            <a:xfrm>
              <a:off x="4511019" y="722344"/>
              <a:ext cx="44655" cy="42498"/>
            </a:xfrm>
            <a:custGeom>
              <a:avLst/>
              <a:gdLst>
                <a:gd name="connsiteX0" fmla="*/ 43924 w 44655"/>
                <a:gd name="connsiteY0" fmla="*/ 9153 h 42498"/>
                <a:gd name="connsiteX1" fmla="*/ 43825 w 44655"/>
                <a:gd name="connsiteY1" fmla="*/ 9103 h 42498"/>
                <a:gd name="connsiteX2" fmla="*/ 41352 w 44655"/>
                <a:gd name="connsiteY2" fmla="*/ 13358 h 42498"/>
                <a:gd name="connsiteX3" fmla="*/ 31605 w 44655"/>
                <a:gd name="connsiteY3" fmla="*/ 17910 h 42498"/>
                <a:gd name="connsiteX4" fmla="*/ 9094 w 44655"/>
                <a:gd name="connsiteY4" fmla="*/ 6085 h 42498"/>
                <a:gd name="connsiteX5" fmla="*/ 3850 w 44655"/>
                <a:gd name="connsiteY5" fmla="*/ 0 h 42498"/>
                <a:gd name="connsiteX6" fmla="*/ 2712 w 44655"/>
                <a:gd name="connsiteY6" fmla="*/ 792 h 42498"/>
                <a:gd name="connsiteX7" fmla="*/ 2514 w 44655"/>
                <a:gd name="connsiteY7" fmla="*/ 990 h 42498"/>
                <a:gd name="connsiteX8" fmla="*/ 1178 w 44655"/>
                <a:gd name="connsiteY8" fmla="*/ 24292 h 42498"/>
                <a:gd name="connsiteX9" fmla="*/ 25668 w 44655"/>
                <a:gd name="connsiteY9" fmla="*/ 42301 h 42498"/>
                <a:gd name="connsiteX10" fmla="*/ 26756 w 44655"/>
                <a:gd name="connsiteY10" fmla="*/ 42499 h 42498"/>
                <a:gd name="connsiteX11" fmla="*/ 8055 w 44655"/>
                <a:gd name="connsiteY11" fmla="*/ 10340 h 42498"/>
                <a:gd name="connsiteX12" fmla="*/ 28686 w 44655"/>
                <a:gd name="connsiteY12" fmla="*/ 19839 h 42498"/>
                <a:gd name="connsiteX13" fmla="*/ 44518 w 44655"/>
                <a:gd name="connsiteY13" fmla="*/ 13160 h 42498"/>
                <a:gd name="connsiteX14" fmla="*/ 43924 w 44655"/>
                <a:gd name="connsiteY14" fmla="*/ 9202 h 4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55" h="42498">
                  <a:moveTo>
                    <a:pt x="43924" y="9153"/>
                  </a:moveTo>
                  <a:cubicBezTo>
                    <a:pt x="43924" y="9153"/>
                    <a:pt x="43924" y="9153"/>
                    <a:pt x="43825" y="9103"/>
                  </a:cubicBezTo>
                  <a:cubicBezTo>
                    <a:pt x="43825" y="9103"/>
                    <a:pt x="42836" y="12072"/>
                    <a:pt x="41352" y="13358"/>
                  </a:cubicBezTo>
                  <a:cubicBezTo>
                    <a:pt x="38037" y="16178"/>
                    <a:pt x="35959" y="18058"/>
                    <a:pt x="31605" y="17910"/>
                  </a:cubicBezTo>
                  <a:cubicBezTo>
                    <a:pt x="22502" y="17613"/>
                    <a:pt x="14932" y="10934"/>
                    <a:pt x="9094" y="6085"/>
                  </a:cubicBezTo>
                  <a:cubicBezTo>
                    <a:pt x="4938" y="2672"/>
                    <a:pt x="3850" y="0"/>
                    <a:pt x="3850" y="0"/>
                  </a:cubicBezTo>
                  <a:cubicBezTo>
                    <a:pt x="3404" y="198"/>
                    <a:pt x="3009" y="495"/>
                    <a:pt x="2712" y="792"/>
                  </a:cubicBezTo>
                  <a:cubicBezTo>
                    <a:pt x="2662" y="841"/>
                    <a:pt x="2563" y="940"/>
                    <a:pt x="2514" y="990"/>
                  </a:cubicBezTo>
                  <a:cubicBezTo>
                    <a:pt x="-653" y="4403"/>
                    <a:pt x="-504" y="13952"/>
                    <a:pt x="1178" y="24292"/>
                  </a:cubicBezTo>
                  <a:cubicBezTo>
                    <a:pt x="2613" y="32901"/>
                    <a:pt x="16812" y="39679"/>
                    <a:pt x="25668" y="42301"/>
                  </a:cubicBezTo>
                  <a:cubicBezTo>
                    <a:pt x="25965" y="42400"/>
                    <a:pt x="26311" y="42449"/>
                    <a:pt x="26756" y="42499"/>
                  </a:cubicBezTo>
                  <a:cubicBezTo>
                    <a:pt x="14981" y="37799"/>
                    <a:pt x="9193" y="22115"/>
                    <a:pt x="8055" y="10340"/>
                  </a:cubicBezTo>
                  <a:cubicBezTo>
                    <a:pt x="15823" y="15832"/>
                    <a:pt x="23986" y="19592"/>
                    <a:pt x="28686" y="19839"/>
                  </a:cubicBezTo>
                  <a:cubicBezTo>
                    <a:pt x="35909" y="20235"/>
                    <a:pt x="43380" y="17267"/>
                    <a:pt x="44518" y="13160"/>
                  </a:cubicBezTo>
                  <a:cubicBezTo>
                    <a:pt x="44864" y="11923"/>
                    <a:pt x="44518" y="10538"/>
                    <a:pt x="43924" y="9202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2" name="צורה חופשית: צורה 1231">
              <a:extLst>
                <a:ext uri="{FF2B5EF4-FFF2-40B4-BE49-F238E27FC236}">
                  <a16:creationId xmlns:a16="http://schemas.microsoft.com/office/drawing/2014/main" id="{CC15B873-81F7-8447-96C7-7B6787E14038}"/>
                </a:ext>
              </a:extLst>
            </p:cNvPr>
            <p:cNvSpPr/>
            <p:nvPr/>
          </p:nvSpPr>
          <p:spPr>
            <a:xfrm>
              <a:off x="4599272" y="613400"/>
              <a:ext cx="96475" cy="59963"/>
            </a:xfrm>
            <a:custGeom>
              <a:avLst/>
              <a:gdLst>
                <a:gd name="connsiteX0" fmla="*/ 0 w 96475"/>
                <a:gd name="connsiteY0" fmla="*/ 59963 h 59963"/>
                <a:gd name="connsiteX1" fmla="*/ 96476 w 96475"/>
                <a:gd name="connsiteY1" fmla="*/ 21373 h 59963"/>
                <a:gd name="connsiteX2" fmla="*/ 94151 w 96475"/>
                <a:gd name="connsiteY2" fmla="*/ 0 h 59963"/>
                <a:gd name="connsiteX3" fmla="*/ 1039 w 96475"/>
                <a:gd name="connsiteY3" fmla="*/ 40272 h 59963"/>
                <a:gd name="connsiteX4" fmla="*/ 0 w 96475"/>
                <a:gd name="connsiteY4" fmla="*/ 59963 h 5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75" h="59963">
                  <a:moveTo>
                    <a:pt x="0" y="59963"/>
                  </a:moveTo>
                  <a:cubicBezTo>
                    <a:pt x="27854" y="56599"/>
                    <a:pt x="70700" y="40668"/>
                    <a:pt x="96476" y="21373"/>
                  </a:cubicBezTo>
                  <a:lnTo>
                    <a:pt x="94151" y="0"/>
                  </a:lnTo>
                  <a:cubicBezTo>
                    <a:pt x="71194" y="21670"/>
                    <a:pt x="28201" y="36117"/>
                    <a:pt x="1039" y="40272"/>
                  </a:cubicBezTo>
                  <a:lnTo>
                    <a:pt x="0" y="5996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3" name="צורה חופשית: צורה 1232">
              <a:extLst>
                <a:ext uri="{FF2B5EF4-FFF2-40B4-BE49-F238E27FC236}">
                  <a16:creationId xmlns:a16="http://schemas.microsoft.com/office/drawing/2014/main" id="{5F0E96C8-7023-AB64-4995-88D5C654404C}"/>
                </a:ext>
              </a:extLst>
            </p:cNvPr>
            <p:cNvSpPr/>
            <p:nvPr/>
          </p:nvSpPr>
          <p:spPr>
            <a:xfrm>
              <a:off x="4605902" y="717446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4" name="צורה חופשית: צורה 1233">
              <a:extLst>
                <a:ext uri="{FF2B5EF4-FFF2-40B4-BE49-F238E27FC236}">
                  <a16:creationId xmlns:a16="http://schemas.microsoft.com/office/drawing/2014/main" id="{574F3A07-3A8E-BD75-EEE5-FAC1082CA9C2}"/>
                </a:ext>
              </a:extLst>
            </p:cNvPr>
            <p:cNvSpPr/>
            <p:nvPr/>
          </p:nvSpPr>
          <p:spPr>
            <a:xfrm>
              <a:off x="4605902" y="757965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5" name="צורה חופשית: צורה 1234">
              <a:extLst>
                <a:ext uri="{FF2B5EF4-FFF2-40B4-BE49-F238E27FC236}">
                  <a16:creationId xmlns:a16="http://schemas.microsoft.com/office/drawing/2014/main" id="{C06E2492-C0E5-C61E-3D5A-28FF96F9C567}"/>
                </a:ext>
              </a:extLst>
            </p:cNvPr>
            <p:cNvSpPr/>
            <p:nvPr/>
          </p:nvSpPr>
          <p:spPr>
            <a:xfrm>
              <a:off x="4605902" y="797941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6" name="צורה חופשית: צורה 1235">
              <a:extLst>
                <a:ext uri="{FF2B5EF4-FFF2-40B4-BE49-F238E27FC236}">
                  <a16:creationId xmlns:a16="http://schemas.microsoft.com/office/drawing/2014/main" id="{8CC1C825-551C-1DC9-A147-442A3D15D23C}"/>
                </a:ext>
              </a:extLst>
            </p:cNvPr>
            <p:cNvSpPr/>
            <p:nvPr/>
          </p:nvSpPr>
          <p:spPr>
            <a:xfrm>
              <a:off x="4089383" y="659481"/>
              <a:ext cx="42691" cy="46978"/>
            </a:xfrm>
            <a:custGeom>
              <a:avLst/>
              <a:gdLst>
                <a:gd name="connsiteX0" fmla="*/ 38789 w 42691"/>
                <a:gd name="connsiteY0" fmla="*/ 29121 h 46978"/>
                <a:gd name="connsiteX1" fmla="*/ 35722 w 42691"/>
                <a:gd name="connsiteY1" fmla="*/ 46734 h 46978"/>
                <a:gd name="connsiteX2" fmla="*/ 19098 w 42691"/>
                <a:gd name="connsiteY2" fmla="*/ 37878 h 46978"/>
                <a:gd name="connsiteX3" fmla="*/ 15833 w 42691"/>
                <a:gd name="connsiteY3" fmla="*/ 25114 h 46978"/>
                <a:gd name="connsiteX4" fmla="*/ 1 w 42691"/>
                <a:gd name="connsiteY4" fmla="*/ 4977 h 46978"/>
                <a:gd name="connsiteX5" fmla="*/ 17317 w 42691"/>
                <a:gd name="connsiteY5" fmla="*/ 2900 h 46978"/>
                <a:gd name="connsiteX6" fmla="*/ 38740 w 42691"/>
                <a:gd name="connsiteY6" fmla="*/ 29121 h 4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1" h="46978">
                  <a:moveTo>
                    <a:pt x="38789" y="29121"/>
                  </a:moveTo>
                  <a:cubicBezTo>
                    <a:pt x="42945" y="34563"/>
                    <a:pt x="46062" y="45299"/>
                    <a:pt x="35722" y="46734"/>
                  </a:cubicBezTo>
                  <a:cubicBezTo>
                    <a:pt x="25382" y="48169"/>
                    <a:pt x="20682" y="43024"/>
                    <a:pt x="19098" y="37878"/>
                  </a:cubicBezTo>
                  <a:cubicBezTo>
                    <a:pt x="17515" y="32733"/>
                    <a:pt x="18010" y="26994"/>
                    <a:pt x="15833" y="25114"/>
                  </a:cubicBezTo>
                  <a:cubicBezTo>
                    <a:pt x="13656" y="23234"/>
                    <a:pt x="-147" y="9232"/>
                    <a:pt x="1" y="4977"/>
                  </a:cubicBezTo>
                  <a:cubicBezTo>
                    <a:pt x="199" y="723"/>
                    <a:pt x="13557" y="-2642"/>
                    <a:pt x="17317" y="2900"/>
                  </a:cubicBezTo>
                  <a:cubicBezTo>
                    <a:pt x="21127" y="8441"/>
                    <a:pt x="38740" y="29121"/>
                    <a:pt x="38740" y="2912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7" name="צורה חופשית: צורה 1236">
              <a:extLst>
                <a:ext uri="{FF2B5EF4-FFF2-40B4-BE49-F238E27FC236}">
                  <a16:creationId xmlns:a16="http://schemas.microsoft.com/office/drawing/2014/main" id="{1B49595A-3998-EF08-42D6-E6AB0ED75F7B}"/>
                </a:ext>
              </a:extLst>
            </p:cNvPr>
            <p:cNvSpPr/>
            <p:nvPr/>
          </p:nvSpPr>
          <p:spPr>
            <a:xfrm>
              <a:off x="4089383" y="659481"/>
              <a:ext cx="42691" cy="46978"/>
            </a:xfrm>
            <a:custGeom>
              <a:avLst/>
              <a:gdLst>
                <a:gd name="connsiteX0" fmla="*/ 38789 w 42691"/>
                <a:gd name="connsiteY0" fmla="*/ 29121 h 46978"/>
                <a:gd name="connsiteX1" fmla="*/ 35722 w 42691"/>
                <a:gd name="connsiteY1" fmla="*/ 46734 h 46978"/>
                <a:gd name="connsiteX2" fmla="*/ 19098 w 42691"/>
                <a:gd name="connsiteY2" fmla="*/ 37878 h 46978"/>
                <a:gd name="connsiteX3" fmla="*/ 15833 w 42691"/>
                <a:gd name="connsiteY3" fmla="*/ 25114 h 46978"/>
                <a:gd name="connsiteX4" fmla="*/ 1 w 42691"/>
                <a:gd name="connsiteY4" fmla="*/ 4977 h 46978"/>
                <a:gd name="connsiteX5" fmla="*/ 17317 w 42691"/>
                <a:gd name="connsiteY5" fmla="*/ 2900 h 46978"/>
                <a:gd name="connsiteX6" fmla="*/ 38740 w 42691"/>
                <a:gd name="connsiteY6" fmla="*/ 29121 h 4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1" h="46978">
                  <a:moveTo>
                    <a:pt x="38789" y="29121"/>
                  </a:moveTo>
                  <a:cubicBezTo>
                    <a:pt x="42945" y="34563"/>
                    <a:pt x="46062" y="45299"/>
                    <a:pt x="35722" y="46734"/>
                  </a:cubicBezTo>
                  <a:cubicBezTo>
                    <a:pt x="25382" y="48169"/>
                    <a:pt x="20682" y="43024"/>
                    <a:pt x="19098" y="37878"/>
                  </a:cubicBezTo>
                  <a:cubicBezTo>
                    <a:pt x="17515" y="32733"/>
                    <a:pt x="18010" y="26994"/>
                    <a:pt x="15833" y="25114"/>
                  </a:cubicBezTo>
                  <a:cubicBezTo>
                    <a:pt x="13656" y="23234"/>
                    <a:pt x="-147" y="9232"/>
                    <a:pt x="1" y="4977"/>
                  </a:cubicBezTo>
                  <a:cubicBezTo>
                    <a:pt x="199" y="723"/>
                    <a:pt x="13557" y="-2642"/>
                    <a:pt x="17317" y="2900"/>
                  </a:cubicBezTo>
                  <a:cubicBezTo>
                    <a:pt x="21127" y="8441"/>
                    <a:pt x="38740" y="29121"/>
                    <a:pt x="38740" y="2912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8" name="צורה חופשית: צורה 1237">
              <a:extLst>
                <a:ext uri="{FF2B5EF4-FFF2-40B4-BE49-F238E27FC236}">
                  <a16:creationId xmlns:a16="http://schemas.microsoft.com/office/drawing/2014/main" id="{7A8FC396-3F86-6853-26F6-EA2E7A898992}"/>
                </a:ext>
              </a:extLst>
            </p:cNvPr>
            <p:cNvSpPr/>
            <p:nvPr/>
          </p:nvSpPr>
          <p:spPr>
            <a:xfrm>
              <a:off x="4110888" y="688787"/>
              <a:ext cx="42319" cy="52208"/>
            </a:xfrm>
            <a:custGeom>
              <a:avLst/>
              <a:gdLst>
                <a:gd name="connsiteX0" fmla="*/ 42319 w 42319"/>
                <a:gd name="connsiteY0" fmla="*/ 38653 h 52208"/>
                <a:gd name="connsiteX1" fmla="*/ 36234 w 42319"/>
                <a:gd name="connsiteY1" fmla="*/ 29945 h 52208"/>
                <a:gd name="connsiteX2" fmla="*/ 35986 w 42319"/>
                <a:gd name="connsiteY2" fmla="*/ 13520 h 52208"/>
                <a:gd name="connsiteX3" fmla="*/ 27378 w 42319"/>
                <a:gd name="connsiteY3" fmla="*/ 13 h 52208"/>
                <a:gd name="connsiteX4" fmla="*/ 22381 w 42319"/>
                <a:gd name="connsiteY4" fmla="*/ 6692 h 52208"/>
                <a:gd name="connsiteX5" fmla="*/ 16592 w 42319"/>
                <a:gd name="connsiteY5" fmla="*/ 11541 h 52208"/>
                <a:gd name="connsiteX6" fmla="*/ 1205 w 42319"/>
                <a:gd name="connsiteY6" fmla="*/ 13025 h 52208"/>
                <a:gd name="connsiteX7" fmla="*/ 2343 w 42319"/>
                <a:gd name="connsiteY7" fmla="*/ 19110 h 52208"/>
                <a:gd name="connsiteX8" fmla="*/ 909 w 42319"/>
                <a:gd name="connsiteY8" fmla="*/ 23167 h 52208"/>
                <a:gd name="connsiteX9" fmla="*/ 4025 w 42319"/>
                <a:gd name="connsiteY9" fmla="*/ 26185 h 52208"/>
                <a:gd name="connsiteX10" fmla="*/ 3481 w 42319"/>
                <a:gd name="connsiteY10" fmla="*/ 29698 h 52208"/>
                <a:gd name="connsiteX11" fmla="*/ 7093 w 42319"/>
                <a:gd name="connsiteY11" fmla="*/ 33062 h 52208"/>
                <a:gd name="connsiteX12" fmla="*/ 5163 w 42319"/>
                <a:gd name="connsiteY12" fmla="*/ 37515 h 52208"/>
                <a:gd name="connsiteX13" fmla="*/ 17582 w 42319"/>
                <a:gd name="connsiteY13" fmla="*/ 46915 h 52208"/>
                <a:gd name="connsiteX14" fmla="*/ 26438 w 42319"/>
                <a:gd name="connsiteY14" fmla="*/ 52209 h 52208"/>
                <a:gd name="connsiteX15" fmla="*/ 42319 w 42319"/>
                <a:gd name="connsiteY15" fmla="*/ 52209 h 52208"/>
                <a:gd name="connsiteX16" fmla="*/ 42319 w 42319"/>
                <a:gd name="connsiteY16" fmla="*/ 38603 h 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9" h="52208">
                  <a:moveTo>
                    <a:pt x="42319" y="38653"/>
                  </a:moveTo>
                  <a:cubicBezTo>
                    <a:pt x="36234" y="33260"/>
                    <a:pt x="36184" y="31974"/>
                    <a:pt x="36234" y="29945"/>
                  </a:cubicBezTo>
                  <a:cubicBezTo>
                    <a:pt x="36234" y="27323"/>
                    <a:pt x="39598" y="19011"/>
                    <a:pt x="35986" y="13520"/>
                  </a:cubicBezTo>
                  <a:cubicBezTo>
                    <a:pt x="32375" y="8028"/>
                    <a:pt x="31533" y="211"/>
                    <a:pt x="27378" y="13"/>
                  </a:cubicBezTo>
                  <a:cubicBezTo>
                    <a:pt x="23222" y="-185"/>
                    <a:pt x="22480" y="1893"/>
                    <a:pt x="22381" y="6692"/>
                  </a:cubicBezTo>
                  <a:cubicBezTo>
                    <a:pt x="22282" y="11491"/>
                    <a:pt x="20896" y="12283"/>
                    <a:pt x="16592" y="11541"/>
                  </a:cubicBezTo>
                  <a:cubicBezTo>
                    <a:pt x="12288" y="10798"/>
                    <a:pt x="3184" y="11095"/>
                    <a:pt x="1205" y="13025"/>
                  </a:cubicBezTo>
                  <a:cubicBezTo>
                    <a:pt x="-2060" y="16241"/>
                    <a:pt x="2343" y="19110"/>
                    <a:pt x="2343" y="19110"/>
                  </a:cubicBezTo>
                  <a:cubicBezTo>
                    <a:pt x="2343" y="19110"/>
                    <a:pt x="67" y="19803"/>
                    <a:pt x="909" y="23167"/>
                  </a:cubicBezTo>
                  <a:cubicBezTo>
                    <a:pt x="1750" y="26482"/>
                    <a:pt x="4025" y="26185"/>
                    <a:pt x="4025" y="26185"/>
                  </a:cubicBezTo>
                  <a:cubicBezTo>
                    <a:pt x="4025" y="26185"/>
                    <a:pt x="2640" y="27422"/>
                    <a:pt x="3481" y="29698"/>
                  </a:cubicBezTo>
                  <a:cubicBezTo>
                    <a:pt x="4273" y="32023"/>
                    <a:pt x="7093" y="33062"/>
                    <a:pt x="7093" y="33062"/>
                  </a:cubicBezTo>
                  <a:cubicBezTo>
                    <a:pt x="7093" y="33062"/>
                    <a:pt x="3828" y="33309"/>
                    <a:pt x="5163" y="37515"/>
                  </a:cubicBezTo>
                  <a:cubicBezTo>
                    <a:pt x="6499" y="41720"/>
                    <a:pt x="11595" y="46173"/>
                    <a:pt x="17582" y="46915"/>
                  </a:cubicBezTo>
                  <a:cubicBezTo>
                    <a:pt x="19857" y="47212"/>
                    <a:pt x="23172" y="49488"/>
                    <a:pt x="26438" y="52209"/>
                  </a:cubicBezTo>
                  <a:lnTo>
                    <a:pt x="42319" y="52209"/>
                  </a:lnTo>
                  <a:lnTo>
                    <a:pt x="42319" y="3860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9" name="צורה חופשית: צורה 1238">
              <a:extLst>
                <a:ext uri="{FF2B5EF4-FFF2-40B4-BE49-F238E27FC236}">
                  <a16:creationId xmlns:a16="http://schemas.microsoft.com/office/drawing/2014/main" id="{C03951BD-0274-2E42-41DE-92E7EAF8DE73}"/>
                </a:ext>
              </a:extLst>
            </p:cNvPr>
            <p:cNvSpPr/>
            <p:nvPr/>
          </p:nvSpPr>
          <p:spPr>
            <a:xfrm>
              <a:off x="4110888" y="689393"/>
              <a:ext cx="31780" cy="51651"/>
            </a:xfrm>
            <a:custGeom>
              <a:avLst/>
              <a:gdLst>
                <a:gd name="connsiteX0" fmla="*/ 26438 w 31780"/>
                <a:gd name="connsiteY0" fmla="*/ 51652 h 51651"/>
                <a:gd name="connsiteX1" fmla="*/ 17582 w 31780"/>
                <a:gd name="connsiteY1" fmla="*/ 46358 h 51651"/>
                <a:gd name="connsiteX2" fmla="*/ 5163 w 31780"/>
                <a:gd name="connsiteY2" fmla="*/ 36958 h 51651"/>
                <a:gd name="connsiteX3" fmla="*/ 7093 w 31780"/>
                <a:gd name="connsiteY3" fmla="*/ 32505 h 51651"/>
                <a:gd name="connsiteX4" fmla="*/ 3481 w 31780"/>
                <a:gd name="connsiteY4" fmla="*/ 29141 h 51651"/>
                <a:gd name="connsiteX5" fmla="*/ 4025 w 31780"/>
                <a:gd name="connsiteY5" fmla="*/ 25628 h 51651"/>
                <a:gd name="connsiteX6" fmla="*/ 909 w 31780"/>
                <a:gd name="connsiteY6" fmla="*/ 22610 h 51651"/>
                <a:gd name="connsiteX7" fmla="*/ 2343 w 31780"/>
                <a:gd name="connsiteY7" fmla="*/ 18553 h 51651"/>
                <a:gd name="connsiteX8" fmla="*/ 1205 w 31780"/>
                <a:gd name="connsiteY8" fmla="*/ 12418 h 51651"/>
                <a:gd name="connsiteX9" fmla="*/ 16592 w 31780"/>
                <a:gd name="connsiteY9" fmla="*/ 10934 h 51651"/>
                <a:gd name="connsiteX10" fmla="*/ 22381 w 31780"/>
                <a:gd name="connsiteY10" fmla="*/ 6085 h 51651"/>
                <a:gd name="connsiteX11" fmla="*/ 24310 w 31780"/>
                <a:gd name="connsiteY11" fmla="*/ 0 h 51651"/>
                <a:gd name="connsiteX12" fmla="*/ 24310 w 31780"/>
                <a:gd name="connsiteY12" fmla="*/ 495 h 51651"/>
                <a:gd name="connsiteX13" fmla="*/ 22331 w 31780"/>
                <a:gd name="connsiteY13" fmla="*/ 12814 h 51651"/>
                <a:gd name="connsiteX14" fmla="*/ 18027 w 31780"/>
                <a:gd name="connsiteY14" fmla="*/ 27854 h 51651"/>
                <a:gd name="connsiteX15" fmla="*/ 13030 w 31780"/>
                <a:gd name="connsiteY15" fmla="*/ 13408 h 51651"/>
                <a:gd name="connsiteX16" fmla="*/ 4817 w 31780"/>
                <a:gd name="connsiteY16" fmla="*/ 12369 h 51651"/>
                <a:gd name="connsiteX17" fmla="*/ 5856 w 31780"/>
                <a:gd name="connsiteY17" fmla="*/ 19097 h 51651"/>
                <a:gd name="connsiteX18" fmla="*/ 8379 w 31780"/>
                <a:gd name="connsiteY18" fmla="*/ 25677 h 51651"/>
                <a:gd name="connsiteX19" fmla="*/ 20006 w 31780"/>
                <a:gd name="connsiteY19" fmla="*/ 44082 h 51651"/>
                <a:gd name="connsiteX20" fmla="*/ 31781 w 31780"/>
                <a:gd name="connsiteY20" fmla="*/ 51553 h 51651"/>
                <a:gd name="connsiteX21" fmla="*/ 26438 w 31780"/>
                <a:gd name="connsiteY21" fmla="*/ 51553 h 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780" h="51651">
                  <a:moveTo>
                    <a:pt x="26438" y="51652"/>
                  </a:moveTo>
                  <a:cubicBezTo>
                    <a:pt x="23172" y="48931"/>
                    <a:pt x="19857" y="46655"/>
                    <a:pt x="17582" y="46358"/>
                  </a:cubicBezTo>
                  <a:cubicBezTo>
                    <a:pt x="11546" y="45616"/>
                    <a:pt x="6450" y="41114"/>
                    <a:pt x="5163" y="36958"/>
                  </a:cubicBezTo>
                  <a:cubicBezTo>
                    <a:pt x="3828" y="32752"/>
                    <a:pt x="7093" y="32505"/>
                    <a:pt x="7093" y="32505"/>
                  </a:cubicBezTo>
                  <a:cubicBezTo>
                    <a:pt x="7093" y="32505"/>
                    <a:pt x="4273" y="31466"/>
                    <a:pt x="3481" y="29141"/>
                  </a:cubicBezTo>
                  <a:cubicBezTo>
                    <a:pt x="2690" y="26815"/>
                    <a:pt x="4025" y="25628"/>
                    <a:pt x="4025" y="25628"/>
                  </a:cubicBezTo>
                  <a:cubicBezTo>
                    <a:pt x="4025" y="25628"/>
                    <a:pt x="1750" y="25974"/>
                    <a:pt x="909" y="22610"/>
                  </a:cubicBezTo>
                  <a:cubicBezTo>
                    <a:pt x="67" y="19295"/>
                    <a:pt x="2343" y="18553"/>
                    <a:pt x="2343" y="18553"/>
                  </a:cubicBezTo>
                  <a:cubicBezTo>
                    <a:pt x="2343" y="18553"/>
                    <a:pt x="-2060" y="15634"/>
                    <a:pt x="1205" y="12418"/>
                  </a:cubicBezTo>
                  <a:cubicBezTo>
                    <a:pt x="3184" y="10489"/>
                    <a:pt x="12238" y="10192"/>
                    <a:pt x="16592" y="10934"/>
                  </a:cubicBezTo>
                  <a:cubicBezTo>
                    <a:pt x="20896" y="11676"/>
                    <a:pt x="22282" y="10934"/>
                    <a:pt x="22381" y="6085"/>
                  </a:cubicBezTo>
                  <a:cubicBezTo>
                    <a:pt x="22430" y="2870"/>
                    <a:pt x="22826" y="891"/>
                    <a:pt x="24310" y="0"/>
                  </a:cubicBezTo>
                  <a:cubicBezTo>
                    <a:pt x="24310" y="198"/>
                    <a:pt x="24310" y="346"/>
                    <a:pt x="24310" y="495"/>
                  </a:cubicBezTo>
                  <a:cubicBezTo>
                    <a:pt x="23123" y="4947"/>
                    <a:pt x="26388" y="10588"/>
                    <a:pt x="22331" y="12814"/>
                  </a:cubicBezTo>
                  <a:cubicBezTo>
                    <a:pt x="20699" y="13754"/>
                    <a:pt x="22034" y="27409"/>
                    <a:pt x="18027" y="27854"/>
                  </a:cubicBezTo>
                  <a:cubicBezTo>
                    <a:pt x="16592" y="28003"/>
                    <a:pt x="14514" y="13705"/>
                    <a:pt x="13030" y="13408"/>
                  </a:cubicBezTo>
                  <a:cubicBezTo>
                    <a:pt x="10309" y="12814"/>
                    <a:pt x="7439" y="11478"/>
                    <a:pt x="4817" y="12369"/>
                  </a:cubicBezTo>
                  <a:cubicBezTo>
                    <a:pt x="909" y="13705"/>
                    <a:pt x="5856" y="19097"/>
                    <a:pt x="5856" y="19097"/>
                  </a:cubicBezTo>
                  <a:cubicBezTo>
                    <a:pt x="3036" y="20087"/>
                    <a:pt x="6648" y="25925"/>
                    <a:pt x="8379" y="25677"/>
                  </a:cubicBezTo>
                  <a:cubicBezTo>
                    <a:pt x="4273" y="30476"/>
                    <a:pt x="15949" y="41757"/>
                    <a:pt x="20006" y="44082"/>
                  </a:cubicBezTo>
                  <a:cubicBezTo>
                    <a:pt x="24063" y="46407"/>
                    <a:pt x="27971" y="48881"/>
                    <a:pt x="31781" y="51553"/>
                  </a:cubicBezTo>
                  <a:lnTo>
                    <a:pt x="26438" y="51553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0" name="צורה חופשית: צורה 1239">
              <a:extLst>
                <a:ext uri="{FF2B5EF4-FFF2-40B4-BE49-F238E27FC236}">
                  <a16:creationId xmlns:a16="http://schemas.microsoft.com/office/drawing/2014/main" id="{3E380ABC-8374-0E5F-E878-DEC8C53A1A74}"/>
                </a:ext>
              </a:extLst>
            </p:cNvPr>
            <p:cNvSpPr/>
            <p:nvPr/>
          </p:nvSpPr>
          <p:spPr>
            <a:xfrm>
              <a:off x="4103040" y="652089"/>
              <a:ext cx="31779" cy="69223"/>
            </a:xfrm>
            <a:custGeom>
              <a:avLst/>
              <a:gdLst>
                <a:gd name="connsiteX0" fmla="*/ 0 w 31779"/>
                <a:gd name="connsiteY0" fmla="*/ 0 h 69223"/>
                <a:gd name="connsiteX1" fmla="*/ 31021 w 31779"/>
                <a:gd name="connsiteY1" fmla="*/ 37749 h 69223"/>
                <a:gd name="connsiteX2" fmla="*/ 30130 w 31779"/>
                <a:gd name="connsiteY2" fmla="*/ 56698 h 69223"/>
                <a:gd name="connsiteX3" fmla="*/ 24391 w 31779"/>
                <a:gd name="connsiteY3" fmla="*/ 68671 h 69223"/>
                <a:gd name="connsiteX4" fmla="*/ 19097 w 31779"/>
                <a:gd name="connsiteY4" fmla="*/ 47051 h 69223"/>
                <a:gd name="connsiteX5" fmla="*/ 11923 w 31779"/>
                <a:gd name="connsiteY5" fmla="*/ 43785 h 69223"/>
                <a:gd name="connsiteX6" fmla="*/ 2474 w 31779"/>
                <a:gd name="connsiteY6" fmla="*/ 20730 h 69223"/>
                <a:gd name="connsiteX7" fmla="*/ 0 w 31779"/>
                <a:gd name="connsiteY7" fmla="*/ 0 h 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9" h="69223">
                  <a:moveTo>
                    <a:pt x="0" y="0"/>
                  </a:moveTo>
                  <a:cubicBezTo>
                    <a:pt x="10340" y="13457"/>
                    <a:pt x="29141" y="34781"/>
                    <a:pt x="31021" y="37749"/>
                  </a:cubicBezTo>
                  <a:cubicBezTo>
                    <a:pt x="32901" y="40718"/>
                    <a:pt x="30773" y="50167"/>
                    <a:pt x="30130" y="56698"/>
                  </a:cubicBezTo>
                  <a:cubicBezTo>
                    <a:pt x="29438" y="63229"/>
                    <a:pt x="28745" y="71442"/>
                    <a:pt x="24391" y="68671"/>
                  </a:cubicBezTo>
                  <a:cubicBezTo>
                    <a:pt x="20037" y="65900"/>
                    <a:pt x="19048" y="48881"/>
                    <a:pt x="19097" y="47051"/>
                  </a:cubicBezTo>
                  <a:cubicBezTo>
                    <a:pt x="19097" y="45220"/>
                    <a:pt x="16079" y="46952"/>
                    <a:pt x="11923" y="43785"/>
                  </a:cubicBezTo>
                  <a:cubicBezTo>
                    <a:pt x="7768" y="40619"/>
                    <a:pt x="2474" y="20730"/>
                    <a:pt x="2474" y="207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1" name="צורה חופשית: צורה 1240">
              <a:extLst>
                <a:ext uri="{FF2B5EF4-FFF2-40B4-BE49-F238E27FC236}">
                  <a16:creationId xmlns:a16="http://schemas.microsoft.com/office/drawing/2014/main" id="{E347B62F-29B0-3F2C-9E25-EECDE1672972}"/>
                </a:ext>
              </a:extLst>
            </p:cNvPr>
            <p:cNvSpPr/>
            <p:nvPr/>
          </p:nvSpPr>
          <p:spPr>
            <a:xfrm>
              <a:off x="4113627" y="694390"/>
              <a:ext cx="16771" cy="26899"/>
            </a:xfrm>
            <a:custGeom>
              <a:avLst/>
              <a:gdLst>
                <a:gd name="connsiteX0" fmla="*/ 11231 w 16771"/>
                <a:gd name="connsiteY0" fmla="*/ 2325 h 26899"/>
                <a:gd name="connsiteX1" fmla="*/ 16772 w 16771"/>
                <a:gd name="connsiteY1" fmla="*/ 26271 h 26899"/>
                <a:gd name="connsiteX2" fmla="*/ 13803 w 16771"/>
                <a:gd name="connsiteY2" fmla="*/ 26370 h 26899"/>
                <a:gd name="connsiteX3" fmla="*/ 8510 w 16771"/>
                <a:gd name="connsiteY3" fmla="*/ 4750 h 26899"/>
                <a:gd name="connsiteX4" fmla="*/ 1336 w 16771"/>
                <a:gd name="connsiteY4" fmla="*/ 1484 h 26899"/>
                <a:gd name="connsiteX5" fmla="*/ 0 w 16771"/>
                <a:gd name="connsiteY5" fmla="*/ 0 h 26899"/>
                <a:gd name="connsiteX6" fmla="*/ 11231 w 16771"/>
                <a:gd name="connsiteY6" fmla="*/ 2325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71" h="26899">
                  <a:moveTo>
                    <a:pt x="11231" y="2325"/>
                  </a:moveTo>
                  <a:cubicBezTo>
                    <a:pt x="15634" y="8213"/>
                    <a:pt x="6729" y="24094"/>
                    <a:pt x="16772" y="26271"/>
                  </a:cubicBezTo>
                  <a:cubicBezTo>
                    <a:pt x="16030" y="27013"/>
                    <a:pt x="15090" y="27162"/>
                    <a:pt x="13803" y="26370"/>
                  </a:cubicBezTo>
                  <a:cubicBezTo>
                    <a:pt x="9450" y="23599"/>
                    <a:pt x="8460" y="6580"/>
                    <a:pt x="8510" y="4750"/>
                  </a:cubicBezTo>
                  <a:cubicBezTo>
                    <a:pt x="8510" y="2919"/>
                    <a:pt x="5492" y="4651"/>
                    <a:pt x="1336" y="1484"/>
                  </a:cubicBezTo>
                  <a:cubicBezTo>
                    <a:pt x="891" y="1138"/>
                    <a:pt x="445" y="643"/>
                    <a:pt x="0" y="0"/>
                  </a:cubicBezTo>
                  <a:cubicBezTo>
                    <a:pt x="9598" y="7669"/>
                    <a:pt x="9994" y="989"/>
                    <a:pt x="11231" y="232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2" name="צורה חופשית: צורה 1241">
              <a:extLst>
                <a:ext uri="{FF2B5EF4-FFF2-40B4-BE49-F238E27FC236}">
                  <a16:creationId xmlns:a16="http://schemas.microsoft.com/office/drawing/2014/main" id="{45BC3D91-6086-7D61-39FB-715F1AC6B7EC}"/>
                </a:ext>
              </a:extLst>
            </p:cNvPr>
            <p:cNvSpPr/>
            <p:nvPr/>
          </p:nvSpPr>
          <p:spPr>
            <a:xfrm>
              <a:off x="4002079" y="1014789"/>
              <a:ext cx="23727" cy="19121"/>
            </a:xfrm>
            <a:custGeom>
              <a:avLst/>
              <a:gdLst>
                <a:gd name="connsiteX0" fmla="*/ 82 w 23727"/>
                <a:gd name="connsiteY0" fmla="*/ 0 h 19121"/>
                <a:gd name="connsiteX1" fmla="*/ 22791 w 23727"/>
                <a:gd name="connsiteY1" fmla="*/ 2771 h 19121"/>
                <a:gd name="connsiteX2" fmla="*/ 4386 w 23727"/>
                <a:gd name="connsiteY2" fmla="*/ 16525 h 19121"/>
                <a:gd name="connsiteX3" fmla="*/ 32 w 23727"/>
                <a:gd name="connsiteY3" fmla="*/ 49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7" h="19121">
                  <a:moveTo>
                    <a:pt x="82" y="0"/>
                  </a:moveTo>
                  <a:cubicBezTo>
                    <a:pt x="13786" y="4700"/>
                    <a:pt x="19327" y="-3265"/>
                    <a:pt x="22791" y="2771"/>
                  </a:cubicBezTo>
                  <a:cubicBezTo>
                    <a:pt x="28084" y="11973"/>
                    <a:pt x="9432" y="24638"/>
                    <a:pt x="4386" y="16525"/>
                  </a:cubicBezTo>
                  <a:cubicBezTo>
                    <a:pt x="-661" y="8411"/>
                    <a:pt x="32" y="49"/>
                    <a:pt x="32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3" name="צורה חופשית: צורה 1242">
              <a:extLst>
                <a:ext uri="{FF2B5EF4-FFF2-40B4-BE49-F238E27FC236}">
                  <a16:creationId xmlns:a16="http://schemas.microsoft.com/office/drawing/2014/main" id="{D4090061-5491-409D-0B06-4567B0602182}"/>
                </a:ext>
              </a:extLst>
            </p:cNvPr>
            <p:cNvSpPr/>
            <p:nvPr/>
          </p:nvSpPr>
          <p:spPr>
            <a:xfrm>
              <a:off x="3985537" y="990721"/>
              <a:ext cx="92397" cy="84256"/>
            </a:xfrm>
            <a:custGeom>
              <a:avLst/>
              <a:gdLst>
                <a:gd name="connsiteX0" fmla="*/ 28745 w 92397"/>
                <a:gd name="connsiteY0" fmla="*/ 7395 h 84256"/>
                <a:gd name="connsiteX1" fmla="*/ 54422 w 92397"/>
                <a:gd name="connsiteY1" fmla="*/ 43759 h 84256"/>
                <a:gd name="connsiteX2" fmla="*/ 87620 w 92397"/>
                <a:gd name="connsiteY2" fmla="*/ 70377 h 84256"/>
                <a:gd name="connsiteX3" fmla="*/ 83415 w 92397"/>
                <a:gd name="connsiteY3" fmla="*/ 84081 h 84256"/>
                <a:gd name="connsiteX4" fmla="*/ 42054 w 92397"/>
                <a:gd name="connsiteY4" fmla="*/ 71218 h 84256"/>
                <a:gd name="connsiteX5" fmla="*/ 0 w 92397"/>
                <a:gd name="connsiteY5" fmla="*/ 52516 h 84256"/>
                <a:gd name="connsiteX6" fmla="*/ 4057 w 92397"/>
                <a:gd name="connsiteY6" fmla="*/ 21149 h 84256"/>
                <a:gd name="connsiteX7" fmla="*/ 28794 w 92397"/>
                <a:gd name="connsiteY7" fmla="*/ 7395 h 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7" h="84256">
                  <a:moveTo>
                    <a:pt x="28745" y="7395"/>
                  </a:moveTo>
                  <a:cubicBezTo>
                    <a:pt x="36760" y="35794"/>
                    <a:pt x="41905" y="29016"/>
                    <a:pt x="54422" y="43759"/>
                  </a:cubicBezTo>
                  <a:cubicBezTo>
                    <a:pt x="68770" y="60680"/>
                    <a:pt x="81089" y="66221"/>
                    <a:pt x="87620" y="70377"/>
                  </a:cubicBezTo>
                  <a:cubicBezTo>
                    <a:pt x="94101" y="74582"/>
                    <a:pt x="95140" y="83092"/>
                    <a:pt x="83415" y="84081"/>
                  </a:cubicBezTo>
                  <a:cubicBezTo>
                    <a:pt x="71689" y="85071"/>
                    <a:pt x="50761" y="82003"/>
                    <a:pt x="42054" y="71218"/>
                  </a:cubicBezTo>
                  <a:cubicBezTo>
                    <a:pt x="28102" y="53852"/>
                    <a:pt x="-49" y="61224"/>
                    <a:pt x="0" y="52516"/>
                  </a:cubicBezTo>
                  <a:cubicBezTo>
                    <a:pt x="50" y="43809"/>
                    <a:pt x="5096" y="34309"/>
                    <a:pt x="4057" y="21149"/>
                  </a:cubicBezTo>
                  <a:cubicBezTo>
                    <a:pt x="2127" y="-2203"/>
                    <a:pt x="25183" y="-5320"/>
                    <a:pt x="28794" y="73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4" name="צורה חופשית: צורה 1243">
              <a:extLst>
                <a:ext uri="{FF2B5EF4-FFF2-40B4-BE49-F238E27FC236}">
                  <a16:creationId xmlns:a16="http://schemas.microsoft.com/office/drawing/2014/main" id="{DA2E8643-D020-7742-1112-804537433C26}"/>
                </a:ext>
              </a:extLst>
            </p:cNvPr>
            <p:cNvSpPr/>
            <p:nvPr/>
          </p:nvSpPr>
          <p:spPr>
            <a:xfrm>
              <a:off x="3978874" y="1035185"/>
              <a:ext cx="102227" cy="41613"/>
            </a:xfrm>
            <a:custGeom>
              <a:avLst/>
              <a:gdLst>
                <a:gd name="connsiteX0" fmla="*/ 102199 w 102227"/>
                <a:gd name="connsiteY0" fmla="*/ 32146 h 41613"/>
                <a:gd name="connsiteX1" fmla="*/ 78946 w 102227"/>
                <a:gd name="connsiteY1" fmla="*/ 41052 h 41613"/>
                <a:gd name="connsiteX2" fmla="*/ 33280 w 102227"/>
                <a:gd name="connsiteY2" fmla="*/ 19085 h 41613"/>
                <a:gd name="connsiteX3" fmla="*/ 29817 w 102227"/>
                <a:gd name="connsiteY3" fmla="*/ 22548 h 41613"/>
                <a:gd name="connsiteX4" fmla="*/ 330 w 102227"/>
                <a:gd name="connsiteY4" fmla="*/ 13247 h 41613"/>
                <a:gd name="connsiteX5" fmla="*/ 1419 w 102227"/>
                <a:gd name="connsiteY5" fmla="*/ 1571 h 41613"/>
                <a:gd name="connsiteX6" fmla="*/ 26156 w 102227"/>
                <a:gd name="connsiteY6" fmla="*/ 5776 h 41613"/>
                <a:gd name="connsiteX7" fmla="*/ 70634 w 102227"/>
                <a:gd name="connsiteY7" fmla="*/ 18788 h 41613"/>
                <a:gd name="connsiteX8" fmla="*/ 102199 w 102227"/>
                <a:gd name="connsiteY8" fmla="*/ 32146 h 4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7" h="41613">
                  <a:moveTo>
                    <a:pt x="102199" y="32146"/>
                  </a:moveTo>
                  <a:cubicBezTo>
                    <a:pt x="102842" y="43773"/>
                    <a:pt x="92700" y="41695"/>
                    <a:pt x="78946" y="41052"/>
                  </a:cubicBezTo>
                  <a:cubicBezTo>
                    <a:pt x="49706" y="39716"/>
                    <a:pt x="45995" y="22796"/>
                    <a:pt x="33280" y="19085"/>
                  </a:cubicBezTo>
                  <a:cubicBezTo>
                    <a:pt x="32736" y="18936"/>
                    <a:pt x="29817" y="22548"/>
                    <a:pt x="29817" y="22548"/>
                  </a:cubicBezTo>
                  <a:cubicBezTo>
                    <a:pt x="21307" y="19134"/>
                    <a:pt x="5921" y="19975"/>
                    <a:pt x="330" y="13247"/>
                  </a:cubicBezTo>
                  <a:cubicBezTo>
                    <a:pt x="-66" y="7161"/>
                    <a:pt x="-461" y="3154"/>
                    <a:pt x="1419" y="1571"/>
                  </a:cubicBezTo>
                  <a:cubicBezTo>
                    <a:pt x="5426" y="-1694"/>
                    <a:pt x="10374" y="334"/>
                    <a:pt x="26156" y="5776"/>
                  </a:cubicBezTo>
                  <a:cubicBezTo>
                    <a:pt x="35408" y="8943"/>
                    <a:pt x="62767" y="17799"/>
                    <a:pt x="70634" y="18788"/>
                  </a:cubicBezTo>
                  <a:cubicBezTo>
                    <a:pt x="82904" y="20322"/>
                    <a:pt x="101951" y="27891"/>
                    <a:pt x="102199" y="321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5" name="צורה חופשית: צורה 1244">
              <a:extLst>
                <a:ext uri="{FF2B5EF4-FFF2-40B4-BE49-F238E27FC236}">
                  <a16:creationId xmlns:a16="http://schemas.microsoft.com/office/drawing/2014/main" id="{50ACCC8F-0F7E-D2C8-0A6E-D0A10AFAB3F7}"/>
                </a:ext>
              </a:extLst>
            </p:cNvPr>
            <p:cNvSpPr/>
            <p:nvPr/>
          </p:nvSpPr>
          <p:spPr>
            <a:xfrm>
              <a:off x="3979006" y="1014627"/>
              <a:ext cx="102087" cy="60458"/>
            </a:xfrm>
            <a:custGeom>
              <a:avLst/>
              <a:gdLst>
                <a:gd name="connsiteX0" fmla="*/ 6234 w 102087"/>
                <a:gd name="connsiteY0" fmla="*/ 6495 h 60458"/>
                <a:gd name="connsiteX1" fmla="*/ 12715 w 102087"/>
                <a:gd name="connsiteY1" fmla="*/ 4615 h 60458"/>
                <a:gd name="connsiteX2" fmla="*/ 39827 w 102087"/>
                <a:gd name="connsiteY2" fmla="*/ 7534 h 60458"/>
                <a:gd name="connsiteX3" fmla="*/ 49475 w 102087"/>
                <a:gd name="connsiteY3" fmla="*/ 4812 h 60458"/>
                <a:gd name="connsiteX4" fmla="*/ 61992 w 102087"/>
                <a:gd name="connsiteY4" fmla="*/ 21436 h 60458"/>
                <a:gd name="connsiteX5" fmla="*/ 97268 w 102087"/>
                <a:gd name="connsiteY5" fmla="*/ 45233 h 60458"/>
                <a:gd name="connsiteX6" fmla="*/ 93161 w 102087"/>
                <a:gd name="connsiteY6" fmla="*/ 60274 h 60458"/>
                <a:gd name="connsiteX7" fmla="*/ 48337 w 102087"/>
                <a:gd name="connsiteY7" fmla="*/ 47658 h 60458"/>
                <a:gd name="connsiteX8" fmla="*/ 0 w 102087"/>
                <a:gd name="connsiteY8" fmla="*/ 25493 h 60458"/>
                <a:gd name="connsiteX9" fmla="*/ 6283 w 102087"/>
                <a:gd name="connsiteY9" fmla="*/ 6445 h 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87" h="60458">
                  <a:moveTo>
                    <a:pt x="6234" y="6495"/>
                  </a:moveTo>
                  <a:cubicBezTo>
                    <a:pt x="7669" y="3724"/>
                    <a:pt x="10192" y="-5478"/>
                    <a:pt x="12715" y="4615"/>
                  </a:cubicBezTo>
                  <a:cubicBezTo>
                    <a:pt x="16228" y="18665"/>
                    <a:pt x="32752" y="11442"/>
                    <a:pt x="39827" y="7534"/>
                  </a:cubicBezTo>
                  <a:cubicBezTo>
                    <a:pt x="42301" y="6198"/>
                    <a:pt x="47397" y="953"/>
                    <a:pt x="49475" y="4812"/>
                  </a:cubicBezTo>
                  <a:cubicBezTo>
                    <a:pt x="52740" y="10898"/>
                    <a:pt x="59469" y="18467"/>
                    <a:pt x="61992" y="21436"/>
                  </a:cubicBezTo>
                  <a:cubicBezTo>
                    <a:pt x="76340" y="38356"/>
                    <a:pt x="90737" y="41077"/>
                    <a:pt x="97268" y="45233"/>
                  </a:cubicBezTo>
                  <a:cubicBezTo>
                    <a:pt x="103749" y="49439"/>
                    <a:pt x="104887" y="59284"/>
                    <a:pt x="93161" y="60274"/>
                  </a:cubicBezTo>
                  <a:cubicBezTo>
                    <a:pt x="81436" y="61263"/>
                    <a:pt x="56995" y="58443"/>
                    <a:pt x="48337" y="47658"/>
                  </a:cubicBezTo>
                  <a:cubicBezTo>
                    <a:pt x="34385" y="30292"/>
                    <a:pt x="-49" y="34200"/>
                    <a:pt x="0" y="25493"/>
                  </a:cubicBezTo>
                  <a:cubicBezTo>
                    <a:pt x="0" y="19111"/>
                    <a:pt x="4057" y="10848"/>
                    <a:pt x="6283" y="64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6" name="צורה חופשית: צורה 1245">
              <a:extLst>
                <a:ext uri="{FF2B5EF4-FFF2-40B4-BE49-F238E27FC236}">
                  <a16:creationId xmlns:a16="http://schemas.microsoft.com/office/drawing/2014/main" id="{469A5751-9CE6-4AE2-AB94-EBA12E8B71B7}"/>
                </a:ext>
              </a:extLst>
            </p:cNvPr>
            <p:cNvSpPr/>
            <p:nvPr/>
          </p:nvSpPr>
          <p:spPr>
            <a:xfrm>
              <a:off x="3990583" y="456625"/>
              <a:ext cx="98979" cy="158717"/>
            </a:xfrm>
            <a:custGeom>
              <a:avLst/>
              <a:gdLst>
                <a:gd name="connsiteX0" fmla="*/ 8510 w 98979"/>
                <a:gd name="connsiteY0" fmla="*/ 7559 h 158717"/>
                <a:gd name="connsiteX1" fmla="*/ 44527 w 98979"/>
                <a:gd name="connsiteY1" fmla="*/ 10775 h 158717"/>
                <a:gd name="connsiteX2" fmla="*/ 67038 w 98979"/>
                <a:gd name="connsiteY2" fmla="*/ 53818 h 158717"/>
                <a:gd name="connsiteX3" fmla="*/ 96525 w 98979"/>
                <a:gd name="connsiteY3" fmla="*/ 124369 h 158717"/>
                <a:gd name="connsiteX4" fmla="*/ 83612 w 98979"/>
                <a:gd name="connsiteY4" fmla="*/ 157319 h 158717"/>
                <a:gd name="connsiteX5" fmla="*/ 42449 w 98979"/>
                <a:gd name="connsiteY5" fmla="*/ 118976 h 158717"/>
                <a:gd name="connsiteX6" fmla="*/ 8460 w 98979"/>
                <a:gd name="connsiteY6" fmla="*/ 7559 h 15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79" h="158717">
                  <a:moveTo>
                    <a:pt x="8510" y="7559"/>
                  </a:moveTo>
                  <a:cubicBezTo>
                    <a:pt x="20384" y="583"/>
                    <a:pt x="30674" y="-6541"/>
                    <a:pt x="44527" y="10775"/>
                  </a:cubicBezTo>
                  <a:cubicBezTo>
                    <a:pt x="50464" y="18196"/>
                    <a:pt x="63724" y="45061"/>
                    <a:pt x="67038" y="53818"/>
                  </a:cubicBezTo>
                  <a:cubicBezTo>
                    <a:pt x="73569" y="71085"/>
                    <a:pt x="86185" y="103887"/>
                    <a:pt x="96525" y="124369"/>
                  </a:cubicBezTo>
                  <a:cubicBezTo>
                    <a:pt x="103897" y="139014"/>
                    <a:pt x="93211" y="154005"/>
                    <a:pt x="83612" y="157319"/>
                  </a:cubicBezTo>
                  <a:cubicBezTo>
                    <a:pt x="60013" y="165433"/>
                    <a:pt x="52988" y="136342"/>
                    <a:pt x="42449" y="118976"/>
                  </a:cubicBezTo>
                  <a:cubicBezTo>
                    <a:pt x="23797" y="88104"/>
                    <a:pt x="-17811" y="23045"/>
                    <a:pt x="8460" y="75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7" name="צורה חופשית: צורה 1246">
              <a:extLst>
                <a:ext uri="{FF2B5EF4-FFF2-40B4-BE49-F238E27FC236}">
                  <a16:creationId xmlns:a16="http://schemas.microsoft.com/office/drawing/2014/main" id="{31D545A9-F5EE-8173-A0A1-53E04C172BC0}"/>
                </a:ext>
              </a:extLst>
            </p:cNvPr>
            <p:cNvSpPr/>
            <p:nvPr/>
          </p:nvSpPr>
          <p:spPr>
            <a:xfrm>
              <a:off x="3983607" y="832867"/>
              <a:ext cx="58726" cy="204732"/>
            </a:xfrm>
            <a:custGeom>
              <a:avLst/>
              <a:gdLst>
                <a:gd name="connsiteX0" fmla="*/ 38689 w 58726"/>
                <a:gd name="connsiteY0" fmla="*/ 350 h 204732"/>
                <a:gd name="connsiteX1" fmla="*/ 1138 w 58726"/>
                <a:gd name="connsiteY1" fmla="*/ 60214 h 204732"/>
                <a:gd name="connsiteX2" fmla="*/ 0 w 58726"/>
                <a:gd name="connsiteY2" fmla="*/ 191471 h 204732"/>
                <a:gd name="connsiteX3" fmla="*/ 53383 w 58726"/>
                <a:gd name="connsiteY3" fmla="*/ 198595 h 204732"/>
                <a:gd name="connsiteX4" fmla="*/ 58628 w 58726"/>
                <a:gd name="connsiteY4" fmla="*/ 21723 h 204732"/>
                <a:gd name="connsiteX5" fmla="*/ 38689 w 58726"/>
                <a:gd name="connsiteY5" fmla="*/ 350 h 2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26" h="204732">
                  <a:moveTo>
                    <a:pt x="38689" y="350"/>
                  </a:moveTo>
                  <a:cubicBezTo>
                    <a:pt x="17118" y="-4202"/>
                    <a:pt x="1385" y="36763"/>
                    <a:pt x="1138" y="60214"/>
                  </a:cubicBezTo>
                  <a:cubicBezTo>
                    <a:pt x="891" y="83715"/>
                    <a:pt x="0" y="191471"/>
                    <a:pt x="0" y="191471"/>
                  </a:cubicBezTo>
                  <a:cubicBezTo>
                    <a:pt x="198" y="193499"/>
                    <a:pt x="36809" y="215021"/>
                    <a:pt x="53383" y="198595"/>
                  </a:cubicBezTo>
                  <a:cubicBezTo>
                    <a:pt x="53037" y="185930"/>
                    <a:pt x="56649" y="39435"/>
                    <a:pt x="58628" y="21723"/>
                  </a:cubicBezTo>
                  <a:cubicBezTo>
                    <a:pt x="60359" y="6237"/>
                    <a:pt x="38689" y="350"/>
                    <a:pt x="38689" y="35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8" name="צורה חופשית: צורה 1247">
              <a:extLst>
                <a:ext uri="{FF2B5EF4-FFF2-40B4-BE49-F238E27FC236}">
                  <a16:creationId xmlns:a16="http://schemas.microsoft.com/office/drawing/2014/main" id="{2B3B0234-6CF6-61A2-A8DC-188E8D729B27}"/>
                </a:ext>
              </a:extLst>
            </p:cNvPr>
            <p:cNvSpPr/>
            <p:nvPr/>
          </p:nvSpPr>
          <p:spPr>
            <a:xfrm>
              <a:off x="3983607" y="836383"/>
              <a:ext cx="27112" cy="196513"/>
            </a:xfrm>
            <a:custGeom>
              <a:avLst/>
              <a:gdLst>
                <a:gd name="connsiteX0" fmla="*/ 16426 w 27112"/>
                <a:gd name="connsiteY0" fmla="*/ 124578 h 196513"/>
                <a:gd name="connsiteX1" fmla="*/ 27112 w 27112"/>
                <a:gd name="connsiteY1" fmla="*/ 31417 h 196513"/>
                <a:gd name="connsiteX2" fmla="*/ 25133 w 27112"/>
                <a:gd name="connsiteY2" fmla="*/ 0 h 196513"/>
                <a:gd name="connsiteX3" fmla="*/ 1138 w 27112"/>
                <a:gd name="connsiteY3" fmla="*/ 56748 h 196513"/>
                <a:gd name="connsiteX4" fmla="*/ 0 w 27112"/>
                <a:gd name="connsiteY4" fmla="*/ 188004 h 196513"/>
                <a:gd name="connsiteX5" fmla="*/ 15832 w 27112"/>
                <a:gd name="connsiteY5" fmla="*/ 196514 h 196513"/>
                <a:gd name="connsiteX6" fmla="*/ 16426 w 27112"/>
                <a:gd name="connsiteY6" fmla="*/ 124627 h 19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12" h="196513">
                  <a:moveTo>
                    <a:pt x="16426" y="124578"/>
                  </a:moveTo>
                  <a:cubicBezTo>
                    <a:pt x="20235" y="38788"/>
                    <a:pt x="27112" y="31417"/>
                    <a:pt x="27112" y="31417"/>
                  </a:cubicBezTo>
                  <a:cubicBezTo>
                    <a:pt x="27112" y="31417"/>
                    <a:pt x="26222" y="19691"/>
                    <a:pt x="25133" y="0"/>
                  </a:cubicBezTo>
                  <a:cubicBezTo>
                    <a:pt x="10835" y="9845"/>
                    <a:pt x="1336" y="38541"/>
                    <a:pt x="1138" y="56748"/>
                  </a:cubicBezTo>
                  <a:cubicBezTo>
                    <a:pt x="891" y="80248"/>
                    <a:pt x="0" y="188004"/>
                    <a:pt x="0" y="188004"/>
                  </a:cubicBezTo>
                  <a:cubicBezTo>
                    <a:pt x="99" y="188895"/>
                    <a:pt x="6976" y="193447"/>
                    <a:pt x="15832" y="196514"/>
                  </a:cubicBezTo>
                  <a:cubicBezTo>
                    <a:pt x="15288" y="174498"/>
                    <a:pt x="15288" y="149958"/>
                    <a:pt x="16426" y="124627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9" name="צורה חופשית: צורה 1248">
              <a:extLst>
                <a:ext uri="{FF2B5EF4-FFF2-40B4-BE49-F238E27FC236}">
                  <a16:creationId xmlns:a16="http://schemas.microsoft.com/office/drawing/2014/main" id="{49EB29A9-6E3C-35C9-8965-5E3E8F841679}"/>
                </a:ext>
              </a:extLst>
            </p:cNvPr>
            <p:cNvSpPr/>
            <p:nvPr/>
          </p:nvSpPr>
          <p:spPr>
            <a:xfrm>
              <a:off x="3963041" y="624964"/>
              <a:ext cx="83581" cy="250571"/>
            </a:xfrm>
            <a:custGeom>
              <a:avLst/>
              <a:gdLst>
                <a:gd name="connsiteX0" fmla="*/ 81024 w 83581"/>
                <a:gd name="connsiteY0" fmla="*/ 25444 h 250571"/>
                <a:gd name="connsiteX1" fmla="*/ 79639 w 83581"/>
                <a:gd name="connsiteY1" fmla="*/ 227845 h 250571"/>
                <a:gd name="connsiteX2" fmla="*/ 31352 w 83581"/>
                <a:gd name="connsiteY2" fmla="*/ 236503 h 250571"/>
                <a:gd name="connsiteX3" fmla="*/ 430 w 83581"/>
                <a:gd name="connsiteY3" fmla="*/ 50033 h 250571"/>
                <a:gd name="connsiteX4" fmla="*/ 39465 w 83581"/>
                <a:gd name="connsiteY4" fmla="*/ 211 h 250571"/>
                <a:gd name="connsiteX5" fmla="*/ 81074 w 83581"/>
                <a:gd name="connsiteY5" fmla="*/ 25493 h 2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581" h="250571">
                  <a:moveTo>
                    <a:pt x="81024" y="25444"/>
                  </a:moveTo>
                  <a:cubicBezTo>
                    <a:pt x="87456" y="118357"/>
                    <a:pt x="79738" y="200189"/>
                    <a:pt x="79639" y="227845"/>
                  </a:cubicBezTo>
                  <a:cubicBezTo>
                    <a:pt x="79590" y="252385"/>
                    <a:pt x="36596" y="259707"/>
                    <a:pt x="31352" y="236503"/>
                  </a:cubicBezTo>
                  <a:cubicBezTo>
                    <a:pt x="26107" y="213299"/>
                    <a:pt x="-3924" y="74226"/>
                    <a:pt x="430" y="50033"/>
                  </a:cubicBezTo>
                  <a:cubicBezTo>
                    <a:pt x="4784" y="25839"/>
                    <a:pt x="9830" y="2042"/>
                    <a:pt x="39465" y="211"/>
                  </a:cubicBezTo>
                  <a:cubicBezTo>
                    <a:pt x="69051" y="-1619"/>
                    <a:pt x="79886" y="8573"/>
                    <a:pt x="81074" y="25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0" name="צורה חופשית: צורה 1249">
              <a:extLst>
                <a:ext uri="{FF2B5EF4-FFF2-40B4-BE49-F238E27FC236}">
                  <a16:creationId xmlns:a16="http://schemas.microsoft.com/office/drawing/2014/main" id="{CFB56BED-A09B-AEF6-3C02-1263A4E68639}"/>
                </a:ext>
              </a:extLst>
            </p:cNvPr>
            <p:cNvSpPr/>
            <p:nvPr/>
          </p:nvSpPr>
          <p:spPr>
            <a:xfrm>
              <a:off x="3963042" y="624977"/>
              <a:ext cx="47677" cy="249600"/>
            </a:xfrm>
            <a:custGeom>
              <a:avLst/>
              <a:gdLst>
                <a:gd name="connsiteX0" fmla="*/ 41098 w 47677"/>
                <a:gd name="connsiteY0" fmla="*/ 99 h 249600"/>
                <a:gd name="connsiteX1" fmla="*/ 39465 w 47677"/>
                <a:gd name="connsiteY1" fmla="*/ 148 h 249600"/>
                <a:gd name="connsiteX2" fmla="*/ 429 w 47677"/>
                <a:gd name="connsiteY2" fmla="*/ 49970 h 249600"/>
                <a:gd name="connsiteX3" fmla="*/ 31351 w 47677"/>
                <a:gd name="connsiteY3" fmla="*/ 236440 h 249600"/>
                <a:gd name="connsiteX4" fmla="*/ 45303 w 47677"/>
                <a:gd name="connsiteY4" fmla="*/ 249600 h 249600"/>
                <a:gd name="connsiteX5" fmla="*/ 47678 w 47677"/>
                <a:gd name="connsiteY5" fmla="*/ 242723 h 249600"/>
                <a:gd name="connsiteX6" fmla="*/ 41048 w 47677"/>
                <a:gd name="connsiteY6" fmla="*/ 0 h 2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77" h="249600">
                  <a:moveTo>
                    <a:pt x="41098" y="99"/>
                  </a:moveTo>
                  <a:cubicBezTo>
                    <a:pt x="40553" y="99"/>
                    <a:pt x="40009" y="99"/>
                    <a:pt x="39465" y="148"/>
                  </a:cubicBezTo>
                  <a:cubicBezTo>
                    <a:pt x="9879" y="1979"/>
                    <a:pt x="4783" y="25776"/>
                    <a:pt x="429" y="49970"/>
                  </a:cubicBezTo>
                  <a:cubicBezTo>
                    <a:pt x="-3925" y="74163"/>
                    <a:pt x="26156" y="213236"/>
                    <a:pt x="31351" y="236440"/>
                  </a:cubicBezTo>
                  <a:cubicBezTo>
                    <a:pt x="33330" y="245346"/>
                    <a:pt x="38772" y="249304"/>
                    <a:pt x="45303" y="249600"/>
                  </a:cubicBezTo>
                  <a:cubicBezTo>
                    <a:pt x="46738" y="243762"/>
                    <a:pt x="47678" y="242723"/>
                    <a:pt x="47678" y="242723"/>
                  </a:cubicBezTo>
                  <a:cubicBezTo>
                    <a:pt x="47678" y="242723"/>
                    <a:pt x="38673" y="120966"/>
                    <a:pt x="4104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1" name="צורה חופשית: צורה 1250">
              <a:extLst>
                <a:ext uri="{FF2B5EF4-FFF2-40B4-BE49-F238E27FC236}">
                  <a16:creationId xmlns:a16="http://schemas.microsoft.com/office/drawing/2014/main" id="{0CA57514-1C72-5CD0-EDD6-67060FC13B5A}"/>
                </a:ext>
              </a:extLst>
            </p:cNvPr>
            <p:cNvSpPr/>
            <p:nvPr/>
          </p:nvSpPr>
          <p:spPr>
            <a:xfrm>
              <a:off x="3979204" y="1044474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49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2" name="צורה חופשית: צורה 1251">
              <a:extLst>
                <a:ext uri="{FF2B5EF4-FFF2-40B4-BE49-F238E27FC236}">
                  <a16:creationId xmlns:a16="http://schemas.microsoft.com/office/drawing/2014/main" id="{BE9EEC69-6E4E-EE46-B186-4ABFB4AB0D16}"/>
                </a:ext>
              </a:extLst>
            </p:cNvPr>
            <p:cNvSpPr/>
            <p:nvPr/>
          </p:nvSpPr>
          <p:spPr>
            <a:xfrm>
              <a:off x="3917245" y="1036155"/>
              <a:ext cx="53499" cy="117212"/>
            </a:xfrm>
            <a:custGeom>
              <a:avLst/>
              <a:gdLst>
                <a:gd name="connsiteX0" fmla="*/ 30097 w 53499"/>
                <a:gd name="connsiteY0" fmla="*/ 13613 h 117212"/>
                <a:gd name="connsiteX1" fmla="*/ 40883 w 53499"/>
                <a:gd name="connsiteY1" fmla="*/ 67243 h 117212"/>
                <a:gd name="connsiteX2" fmla="*/ 53499 w 53499"/>
                <a:gd name="connsiteY2" fmla="*/ 108209 h 117212"/>
                <a:gd name="connsiteX3" fmla="*/ 50728 w 53499"/>
                <a:gd name="connsiteY3" fmla="*/ 117164 h 117212"/>
                <a:gd name="connsiteX4" fmla="*/ 43999 w 53499"/>
                <a:gd name="connsiteY4" fmla="*/ 116273 h 117212"/>
                <a:gd name="connsiteX5" fmla="*/ 11198 w 53499"/>
                <a:gd name="connsiteY5" fmla="*/ 99649 h 117212"/>
                <a:gd name="connsiteX6" fmla="*/ 6646 w 53499"/>
                <a:gd name="connsiteY6" fmla="*/ 60515 h 117212"/>
                <a:gd name="connsiteX7" fmla="*/ 16 w 53499"/>
                <a:gd name="connsiteY7" fmla="*/ 34145 h 117212"/>
                <a:gd name="connsiteX8" fmla="*/ 3381 w 53499"/>
                <a:gd name="connsiteY8" fmla="*/ 24547 h 117212"/>
                <a:gd name="connsiteX9" fmla="*/ 4815 w 53499"/>
                <a:gd name="connsiteY9" fmla="*/ 7626 h 117212"/>
                <a:gd name="connsiteX10" fmla="*/ 30097 w 53499"/>
                <a:gd name="connsiteY10" fmla="*/ 13563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99" h="117212">
                  <a:moveTo>
                    <a:pt x="30097" y="13613"/>
                  </a:moveTo>
                  <a:cubicBezTo>
                    <a:pt x="31779" y="36124"/>
                    <a:pt x="36578" y="42308"/>
                    <a:pt x="40883" y="67243"/>
                  </a:cubicBezTo>
                  <a:cubicBezTo>
                    <a:pt x="40981" y="67689"/>
                    <a:pt x="53598" y="101134"/>
                    <a:pt x="53499" y="108209"/>
                  </a:cubicBezTo>
                  <a:cubicBezTo>
                    <a:pt x="53350" y="115185"/>
                    <a:pt x="53697" y="116619"/>
                    <a:pt x="50728" y="117164"/>
                  </a:cubicBezTo>
                  <a:cubicBezTo>
                    <a:pt x="48897" y="117460"/>
                    <a:pt x="46028" y="116322"/>
                    <a:pt x="43999" y="116273"/>
                  </a:cubicBezTo>
                  <a:cubicBezTo>
                    <a:pt x="38557" y="116125"/>
                    <a:pt x="14166" y="115927"/>
                    <a:pt x="11198" y="99649"/>
                  </a:cubicBezTo>
                  <a:cubicBezTo>
                    <a:pt x="8229" y="83372"/>
                    <a:pt x="9812" y="64968"/>
                    <a:pt x="6646" y="60515"/>
                  </a:cubicBezTo>
                  <a:cubicBezTo>
                    <a:pt x="3529" y="56062"/>
                    <a:pt x="-281" y="38350"/>
                    <a:pt x="16" y="34145"/>
                  </a:cubicBezTo>
                  <a:cubicBezTo>
                    <a:pt x="1204" y="30286"/>
                    <a:pt x="3084" y="25338"/>
                    <a:pt x="3381" y="24547"/>
                  </a:cubicBezTo>
                  <a:cubicBezTo>
                    <a:pt x="4271" y="19253"/>
                    <a:pt x="5063" y="16086"/>
                    <a:pt x="4815" y="7626"/>
                  </a:cubicBezTo>
                  <a:cubicBezTo>
                    <a:pt x="4617" y="-834"/>
                    <a:pt x="27772" y="-6227"/>
                    <a:pt x="30097" y="135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3" name="צורה חופשית: צורה 1252">
              <a:extLst>
                <a:ext uri="{FF2B5EF4-FFF2-40B4-BE49-F238E27FC236}">
                  <a16:creationId xmlns:a16="http://schemas.microsoft.com/office/drawing/2014/main" id="{01719A50-E6BC-A915-3898-210F10266221}"/>
                </a:ext>
              </a:extLst>
            </p:cNvPr>
            <p:cNvSpPr/>
            <p:nvPr/>
          </p:nvSpPr>
          <p:spPr>
            <a:xfrm>
              <a:off x="3916753" y="1062234"/>
              <a:ext cx="58604" cy="101744"/>
            </a:xfrm>
            <a:custGeom>
              <a:avLst/>
              <a:gdLst>
                <a:gd name="connsiteX0" fmla="*/ 31579 w 58604"/>
                <a:gd name="connsiteY0" fmla="*/ 29143 h 101744"/>
                <a:gd name="connsiteX1" fmla="*/ 12383 w 58604"/>
                <a:gd name="connsiteY1" fmla="*/ 28846 h 101744"/>
                <a:gd name="connsiteX2" fmla="*/ 558 w 58604"/>
                <a:gd name="connsiteY2" fmla="*/ 1288 h 101744"/>
                <a:gd name="connsiteX3" fmla="*/ 5506 w 58604"/>
                <a:gd name="connsiteY3" fmla="*/ 39928 h 101744"/>
                <a:gd name="connsiteX4" fmla="*/ 8474 w 58604"/>
                <a:gd name="connsiteY4" fmla="*/ 71097 h 101744"/>
                <a:gd name="connsiteX5" fmla="*/ 33459 w 58604"/>
                <a:gd name="connsiteY5" fmla="*/ 98160 h 101744"/>
                <a:gd name="connsiteX6" fmla="*/ 58493 w 58604"/>
                <a:gd name="connsiteY6" fmla="*/ 88067 h 101744"/>
                <a:gd name="connsiteX7" fmla="*/ 44641 w 58604"/>
                <a:gd name="connsiteY7" fmla="*/ 49477 h 101744"/>
                <a:gd name="connsiteX8" fmla="*/ 31579 w 58604"/>
                <a:gd name="connsiteY8" fmla="*/ 29143 h 10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04" h="101744">
                  <a:moveTo>
                    <a:pt x="31579" y="29143"/>
                  </a:moveTo>
                  <a:cubicBezTo>
                    <a:pt x="23960" y="29885"/>
                    <a:pt x="14906" y="31913"/>
                    <a:pt x="12383" y="28846"/>
                  </a:cubicBezTo>
                  <a:cubicBezTo>
                    <a:pt x="6495" y="21672"/>
                    <a:pt x="1399" y="-6281"/>
                    <a:pt x="558" y="1288"/>
                  </a:cubicBezTo>
                  <a:cubicBezTo>
                    <a:pt x="-1569" y="20732"/>
                    <a:pt x="2884" y="33249"/>
                    <a:pt x="5506" y="39928"/>
                  </a:cubicBezTo>
                  <a:cubicBezTo>
                    <a:pt x="8128" y="46607"/>
                    <a:pt x="7732" y="63874"/>
                    <a:pt x="8474" y="71097"/>
                  </a:cubicBezTo>
                  <a:cubicBezTo>
                    <a:pt x="9167" y="78321"/>
                    <a:pt x="15846" y="90442"/>
                    <a:pt x="33459" y="98160"/>
                  </a:cubicBezTo>
                  <a:cubicBezTo>
                    <a:pt x="52754" y="106670"/>
                    <a:pt x="59582" y="98704"/>
                    <a:pt x="58493" y="88067"/>
                  </a:cubicBezTo>
                  <a:cubicBezTo>
                    <a:pt x="57652" y="80052"/>
                    <a:pt x="46867" y="57690"/>
                    <a:pt x="44641" y="49477"/>
                  </a:cubicBezTo>
                  <a:cubicBezTo>
                    <a:pt x="42464" y="41215"/>
                    <a:pt x="37516" y="28549"/>
                    <a:pt x="31579" y="291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4" name="צורה חופשית: צורה 1253">
              <a:extLst>
                <a:ext uri="{FF2B5EF4-FFF2-40B4-BE49-F238E27FC236}">
                  <a16:creationId xmlns:a16="http://schemas.microsoft.com/office/drawing/2014/main" id="{C600FE9E-6F12-3BD9-570F-3F60D0A14B10}"/>
                </a:ext>
              </a:extLst>
            </p:cNvPr>
            <p:cNvSpPr/>
            <p:nvPr/>
          </p:nvSpPr>
          <p:spPr>
            <a:xfrm>
              <a:off x="3916864" y="1052820"/>
              <a:ext cx="58882" cy="107590"/>
            </a:xfrm>
            <a:custGeom>
              <a:avLst/>
              <a:gdLst>
                <a:gd name="connsiteX0" fmla="*/ 200 w 58882"/>
                <a:gd name="connsiteY0" fmla="*/ 18915 h 107590"/>
                <a:gd name="connsiteX1" fmla="*/ 3267 w 58882"/>
                <a:gd name="connsiteY1" fmla="*/ 1549 h 107590"/>
                <a:gd name="connsiteX2" fmla="*/ 4801 w 58882"/>
                <a:gd name="connsiteY2" fmla="*/ 7932 h 107590"/>
                <a:gd name="connsiteX3" fmla="*/ 14745 w 58882"/>
                <a:gd name="connsiteY3" fmla="*/ 27276 h 107590"/>
                <a:gd name="connsiteX4" fmla="*/ 16922 w 58882"/>
                <a:gd name="connsiteY4" fmla="*/ 31284 h 107590"/>
                <a:gd name="connsiteX5" fmla="*/ 33793 w 58882"/>
                <a:gd name="connsiteY5" fmla="*/ 29354 h 107590"/>
                <a:gd name="connsiteX6" fmla="*/ 31715 w 58882"/>
                <a:gd name="connsiteY6" fmla="*/ 7585 h 107590"/>
                <a:gd name="connsiteX7" fmla="*/ 42798 w 58882"/>
                <a:gd name="connsiteY7" fmla="*/ 45780 h 107590"/>
                <a:gd name="connsiteX8" fmla="*/ 58729 w 58882"/>
                <a:gd name="connsiteY8" fmla="*/ 96689 h 107590"/>
                <a:gd name="connsiteX9" fmla="*/ 31320 w 58882"/>
                <a:gd name="connsiteY9" fmla="*/ 103467 h 107590"/>
                <a:gd name="connsiteX10" fmla="*/ 9798 w 58882"/>
                <a:gd name="connsiteY10" fmla="*/ 72496 h 107590"/>
                <a:gd name="connsiteX11" fmla="*/ 5246 w 58882"/>
                <a:gd name="connsiteY11" fmla="*/ 42663 h 107590"/>
                <a:gd name="connsiteX12" fmla="*/ 348 w 58882"/>
                <a:gd name="connsiteY12" fmla="*/ 18866 h 1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82" h="107590">
                  <a:moveTo>
                    <a:pt x="200" y="18915"/>
                  </a:moveTo>
                  <a:cubicBezTo>
                    <a:pt x="-691" y="11345"/>
                    <a:pt x="1585" y="5854"/>
                    <a:pt x="3267" y="1549"/>
                  </a:cubicBezTo>
                  <a:cubicBezTo>
                    <a:pt x="4900" y="-2755"/>
                    <a:pt x="5197" y="2737"/>
                    <a:pt x="4801" y="7932"/>
                  </a:cubicBezTo>
                  <a:cubicBezTo>
                    <a:pt x="4455" y="12780"/>
                    <a:pt x="6928" y="21834"/>
                    <a:pt x="14745" y="27276"/>
                  </a:cubicBezTo>
                  <a:cubicBezTo>
                    <a:pt x="15982" y="28117"/>
                    <a:pt x="16576" y="29156"/>
                    <a:pt x="16922" y="31284"/>
                  </a:cubicBezTo>
                  <a:cubicBezTo>
                    <a:pt x="17120" y="24407"/>
                    <a:pt x="32012" y="21884"/>
                    <a:pt x="33793" y="29354"/>
                  </a:cubicBezTo>
                  <a:cubicBezTo>
                    <a:pt x="30973" y="21735"/>
                    <a:pt x="34288" y="18222"/>
                    <a:pt x="31715" y="7585"/>
                  </a:cubicBezTo>
                  <a:cubicBezTo>
                    <a:pt x="38691" y="16342"/>
                    <a:pt x="40571" y="37517"/>
                    <a:pt x="42798" y="45780"/>
                  </a:cubicBezTo>
                  <a:cubicBezTo>
                    <a:pt x="44975" y="54042"/>
                    <a:pt x="54127" y="72694"/>
                    <a:pt x="58729" y="96689"/>
                  </a:cubicBezTo>
                  <a:cubicBezTo>
                    <a:pt x="60262" y="104605"/>
                    <a:pt x="50268" y="112719"/>
                    <a:pt x="31320" y="103467"/>
                  </a:cubicBezTo>
                  <a:cubicBezTo>
                    <a:pt x="10886" y="93523"/>
                    <a:pt x="8660" y="84865"/>
                    <a:pt x="9798" y="72496"/>
                  </a:cubicBezTo>
                  <a:cubicBezTo>
                    <a:pt x="10441" y="65273"/>
                    <a:pt x="7819" y="49342"/>
                    <a:pt x="5246" y="42663"/>
                  </a:cubicBezTo>
                  <a:cubicBezTo>
                    <a:pt x="2624" y="35984"/>
                    <a:pt x="1239" y="26435"/>
                    <a:pt x="348" y="1886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5" name="צורה חופשית: צורה 1254">
              <a:extLst>
                <a:ext uri="{FF2B5EF4-FFF2-40B4-BE49-F238E27FC236}">
                  <a16:creationId xmlns:a16="http://schemas.microsoft.com/office/drawing/2014/main" id="{371CB97A-CBB3-2D0E-78D6-82584D3CDD6C}"/>
                </a:ext>
              </a:extLst>
            </p:cNvPr>
            <p:cNvSpPr/>
            <p:nvPr/>
          </p:nvSpPr>
          <p:spPr>
            <a:xfrm>
              <a:off x="3906473" y="675342"/>
              <a:ext cx="85036" cy="250308"/>
            </a:xfrm>
            <a:custGeom>
              <a:avLst/>
              <a:gdLst>
                <a:gd name="connsiteX0" fmla="*/ 85001 w 85036"/>
                <a:gd name="connsiteY0" fmla="*/ 27805 h 250308"/>
                <a:gd name="connsiteX1" fmla="*/ 67783 w 85036"/>
                <a:gd name="connsiteY1" fmla="*/ 229316 h 250308"/>
                <a:gd name="connsiteX2" fmla="*/ 22464 w 85036"/>
                <a:gd name="connsiteY2" fmla="*/ 235401 h 250308"/>
                <a:gd name="connsiteX3" fmla="*/ 3021 w 85036"/>
                <a:gd name="connsiteY3" fmla="*/ 47347 h 250308"/>
                <a:gd name="connsiteX4" fmla="*/ 45025 w 85036"/>
                <a:gd name="connsiteY4" fmla="*/ 0 h 250308"/>
                <a:gd name="connsiteX5" fmla="*/ 85001 w 85036"/>
                <a:gd name="connsiteY5" fmla="*/ 27755 h 2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36" h="250308">
                  <a:moveTo>
                    <a:pt x="85001" y="27805"/>
                  </a:moveTo>
                  <a:cubicBezTo>
                    <a:pt x="85743" y="120916"/>
                    <a:pt x="74858" y="204578"/>
                    <a:pt x="67783" y="229316"/>
                  </a:cubicBezTo>
                  <a:cubicBezTo>
                    <a:pt x="61005" y="252915"/>
                    <a:pt x="26274" y="258902"/>
                    <a:pt x="22464" y="235401"/>
                  </a:cubicBezTo>
                  <a:cubicBezTo>
                    <a:pt x="18704" y="211901"/>
                    <a:pt x="-9051" y="68770"/>
                    <a:pt x="3021" y="47347"/>
                  </a:cubicBezTo>
                  <a:cubicBezTo>
                    <a:pt x="14895" y="26321"/>
                    <a:pt x="15390" y="0"/>
                    <a:pt x="45025" y="0"/>
                  </a:cubicBezTo>
                  <a:cubicBezTo>
                    <a:pt x="74660" y="0"/>
                    <a:pt x="84852" y="10835"/>
                    <a:pt x="85001" y="2775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6" name="צורה חופשית: צורה 1255">
              <a:extLst>
                <a:ext uri="{FF2B5EF4-FFF2-40B4-BE49-F238E27FC236}">
                  <a16:creationId xmlns:a16="http://schemas.microsoft.com/office/drawing/2014/main" id="{F2484E48-053E-6376-2DA2-66AEDC6777BE}"/>
                </a:ext>
              </a:extLst>
            </p:cNvPr>
            <p:cNvSpPr/>
            <p:nvPr/>
          </p:nvSpPr>
          <p:spPr>
            <a:xfrm>
              <a:off x="3906452" y="675392"/>
              <a:ext cx="51923" cy="249204"/>
            </a:xfrm>
            <a:custGeom>
              <a:avLst/>
              <a:gdLst>
                <a:gd name="connsiteX0" fmla="*/ 51924 w 51923"/>
                <a:gd name="connsiteY0" fmla="*/ 247 h 249204"/>
                <a:gd name="connsiteX1" fmla="*/ 45047 w 51923"/>
                <a:gd name="connsiteY1" fmla="*/ 0 h 249204"/>
                <a:gd name="connsiteX2" fmla="*/ 3042 w 51923"/>
                <a:gd name="connsiteY2" fmla="*/ 47347 h 249204"/>
                <a:gd name="connsiteX3" fmla="*/ 22486 w 51923"/>
                <a:gd name="connsiteY3" fmla="*/ 235401 h 249204"/>
                <a:gd name="connsiteX4" fmla="*/ 34360 w 51923"/>
                <a:gd name="connsiteY4" fmla="*/ 249205 h 249204"/>
                <a:gd name="connsiteX5" fmla="*/ 39555 w 51923"/>
                <a:gd name="connsiteY5" fmla="*/ 235352 h 249204"/>
                <a:gd name="connsiteX6" fmla="*/ 51874 w 51923"/>
                <a:gd name="connsiteY6" fmla="*/ 247 h 24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3" h="249204">
                  <a:moveTo>
                    <a:pt x="51924" y="247"/>
                  </a:moveTo>
                  <a:cubicBezTo>
                    <a:pt x="49747" y="99"/>
                    <a:pt x="47471" y="0"/>
                    <a:pt x="45047" y="0"/>
                  </a:cubicBezTo>
                  <a:cubicBezTo>
                    <a:pt x="15411" y="0"/>
                    <a:pt x="14966" y="26321"/>
                    <a:pt x="3042" y="47347"/>
                  </a:cubicBezTo>
                  <a:cubicBezTo>
                    <a:pt x="-9079" y="68770"/>
                    <a:pt x="18677" y="211901"/>
                    <a:pt x="22486" y="235401"/>
                  </a:cubicBezTo>
                  <a:cubicBezTo>
                    <a:pt x="23822" y="243812"/>
                    <a:pt x="28423" y="248116"/>
                    <a:pt x="34360" y="249205"/>
                  </a:cubicBezTo>
                  <a:cubicBezTo>
                    <a:pt x="37279" y="237776"/>
                    <a:pt x="39555" y="235352"/>
                    <a:pt x="39555" y="235352"/>
                  </a:cubicBezTo>
                  <a:cubicBezTo>
                    <a:pt x="39555" y="235352"/>
                    <a:pt x="16747" y="123638"/>
                    <a:pt x="51874" y="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7" name="צורה חופשית: צורה 1256">
              <a:extLst>
                <a:ext uri="{FF2B5EF4-FFF2-40B4-BE49-F238E27FC236}">
                  <a16:creationId xmlns:a16="http://schemas.microsoft.com/office/drawing/2014/main" id="{03D4FCB5-8929-0644-952B-CD04263507BB}"/>
                </a:ext>
              </a:extLst>
            </p:cNvPr>
            <p:cNvSpPr/>
            <p:nvPr/>
          </p:nvSpPr>
          <p:spPr>
            <a:xfrm>
              <a:off x="3914936" y="886021"/>
              <a:ext cx="59413" cy="220543"/>
            </a:xfrm>
            <a:custGeom>
              <a:avLst/>
              <a:gdLst>
                <a:gd name="connsiteX0" fmla="*/ 42400 w 59413"/>
                <a:gd name="connsiteY0" fmla="*/ 480 h 220543"/>
                <a:gd name="connsiteX1" fmla="*/ 2325 w 59413"/>
                <a:gd name="connsiteY1" fmla="*/ 48124 h 220543"/>
                <a:gd name="connsiteX2" fmla="*/ 0 w 59413"/>
                <a:gd name="connsiteY2" fmla="*/ 173196 h 220543"/>
                <a:gd name="connsiteX3" fmla="*/ 41608 w 59413"/>
                <a:gd name="connsiteY3" fmla="*/ 220544 h 220543"/>
                <a:gd name="connsiteX4" fmla="*/ 46457 w 59413"/>
                <a:gd name="connsiteY4" fmla="*/ 205800 h 220543"/>
                <a:gd name="connsiteX5" fmla="*/ 59370 w 59413"/>
                <a:gd name="connsiteY5" fmla="*/ 18637 h 220543"/>
                <a:gd name="connsiteX6" fmla="*/ 42449 w 59413"/>
                <a:gd name="connsiteY6" fmla="*/ 480 h 2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13" h="220543">
                  <a:moveTo>
                    <a:pt x="42400" y="480"/>
                  </a:moveTo>
                  <a:cubicBezTo>
                    <a:pt x="20829" y="-4072"/>
                    <a:pt x="2523" y="24673"/>
                    <a:pt x="2325" y="48124"/>
                  </a:cubicBezTo>
                  <a:cubicBezTo>
                    <a:pt x="2078" y="71625"/>
                    <a:pt x="0" y="173196"/>
                    <a:pt x="0" y="173196"/>
                  </a:cubicBezTo>
                  <a:cubicBezTo>
                    <a:pt x="0" y="173196"/>
                    <a:pt x="10340" y="211193"/>
                    <a:pt x="41608" y="220544"/>
                  </a:cubicBezTo>
                  <a:cubicBezTo>
                    <a:pt x="47545" y="215102"/>
                    <a:pt x="46457" y="205800"/>
                    <a:pt x="46457" y="205800"/>
                  </a:cubicBezTo>
                  <a:cubicBezTo>
                    <a:pt x="46457" y="205800"/>
                    <a:pt x="58232" y="35013"/>
                    <a:pt x="59370" y="18637"/>
                  </a:cubicBezTo>
                  <a:cubicBezTo>
                    <a:pt x="60409" y="3102"/>
                    <a:pt x="42449" y="480"/>
                    <a:pt x="42449" y="48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8" name="צורה חופשית: צורה 1257">
              <a:extLst>
                <a:ext uri="{FF2B5EF4-FFF2-40B4-BE49-F238E27FC236}">
                  <a16:creationId xmlns:a16="http://schemas.microsoft.com/office/drawing/2014/main" id="{55C0E008-039D-9940-5E71-75FE72150502}"/>
                </a:ext>
              </a:extLst>
            </p:cNvPr>
            <p:cNvSpPr/>
            <p:nvPr/>
          </p:nvSpPr>
          <p:spPr>
            <a:xfrm>
              <a:off x="3914887" y="888777"/>
              <a:ext cx="31119" cy="197157"/>
            </a:xfrm>
            <a:custGeom>
              <a:avLst/>
              <a:gdLst>
                <a:gd name="connsiteX0" fmla="*/ 27013 w 31119"/>
                <a:gd name="connsiteY0" fmla="*/ 0 h 197157"/>
                <a:gd name="connsiteX1" fmla="*/ 2325 w 31119"/>
                <a:gd name="connsiteY1" fmla="*/ 45368 h 197157"/>
                <a:gd name="connsiteX2" fmla="*/ 0 w 31119"/>
                <a:gd name="connsiteY2" fmla="*/ 170441 h 197157"/>
                <a:gd name="connsiteX3" fmla="*/ 13507 w 31119"/>
                <a:gd name="connsiteY3" fmla="*/ 197157 h 197157"/>
                <a:gd name="connsiteX4" fmla="*/ 31120 w 31119"/>
                <a:gd name="connsiteY4" fmla="*/ 21967 h 197157"/>
                <a:gd name="connsiteX5" fmla="*/ 26964 w 31119"/>
                <a:gd name="connsiteY5" fmla="*/ 0 h 1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19" h="197157">
                  <a:moveTo>
                    <a:pt x="27013" y="0"/>
                  </a:moveTo>
                  <a:cubicBezTo>
                    <a:pt x="12814" y="7322"/>
                    <a:pt x="2523" y="27805"/>
                    <a:pt x="2325" y="45368"/>
                  </a:cubicBezTo>
                  <a:cubicBezTo>
                    <a:pt x="2078" y="68869"/>
                    <a:pt x="0" y="170441"/>
                    <a:pt x="0" y="170441"/>
                  </a:cubicBezTo>
                  <a:cubicBezTo>
                    <a:pt x="0" y="170441"/>
                    <a:pt x="3760" y="184145"/>
                    <a:pt x="13507" y="197157"/>
                  </a:cubicBezTo>
                  <a:cubicBezTo>
                    <a:pt x="14991" y="39085"/>
                    <a:pt x="31120" y="21967"/>
                    <a:pt x="31120" y="21967"/>
                  </a:cubicBezTo>
                  <a:cubicBezTo>
                    <a:pt x="31120" y="21967"/>
                    <a:pt x="29042" y="14100"/>
                    <a:pt x="26964" y="0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9" name="צורה חופשית: צורה 1258">
              <a:extLst>
                <a:ext uri="{FF2B5EF4-FFF2-40B4-BE49-F238E27FC236}">
                  <a16:creationId xmlns:a16="http://schemas.microsoft.com/office/drawing/2014/main" id="{DFB8A767-4A47-4969-888C-8CE5700871A4}"/>
                </a:ext>
              </a:extLst>
            </p:cNvPr>
            <p:cNvSpPr/>
            <p:nvPr/>
          </p:nvSpPr>
          <p:spPr>
            <a:xfrm>
              <a:off x="3909708" y="655058"/>
              <a:ext cx="137491" cy="81155"/>
            </a:xfrm>
            <a:custGeom>
              <a:avLst/>
              <a:gdLst>
                <a:gd name="connsiteX0" fmla="*/ 137227 w 137491"/>
                <a:gd name="connsiteY0" fmla="*/ 48337 h 81155"/>
                <a:gd name="connsiteX1" fmla="*/ 120901 w 137491"/>
                <a:gd name="connsiteY1" fmla="*/ 58974 h 81155"/>
                <a:gd name="connsiteX2" fmla="*/ 61679 w 137491"/>
                <a:gd name="connsiteY2" fmla="*/ 80347 h 81155"/>
                <a:gd name="connsiteX3" fmla="*/ 133 w 137491"/>
                <a:gd name="connsiteY3" fmla="*/ 66346 h 81155"/>
                <a:gd name="connsiteX4" fmla="*/ 18290 w 137491"/>
                <a:gd name="connsiteY4" fmla="*/ 11528 h 81155"/>
                <a:gd name="connsiteX5" fmla="*/ 20219 w 137491"/>
                <a:gd name="connsiteY5" fmla="*/ 14150 h 81155"/>
                <a:gd name="connsiteX6" fmla="*/ 82508 w 137491"/>
                <a:gd name="connsiteY6" fmla="*/ 24193 h 81155"/>
                <a:gd name="connsiteX7" fmla="*/ 131290 w 137491"/>
                <a:gd name="connsiteY7" fmla="*/ 2226 h 81155"/>
                <a:gd name="connsiteX8" fmla="*/ 131290 w 137491"/>
                <a:gd name="connsiteY8" fmla="*/ 2226 h 81155"/>
                <a:gd name="connsiteX9" fmla="*/ 133072 w 137491"/>
                <a:gd name="connsiteY9" fmla="*/ 0 h 81155"/>
                <a:gd name="connsiteX10" fmla="*/ 137227 w 137491"/>
                <a:gd name="connsiteY10" fmla="*/ 48337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491" h="81155">
                  <a:moveTo>
                    <a:pt x="137227" y="48337"/>
                  </a:moveTo>
                  <a:cubicBezTo>
                    <a:pt x="136782" y="52394"/>
                    <a:pt x="130548" y="55956"/>
                    <a:pt x="120901" y="58974"/>
                  </a:cubicBezTo>
                  <a:cubicBezTo>
                    <a:pt x="109868" y="62437"/>
                    <a:pt x="77858" y="78517"/>
                    <a:pt x="61679" y="80347"/>
                  </a:cubicBezTo>
                  <a:cubicBezTo>
                    <a:pt x="25117" y="84602"/>
                    <a:pt x="-2143" y="70897"/>
                    <a:pt x="133" y="66346"/>
                  </a:cubicBezTo>
                  <a:cubicBezTo>
                    <a:pt x="11116" y="44428"/>
                    <a:pt x="17350" y="30872"/>
                    <a:pt x="18290" y="11528"/>
                  </a:cubicBezTo>
                  <a:cubicBezTo>
                    <a:pt x="18933" y="12418"/>
                    <a:pt x="19527" y="13309"/>
                    <a:pt x="20219" y="14150"/>
                  </a:cubicBezTo>
                  <a:cubicBezTo>
                    <a:pt x="35557" y="33841"/>
                    <a:pt x="57622" y="32406"/>
                    <a:pt x="82508" y="24193"/>
                  </a:cubicBezTo>
                  <a:cubicBezTo>
                    <a:pt x="102694" y="17564"/>
                    <a:pt x="124018" y="9450"/>
                    <a:pt x="131290" y="2226"/>
                  </a:cubicBezTo>
                  <a:lnTo>
                    <a:pt x="131290" y="2226"/>
                  </a:lnTo>
                  <a:cubicBezTo>
                    <a:pt x="132033" y="1435"/>
                    <a:pt x="132626" y="742"/>
                    <a:pt x="133072" y="0"/>
                  </a:cubicBezTo>
                  <a:cubicBezTo>
                    <a:pt x="133467" y="10093"/>
                    <a:pt x="138712" y="34731"/>
                    <a:pt x="137227" y="4833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0" name="צורה חופשית: צורה 1259">
              <a:extLst>
                <a:ext uri="{FF2B5EF4-FFF2-40B4-BE49-F238E27FC236}">
                  <a16:creationId xmlns:a16="http://schemas.microsoft.com/office/drawing/2014/main" id="{194D48C5-2843-FE0D-8699-E22FAFDE6C64}"/>
                </a:ext>
              </a:extLst>
            </p:cNvPr>
            <p:cNvSpPr/>
            <p:nvPr/>
          </p:nvSpPr>
          <p:spPr>
            <a:xfrm>
              <a:off x="3896021" y="461733"/>
              <a:ext cx="150760" cy="223215"/>
            </a:xfrm>
            <a:custGeom>
              <a:avLst/>
              <a:gdLst>
                <a:gd name="connsiteX0" fmla="*/ 141811 w 150760"/>
                <a:gd name="connsiteY0" fmla="*/ 110751 h 223215"/>
                <a:gd name="connsiteX1" fmla="*/ 141464 w 150760"/>
                <a:gd name="connsiteY1" fmla="*/ 110998 h 223215"/>
                <a:gd name="connsiteX2" fmla="*/ 143938 w 150760"/>
                <a:gd name="connsiteY2" fmla="*/ 119557 h 223215"/>
                <a:gd name="connsiteX3" fmla="*/ 148391 w 150760"/>
                <a:gd name="connsiteY3" fmla="*/ 164035 h 223215"/>
                <a:gd name="connsiteX4" fmla="*/ 144977 w 150760"/>
                <a:gd name="connsiteY4" fmla="*/ 195551 h 223215"/>
                <a:gd name="connsiteX5" fmla="*/ 144977 w 150760"/>
                <a:gd name="connsiteY5" fmla="*/ 195551 h 223215"/>
                <a:gd name="connsiteX6" fmla="*/ 96195 w 150760"/>
                <a:gd name="connsiteY6" fmla="*/ 217518 h 223215"/>
                <a:gd name="connsiteX7" fmla="*/ 33906 w 150760"/>
                <a:gd name="connsiteY7" fmla="*/ 207474 h 223215"/>
                <a:gd name="connsiteX8" fmla="*/ 36231 w 150760"/>
                <a:gd name="connsiteY8" fmla="*/ 163541 h 223215"/>
                <a:gd name="connsiteX9" fmla="*/ 16 w 150760"/>
                <a:gd name="connsiteY9" fmla="*/ 67015 h 223215"/>
                <a:gd name="connsiteX10" fmla="*/ 23912 w 150760"/>
                <a:gd name="connsiteY10" fmla="*/ 19866 h 223215"/>
                <a:gd name="connsiteX11" fmla="*/ 130333 w 150760"/>
                <a:gd name="connsiteY11" fmla="*/ 12890 h 223215"/>
                <a:gd name="connsiteX12" fmla="*/ 150716 w 150760"/>
                <a:gd name="connsiteY12" fmla="*/ 83243 h 223215"/>
                <a:gd name="connsiteX13" fmla="*/ 145125 w 150760"/>
                <a:gd name="connsiteY13" fmla="*/ 106694 h 223215"/>
                <a:gd name="connsiteX14" fmla="*/ 141860 w 150760"/>
                <a:gd name="connsiteY14" fmla="*/ 110652 h 22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760" h="223215">
                  <a:moveTo>
                    <a:pt x="141811" y="110751"/>
                  </a:moveTo>
                  <a:cubicBezTo>
                    <a:pt x="141811" y="110751"/>
                    <a:pt x="141464" y="110998"/>
                    <a:pt x="141464" y="110998"/>
                  </a:cubicBezTo>
                  <a:cubicBezTo>
                    <a:pt x="141464" y="110998"/>
                    <a:pt x="142602" y="114066"/>
                    <a:pt x="143938" y="119557"/>
                  </a:cubicBezTo>
                  <a:cubicBezTo>
                    <a:pt x="146214" y="128710"/>
                    <a:pt x="149083" y="144542"/>
                    <a:pt x="148391" y="164035"/>
                  </a:cubicBezTo>
                  <a:cubicBezTo>
                    <a:pt x="147995" y="175513"/>
                    <a:pt x="146560" y="186348"/>
                    <a:pt x="144977" y="195551"/>
                  </a:cubicBezTo>
                  <a:lnTo>
                    <a:pt x="144977" y="195551"/>
                  </a:lnTo>
                  <a:cubicBezTo>
                    <a:pt x="137704" y="202774"/>
                    <a:pt x="116331" y="210888"/>
                    <a:pt x="96195" y="217518"/>
                  </a:cubicBezTo>
                  <a:cubicBezTo>
                    <a:pt x="71309" y="225730"/>
                    <a:pt x="49243" y="227165"/>
                    <a:pt x="33906" y="207474"/>
                  </a:cubicBezTo>
                  <a:lnTo>
                    <a:pt x="36231" y="163541"/>
                  </a:lnTo>
                  <a:cubicBezTo>
                    <a:pt x="36231" y="163541"/>
                    <a:pt x="-875" y="90763"/>
                    <a:pt x="16" y="67015"/>
                  </a:cubicBezTo>
                  <a:cubicBezTo>
                    <a:pt x="1154" y="35895"/>
                    <a:pt x="857" y="27980"/>
                    <a:pt x="23912" y="19866"/>
                  </a:cubicBezTo>
                  <a:cubicBezTo>
                    <a:pt x="86844" y="-2151"/>
                    <a:pt x="111878" y="-7840"/>
                    <a:pt x="130333" y="12890"/>
                  </a:cubicBezTo>
                  <a:cubicBezTo>
                    <a:pt x="130877" y="13533"/>
                    <a:pt x="151854" y="60880"/>
                    <a:pt x="150716" y="83243"/>
                  </a:cubicBezTo>
                  <a:cubicBezTo>
                    <a:pt x="150073" y="95760"/>
                    <a:pt x="147451" y="102835"/>
                    <a:pt x="145125" y="106694"/>
                  </a:cubicBezTo>
                  <a:cubicBezTo>
                    <a:pt x="143740" y="109019"/>
                    <a:pt x="142454" y="110207"/>
                    <a:pt x="141860" y="1106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1" name="צורה חופשית: צורה 1260">
              <a:extLst>
                <a:ext uri="{FF2B5EF4-FFF2-40B4-BE49-F238E27FC236}">
                  <a16:creationId xmlns:a16="http://schemas.microsoft.com/office/drawing/2014/main" id="{5FBDFEFC-706C-D19B-FFFD-FDC92588B671}"/>
                </a:ext>
              </a:extLst>
            </p:cNvPr>
            <p:cNvSpPr/>
            <p:nvPr/>
          </p:nvSpPr>
          <p:spPr>
            <a:xfrm>
              <a:off x="3970645" y="456473"/>
              <a:ext cx="80545" cy="278934"/>
            </a:xfrm>
            <a:custGeom>
              <a:avLst/>
              <a:gdLst>
                <a:gd name="connsiteX0" fmla="*/ 0 w 80545"/>
                <a:gd name="connsiteY0" fmla="*/ 6721 h 278934"/>
                <a:gd name="connsiteX1" fmla="*/ 55659 w 80545"/>
                <a:gd name="connsiteY1" fmla="*/ 88701 h 278934"/>
                <a:gd name="connsiteX2" fmla="*/ 60409 w 80545"/>
                <a:gd name="connsiteY2" fmla="*/ 218919 h 278934"/>
                <a:gd name="connsiteX3" fmla="*/ 80545 w 80545"/>
                <a:gd name="connsiteY3" fmla="*/ 275023 h 278934"/>
                <a:gd name="connsiteX4" fmla="*/ 77774 w 80545"/>
                <a:gd name="connsiteY4" fmla="*/ 146488 h 278934"/>
                <a:gd name="connsiteX5" fmla="*/ 76785 w 80545"/>
                <a:gd name="connsiteY5" fmla="*/ 60896 h 278934"/>
                <a:gd name="connsiteX6" fmla="*/ 42895 w 80545"/>
                <a:gd name="connsiteY6" fmla="*/ 488 h 278934"/>
                <a:gd name="connsiteX7" fmla="*/ 0 w 80545"/>
                <a:gd name="connsiteY7" fmla="*/ 6672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45" h="278934">
                  <a:moveTo>
                    <a:pt x="0" y="6721"/>
                  </a:moveTo>
                  <a:cubicBezTo>
                    <a:pt x="37106" y="8156"/>
                    <a:pt x="54620" y="59907"/>
                    <a:pt x="55659" y="88701"/>
                  </a:cubicBezTo>
                  <a:cubicBezTo>
                    <a:pt x="56253" y="104830"/>
                    <a:pt x="58529" y="167218"/>
                    <a:pt x="60409" y="218919"/>
                  </a:cubicBezTo>
                  <a:cubicBezTo>
                    <a:pt x="61893" y="259439"/>
                    <a:pt x="80545" y="290113"/>
                    <a:pt x="80545" y="275023"/>
                  </a:cubicBezTo>
                  <a:cubicBezTo>
                    <a:pt x="80545" y="263892"/>
                    <a:pt x="77873" y="203829"/>
                    <a:pt x="77774" y="146488"/>
                  </a:cubicBezTo>
                  <a:cubicBezTo>
                    <a:pt x="77774" y="106116"/>
                    <a:pt x="77873" y="70396"/>
                    <a:pt x="76785" y="60896"/>
                  </a:cubicBezTo>
                  <a:cubicBezTo>
                    <a:pt x="73866" y="35763"/>
                    <a:pt x="74707" y="3704"/>
                    <a:pt x="42895" y="488"/>
                  </a:cubicBezTo>
                  <a:cubicBezTo>
                    <a:pt x="16574" y="-2134"/>
                    <a:pt x="0" y="6672"/>
                    <a:pt x="0" y="66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2" name="צורה חופשית: צורה 1261">
              <a:extLst>
                <a:ext uri="{FF2B5EF4-FFF2-40B4-BE49-F238E27FC236}">
                  <a16:creationId xmlns:a16="http://schemas.microsoft.com/office/drawing/2014/main" id="{DA0B0A6F-D013-E3E4-43D4-1BCB007C4230}"/>
                </a:ext>
              </a:extLst>
            </p:cNvPr>
            <p:cNvSpPr/>
            <p:nvPr/>
          </p:nvSpPr>
          <p:spPr>
            <a:xfrm>
              <a:off x="3886528" y="464085"/>
              <a:ext cx="98959" cy="302209"/>
            </a:xfrm>
            <a:custGeom>
              <a:avLst/>
              <a:gdLst>
                <a:gd name="connsiteX0" fmla="*/ 98415 w 98959"/>
                <a:gd name="connsiteY0" fmla="*/ 198542 h 302209"/>
                <a:gd name="connsiteX1" fmla="*/ 69027 w 98959"/>
                <a:gd name="connsiteY1" fmla="*/ 24193 h 302209"/>
                <a:gd name="connsiteX2" fmla="*/ 78576 w 98959"/>
                <a:gd name="connsiteY2" fmla="*/ 0 h 302209"/>
                <a:gd name="connsiteX3" fmla="*/ 64129 w 98959"/>
                <a:gd name="connsiteY3" fmla="*/ 3562 h 302209"/>
                <a:gd name="connsiteX4" fmla="*/ 4314 w 98959"/>
                <a:gd name="connsiteY4" fmla="*/ 33297 h 302209"/>
                <a:gd name="connsiteX5" fmla="*/ 21927 w 98959"/>
                <a:gd name="connsiteY5" fmla="*/ 128288 h 302209"/>
                <a:gd name="connsiteX6" fmla="*/ 36670 w 98959"/>
                <a:gd name="connsiteY6" fmla="*/ 189439 h 302209"/>
                <a:gd name="connsiteX7" fmla="*/ 23263 w 98959"/>
                <a:gd name="connsiteY7" fmla="*/ 257319 h 302209"/>
                <a:gd name="connsiteX8" fmla="*/ 27913 w 98959"/>
                <a:gd name="connsiteY8" fmla="*/ 291357 h 302209"/>
                <a:gd name="connsiteX9" fmla="*/ 62397 w 98959"/>
                <a:gd name="connsiteY9" fmla="*/ 302093 h 302209"/>
                <a:gd name="connsiteX10" fmla="*/ 98959 w 98959"/>
                <a:gd name="connsiteY10" fmla="*/ 243218 h 302209"/>
                <a:gd name="connsiteX11" fmla="*/ 98415 w 98959"/>
                <a:gd name="connsiteY11" fmla="*/ 198493 h 30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959" h="302209">
                  <a:moveTo>
                    <a:pt x="98415" y="198542"/>
                  </a:moveTo>
                  <a:cubicBezTo>
                    <a:pt x="97327" y="177812"/>
                    <a:pt x="92330" y="64614"/>
                    <a:pt x="69027" y="24193"/>
                  </a:cubicBezTo>
                  <a:cubicBezTo>
                    <a:pt x="61259" y="10687"/>
                    <a:pt x="78576" y="0"/>
                    <a:pt x="78576" y="0"/>
                  </a:cubicBezTo>
                  <a:lnTo>
                    <a:pt x="64129" y="3562"/>
                  </a:lnTo>
                  <a:cubicBezTo>
                    <a:pt x="64129" y="3562"/>
                    <a:pt x="17375" y="20384"/>
                    <a:pt x="4314" y="33297"/>
                  </a:cubicBezTo>
                  <a:cubicBezTo>
                    <a:pt x="-8747" y="46209"/>
                    <a:pt x="10993" y="98504"/>
                    <a:pt x="21927" y="128288"/>
                  </a:cubicBezTo>
                  <a:cubicBezTo>
                    <a:pt x="31179" y="153421"/>
                    <a:pt x="32069" y="152828"/>
                    <a:pt x="36670" y="189439"/>
                  </a:cubicBezTo>
                  <a:cubicBezTo>
                    <a:pt x="40826" y="222637"/>
                    <a:pt x="29348" y="240695"/>
                    <a:pt x="23263" y="257319"/>
                  </a:cubicBezTo>
                  <a:cubicBezTo>
                    <a:pt x="19305" y="268203"/>
                    <a:pt x="11735" y="278197"/>
                    <a:pt x="27913" y="291357"/>
                  </a:cubicBezTo>
                  <a:cubicBezTo>
                    <a:pt x="35186" y="297294"/>
                    <a:pt x="48940" y="300411"/>
                    <a:pt x="62397" y="302093"/>
                  </a:cubicBezTo>
                  <a:cubicBezTo>
                    <a:pt x="80703" y="304369"/>
                    <a:pt x="98860" y="272755"/>
                    <a:pt x="98959" y="243218"/>
                  </a:cubicBezTo>
                  <a:cubicBezTo>
                    <a:pt x="98959" y="225259"/>
                    <a:pt x="98860" y="207844"/>
                    <a:pt x="98415" y="198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3" name="צורה חופשית: צורה 1262">
              <a:extLst>
                <a:ext uri="{FF2B5EF4-FFF2-40B4-BE49-F238E27FC236}">
                  <a16:creationId xmlns:a16="http://schemas.microsoft.com/office/drawing/2014/main" id="{C7117314-75DA-C0B6-6BEA-AD0909A50BB3}"/>
                </a:ext>
              </a:extLst>
            </p:cNvPr>
            <p:cNvSpPr/>
            <p:nvPr/>
          </p:nvSpPr>
          <p:spPr>
            <a:xfrm>
              <a:off x="3886528" y="464085"/>
              <a:ext cx="98959" cy="302209"/>
            </a:xfrm>
            <a:custGeom>
              <a:avLst/>
              <a:gdLst>
                <a:gd name="connsiteX0" fmla="*/ 98415 w 98959"/>
                <a:gd name="connsiteY0" fmla="*/ 198542 h 302209"/>
                <a:gd name="connsiteX1" fmla="*/ 69027 w 98959"/>
                <a:gd name="connsiteY1" fmla="*/ 24193 h 302209"/>
                <a:gd name="connsiteX2" fmla="*/ 78576 w 98959"/>
                <a:gd name="connsiteY2" fmla="*/ 0 h 302209"/>
                <a:gd name="connsiteX3" fmla="*/ 64129 w 98959"/>
                <a:gd name="connsiteY3" fmla="*/ 3562 h 302209"/>
                <a:gd name="connsiteX4" fmla="*/ 4314 w 98959"/>
                <a:gd name="connsiteY4" fmla="*/ 33297 h 302209"/>
                <a:gd name="connsiteX5" fmla="*/ 21927 w 98959"/>
                <a:gd name="connsiteY5" fmla="*/ 128288 h 302209"/>
                <a:gd name="connsiteX6" fmla="*/ 36670 w 98959"/>
                <a:gd name="connsiteY6" fmla="*/ 189439 h 302209"/>
                <a:gd name="connsiteX7" fmla="*/ 23263 w 98959"/>
                <a:gd name="connsiteY7" fmla="*/ 257319 h 302209"/>
                <a:gd name="connsiteX8" fmla="*/ 27913 w 98959"/>
                <a:gd name="connsiteY8" fmla="*/ 291357 h 302209"/>
                <a:gd name="connsiteX9" fmla="*/ 62397 w 98959"/>
                <a:gd name="connsiteY9" fmla="*/ 302093 h 302209"/>
                <a:gd name="connsiteX10" fmla="*/ 98959 w 98959"/>
                <a:gd name="connsiteY10" fmla="*/ 243218 h 302209"/>
                <a:gd name="connsiteX11" fmla="*/ 98415 w 98959"/>
                <a:gd name="connsiteY11" fmla="*/ 198493 h 30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959" h="302209">
                  <a:moveTo>
                    <a:pt x="98415" y="198542"/>
                  </a:moveTo>
                  <a:cubicBezTo>
                    <a:pt x="97327" y="177812"/>
                    <a:pt x="92330" y="64614"/>
                    <a:pt x="69027" y="24193"/>
                  </a:cubicBezTo>
                  <a:cubicBezTo>
                    <a:pt x="61259" y="10687"/>
                    <a:pt x="78576" y="0"/>
                    <a:pt x="78576" y="0"/>
                  </a:cubicBezTo>
                  <a:lnTo>
                    <a:pt x="64129" y="3562"/>
                  </a:lnTo>
                  <a:cubicBezTo>
                    <a:pt x="64129" y="3562"/>
                    <a:pt x="17375" y="20384"/>
                    <a:pt x="4314" y="33297"/>
                  </a:cubicBezTo>
                  <a:cubicBezTo>
                    <a:pt x="-8747" y="46209"/>
                    <a:pt x="10993" y="98504"/>
                    <a:pt x="21927" y="128288"/>
                  </a:cubicBezTo>
                  <a:cubicBezTo>
                    <a:pt x="31179" y="153421"/>
                    <a:pt x="32069" y="152828"/>
                    <a:pt x="36670" y="189439"/>
                  </a:cubicBezTo>
                  <a:cubicBezTo>
                    <a:pt x="40826" y="222637"/>
                    <a:pt x="29348" y="240695"/>
                    <a:pt x="23263" y="257319"/>
                  </a:cubicBezTo>
                  <a:cubicBezTo>
                    <a:pt x="19305" y="268203"/>
                    <a:pt x="11735" y="278197"/>
                    <a:pt x="27913" y="291357"/>
                  </a:cubicBezTo>
                  <a:cubicBezTo>
                    <a:pt x="35186" y="297294"/>
                    <a:pt x="48940" y="300411"/>
                    <a:pt x="62397" y="302093"/>
                  </a:cubicBezTo>
                  <a:cubicBezTo>
                    <a:pt x="80703" y="304369"/>
                    <a:pt x="98860" y="272755"/>
                    <a:pt x="98959" y="243218"/>
                  </a:cubicBezTo>
                  <a:cubicBezTo>
                    <a:pt x="98959" y="225259"/>
                    <a:pt x="98860" y="207844"/>
                    <a:pt x="98415" y="198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4" name="צורה חופשית: צורה 1263">
              <a:extLst>
                <a:ext uri="{FF2B5EF4-FFF2-40B4-BE49-F238E27FC236}">
                  <a16:creationId xmlns:a16="http://schemas.microsoft.com/office/drawing/2014/main" id="{3D341A95-B8B2-C90B-9D6B-2156B6479ADE}"/>
                </a:ext>
              </a:extLst>
            </p:cNvPr>
            <p:cNvSpPr/>
            <p:nvPr/>
          </p:nvSpPr>
          <p:spPr>
            <a:xfrm>
              <a:off x="3937524" y="460572"/>
              <a:ext cx="47517" cy="209723"/>
            </a:xfrm>
            <a:custGeom>
              <a:avLst/>
              <a:gdLst>
                <a:gd name="connsiteX0" fmla="*/ 22681 w 47517"/>
                <a:gd name="connsiteY0" fmla="*/ 0 h 209723"/>
                <a:gd name="connsiteX1" fmla="*/ 3733 w 47517"/>
                <a:gd name="connsiteY1" fmla="*/ 62734 h 209723"/>
                <a:gd name="connsiteX2" fmla="*/ 16843 w 47517"/>
                <a:gd name="connsiteY2" fmla="*/ 62734 h 209723"/>
                <a:gd name="connsiteX3" fmla="*/ 6948 w 47517"/>
                <a:gd name="connsiteY3" fmla="*/ 73272 h 209723"/>
                <a:gd name="connsiteX4" fmla="*/ 44203 w 47517"/>
                <a:gd name="connsiteY4" fmla="*/ 173013 h 209723"/>
                <a:gd name="connsiteX5" fmla="*/ 47518 w 47517"/>
                <a:gd name="connsiteY5" fmla="*/ 209724 h 209723"/>
                <a:gd name="connsiteX6" fmla="*/ 36139 w 47517"/>
                <a:gd name="connsiteY6" fmla="*/ 88461 h 209723"/>
                <a:gd name="connsiteX7" fmla="*/ 16052 w 47517"/>
                <a:gd name="connsiteY7" fmla="*/ 23006 h 209723"/>
                <a:gd name="connsiteX8" fmla="*/ 23918 w 47517"/>
                <a:gd name="connsiteY8" fmla="*/ 7075 h 209723"/>
                <a:gd name="connsiteX9" fmla="*/ 22632 w 47517"/>
                <a:gd name="connsiteY9" fmla="*/ 0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17" h="209723">
                  <a:moveTo>
                    <a:pt x="22681" y="0"/>
                  </a:moveTo>
                  <a:cubicBezTo>
                    <a:pt x="-4530" y="12517"/>
                    <a:pt x="-2056" y="38689"/>
                    <a:pt x="3733" y="62734"/>
                  </a:cubicBezTo>
                  <a:lnTo>
                    <a:pt x="16843" y="62734"/>
                  </a:lnTo>
                  <a:lnTo>
                    <a:pt x="6948" y="73272"/>
                  </a:lnTo>
                  <a:cubicBezTo>
                    <a:pt x="6948" y="73272"/>
                    <a:pt x="41086" y="145654"/>
                    <a:pt x="44203" y="173013"/>
                  </a:cubicBezTo>
                  <a:cubicBezTo>
                    <a:pt x="47320" y="200373"/>
                    <a:pt x="47518" y="209724"/>
                    <a:pt x="47518" y="209724"/>
                  </a:cubicBezTo>
                  <a:cubicBezTo>
                    <a:pt x="47518" y="209724"/>
                    <a:pt x="46776" y="140113"/>
                    <a:pt x="36139" y="88461"/>
                  </a:cubicBezTo>
                  <a:cubicBezTo>
                    <a:pt x="25501" y="36809"/>
                    <a:pt x="19713" y="34138"/>
                    <a:pt x="16052" y="23006"/>
                  </a:cubicBezTo>
                  <a:cubicBezTo>
                    <a:pt x="12094" y="10786"/>
                    <a:pt x="17932" y="11528"/>
                    <a:pt x="23918" y="7075"/>
                  </a:cubicBezTo>
                  <a:cubicBezTo>
                    <a:pt x="27332" y="4502"/>
                    <a:pt x="22632" y="0"/>
                    <a:pt x="2263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5" name="צורה חופשית: צורה 1264">
              <a:extLst>
                <a:ext uri="{FF2B5EF4-FFF2-40B4-BE49-F238E27FC236}">
                  <a16:creationId xmlns:a16="http://schemas.microsoft.com/office/drawing/2014/main" id="{E2E57816-03BA-8281-7615-4A09348BF14A}"/>
                </a:ext>
              </a:extLst>
            </p:cNvPr>
            <p:cNvSpPr/>
            <p:nvPr/>
          </p:nvSpPr>
          <p:spPr>
            <a:xfrm>
              <a:off x="3975147" y="457010"/>
              <a:ext cx="60854" cy="160496"/>
            </a:xfrm>
            <a:custGeom>
              <a:avLst/>
              <a:gdLst>
                <a:gd name="connsiteX0" fmla="*/ 0 w 60854"/>
                <a:gd name="connsiteY0" fmla="*/ 0 h 160496"/>
                <a:gd name="connsiteX1" fmla="*/ 58529 w 60854"/>
                <a:gd name="connsiteY1" fmla="*/ 45022 h 160496"/>
                <a:gd name="connsiteX2" fmla="*/ 48188 w 60854"/>
                <a:gd name="connsiteY2" fmla="*/ 50563 h 160496"/>
                <a:gd name="connsiteX3" fmla="*/ 60854 w 60854"/>
                <a:gd name="connsiteY3" fmla="*/ 56203 h 160496"/>
                <a:gd name="connsiteX4" fmla="*/ 53829 w 60854"/>
                <a:gd name="connsiteY4" fmla="*/ 160496 h 160496"/>
                <a:gd name="connsiteX5" fmla="*/ 43538 w 60854"/>
                <a:gd name="connsiteY5" fmla="*/ 61151 h 160496"/>
                <a:gd name="connsiteX6" fmla="*/ 10934 w 60854"/>
                <a:gd name="connsiteY6" fmla="*/ 6877 h 160496"/>
                <a:gd name="connsiteX7" fmla="*/ 49 w 60854"/>
                <a:gd name="connsiteY7" fmla="*/ 0 h 1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4" h="160496">
                  <a:moveTo>
                    <a:pt x="0" y="0"/>
                  </a:moveTo>
                  <a:cubicBezTo>
                    <a:pt x="44231" y="1781"/>
                    <a:pt x="58529" y="45022"/>
                    <a:pt x="58529" y="45022"/>
                  </a:cubicBezTo>
                  <a:lnTo>
                    <a:pt x="48188" y="50563"/>
                  </a:lnTo>
                  <a:lnTo>
                    <a:pt x="60854" y="56203"/>
                  </a:lnTo>
                  <a:cubicBezTo>
                    <a:pt x="60854" y="56203"/>
                    <a:pt x="52740" y="131009"/>
                    <a:pt x="53829" y="160496"/>
                  </a:cubicBezTo>
                  <a:cubicBezTo>
                    <a:pt x="53829" y="160496"/>
                    <a:pt x="56253" y="91281"/>
                    <a:pt x="43538" y="61151"/>
                  </a:cubicBezTo>
                  <a:cubicBezTo>
                    <a:pt x="30773" y="31021"/>
                    <a:pt x="21818" y="13803"/>
                    <a:pt x="10934" y="687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6" name="צורה חופשית: צורה 1265">
              <a:extLst>
                <a:ext uri="{FF2B5EF4-FFF2-40B4-BE49-F238E27FC236}">
                  <a16:creationId xmlns:a16="http://schemas.microsoft.com/office/drawing/2014/main" id="{A09496A3-6105-A69B-5582-83BE04C2A183}"/>
                </a:ext>
              </a:extLst>
            </p:cNvPr>
            <p:cNvSpPr/>
            <p:nvPr/>
          </p:nvSpPr>
          <p:spPr>
            <a:xfrm>
              <a:off x="3987120" y="495502"/>
              <a:ext cx="34780" cy="193842"/>
            </a:xfrm>
            <a:custGeom>
              <a:avLst/>
              <a:gdLst>
                <a:gd name="connsiteX0" fmla="*/ 7570 w 34780"/>
                <a:gd name="connsiteY0" fmla="*/ 49 h 193842"/>
                <a:gd name="connsiteX1" fmla="*/ 34781 w 34780"/>
                <a:gd name="connsiteY1" fmla="*/ 168610 h 193842"/>
                <a:gd name="connsiteX2" fmla="*/ 23797 w 34780"/>
                <a:gd name="connsiteY2" fmla="*/ 193842 h 193842"/>
                <a:gd name="connsiteX3" fmla="*/ 2870 w 34780"/>
                <a:gd name="connsiteY3" fmla="*/ 177268 h 193842"/>
                <a:gd name="connsiteX4" fmla="*/ 2276 w 34780"/>
                <a:gd name="connsiteY4" fmla="*/ 83761 h 193842"/>
                <a:gd name="connsiteX5" fmla="*/ 0 w 34780"/>
                <a:gd name="connsiteY5" fmla="*/ 2325 h 193842"/>
                <a:gd name="connsiteX6" fmla="*/ 7570 w 34780"/>
                <a:gd name="connsiteY6" fmla="*/ 0 h 19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80" h="193842">
                  <a:moveTo>
                    <a:pt x="7570" y="49"/>
                  </a:moveTo>
                  <a:cubicBezTo>
                    <a:pt x="24787" y="33890"/>
                    <a:pt x="34781" y="168610"/>
                    <a:pt x="34781" y="168610"/>
                  </a:cubicBezTo>
                  <a:lnTo>
                    <a:pt x="23797" y="193842"/>
                  </a:lnTo>
                  <a:lnTo>
                    <a:pt x="2870" y="177268"/>
                  </a:lnTo>
                  <a:cubicBezTo>
                    <a:pt x="2870" y="177268"/>
                    <a:pt x="3216" y="106173"/>
                    <a:pt x="2276" y="83761"/>
                  </a:cubicBezTo>
                  <a:cubicBezTo>
                    <a:pt x="1385" y="61349"/>
                    <a:pt x="0" y="2325"/>
                    <a:pt x="0" y="2325"/>
                  </a:cubicBezTo>
                  <a:lnTo>
                    <a:pt x="757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7" name="צורה חופשית: צורה 1266">
              <a:extLst>
                <a:ext uri="{FF2B5EF4-FFF2-40B4-BE49-F238E27FC236}">
                  <a16:creationId xmlns:a16="http://schemas.microsoft.com/office/drawing/2014/main" id="{60698868-2D0C-FBB8-C29F-41DA2F96DF77}"/>
                </a:ext>
              </a:extLst>
            </p:cNvPr>
            <p:cNvSpPr/>
            <p:nvPr/>
          </p:nvSpPr>
          <p:spPr>
            <a:xfrm>
              <a:off x="3978165" y="483850"/>
              <a:ext cx="21076" cy="21992"/>
            </a:xfrm>
            <a:custGeom>
              <a:avLst/>
              <a:gdLst>
                <a:gd name="connsiteX0" fmla="*/ 0 w 21076"/>
                <a:gd name="connsiteY0" fmla="*/ 5121 h 21992"/>
                <a:gd name="connsiteX1" fmla="*/ 21076 w 21076"/>
                <a:gd name="connsiteY1" fmla="*/ 965 h 21992"/>
                <a:gd name="connsiteX2" fmla="*/ 19196 w 21076"/>
                <a:gd name="connsiteY2" fmla="*/ 18182 h 21992"/>
                <a:gd name="connsiteX3" fmla="*/ 9252 w 21076"/>
                <a:gd name="connsiteY3" fmla="*/ 21992 h 21992"/>
                <a:gd name="connsiteX4" fmla="*/ 49 w 21076"/>
                <a:gd name="connsiteY4" fmla="*/ 5121 h 2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6" h="21992">
                  <a:moveTo>
                    <a:pt x="0" y="5121"/>
                  </a:moveTo>
                  <a:cubicBezTo>
                    <a:pt x="9944" y="-2993"/>
                    <a:pt x="21076" y="965"/>
                    <a:pt x="21076" y="965"/>
                  </a:cubicBezTo>
                  <a:lnTo>
                    <a:pt x="19196" y="18182"/>
                  </a:lnTo>
                  <a:lnTo>
                    <a:pt x="9252" y="21992"/>
                  </a:lnTo>
                  <a:lnTo>
                    <a:pt x="49" y="512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8" name="צורה חופשית: צורה 1267">
              <a:extLst>
                <a:ext uri="{FF2B5EF4-FFF2-40B4-BE49-F238E27FC236}">
                  <a16:creationId xmlns:a16="http://schemas.microsoft.com/office/drawing/2014/main" id="{BDA969FF-4F8F-62AB-D825-788099CCC4C7}"/>
                </a:ext>
              </a:extLst>
            </p:cNvPr>
            <p:cNvSpPr/>
            <p:nvPr/>
          </p:nvSpPr>
          <p:spPr>
            <a:xfrm>
              <a:off x="3950707" y="460523"/>
              <a:ext cx="55963" cy="52938"/>
            </a:xfrm>
            <a:custGeom>
              <a:avLst/>
              <a:gdLst>
                <a:gd name="connsiteX0" fmla="*/ 1286 w 55963"/>
                <a:gd name="connsiteY0" fmla="*/ 3166 h 52938"/>
                <a:gd name="connsiteX1" fmla="*/ 0 w 55963"/>
                <a:gd name="connsiteY1" fmla="*/ 7075 h 52938"/>
                <a:gd name="connsiteX2" fmla="*/ 20977 w 55963"/>
                <a:gd name="connsiteY2" fmla="*/ 52938 h 52938"/>
                <a:gd name="connsiteX3" fmla="*/ 40569 w 55963"/>
                <a:gd name="connsiteY3" fmla="*/ 24688 h 52938"/>
                <a:gd name="connsiteX4" fmla="*/ 53087 w 55963"/>
                <a:gd name="connsiteY4" fmla="*/ 42301 h 52938"/>
                <a:gd name="connsiteX5" fmla="*/ 52740 w 55963"/>
                <a:gd name="connsiteY5" fmla="*/ 16178 h 52938"/>
                <a:gd name="connsiteX6" fmla="*/ 36018 w 55963"/>
                <a:gd name="connsiteY6" fmla="*/ 0 h 52938"/>
                <a:gd name="connsiteX7" fmla="*/ 1237 w 55963"/>
                <a:gd name="connsiteY7" fmla="*/ 3166 h 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63" h="52938">
                  <a:moveTo>
                    <a:pt x="1286" y="3166"/>
                  </a:moveTo>
                  <a:lnTo>
                    <a:pt x="0" y="7075"/>
                  </a:lnTo>
                  <a:cubicBezTo>
                    <a:pt x="0" y="7075"/>
                    <a:pt x="0" y="39234"/>
                    <a:pt x="20977" y="52938"/>
                  </a:cubicBezTo>
                  <a:cubicBezTo>
                    <a:pt x="25628" y="32752"/>
                    <a:pt x="40569" y="24688"/>
                    <a:pt x="40569" y="24688"/>
                  </a:cubicBezTo>
                  <a:cubicBezTo>
                    <a:pt x="40569" y="24688"/>
                    <a:pt x="49821" y="30229"/>
                    <a:pt x="53087" y="42301"/>
                  </a:cubicBezTo>
                  <a:cubicBezTo>
                    <a:pt x="56401" y="35424"/>
                    <a:pt x="57539" y="28497"/>
                    <a:pt x="52740" y="16178"/>
                  </a:cubicBezTo>
                  <a:cubicBezTo>
                    <a:pt x="47941" y="3859"/>
                    <a:pt x="36018" y="0"/>
                    <a:pt x="36018" y="0"/>
                  </a:cubicBezTo>
                  <a:lnTo>
                    <a:pt x="1237" y="3166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9" name="צורה חופשית: צורה 1268">
              <a:extLst>
                <a:ext uri="{FF2B5EF4-FFF2-40B4-BE49-F238E27FC236}">
                  <a16:creationId xmlns:a16="http://schemas.microsoft.com/office/drawing/2014/main" id="{B5A195B7-EE86-F118-A4BF-5C56CE1B957A}"/>
                </a:ext>
              </a:extLst>
            </p:cNvPr>
            <p:cNvSpPr/>
            <p:nvPr/>
          </p:nvSpPr>
          <p:spPr>
            <a:xfrm>
              <a:off x="3953675" y="396206"/>
              <a:ext cx="56450" cy="90769"/>
            </a:xfrm>
            <a:custGeom>
              <a:avLst/>
              <a:gdLst>
                <a:gd name="connsiteX0" fmla="*/ 56451 w 56450"/>
                <a:gd name="connsiteY0" fmla="*/ 42301 h 90769"/>
                <a:gd name="connsiteX1" fmla="*/ 46358 w 56450"/>
                <a:gd name="connsiteY1" fmla="*/ 72728 h 90769"/>
                <a:gd name="connsiteX2" fmla="*/ 43043 w 56450"/>
                <a:gd name="connsiteY2" fmla="*/ 82672 h 90769"/>
                <a:gd name="connsiteX3" fmla="*/ 27557 w 56450"/>
                <a:gd name="connsiteY3" fmla="*/ 90638 h 90769"/>
                <a:gd name="connsiteX4" fmla="*/ 2919 w 56450"/>
                <a:gd name="connsiteY4" fmla="*/ 73272 h 90769"/>
                <a:gd name="connsiteX5" fmla="*/ 0 w 56450"/>
                <a:gd name="connsiteY5" fmla="*/ 64713 h 90769"/>
                <a:gd name="connsiteX6" fmla="*/ 7768 w 56450"/>
                <a:gd name="connsiteY6" fmla="*/ 0 h 90769"/>
                <a:gd name="connsiteX7" fmla="*/ 56451 w 56450"/>
                <a:gd name="connsiteY7" fmla="*/ 42251 h 9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50" h="90769">
                  <a:moveTo>
                    <a:pt x="56451" y="42301"/>
                  </a:moveTo>
                  <a:lnTo>
                    <a:pt x="46358" y="72728"/>
                  </a:lnTo>
                  <a:lnTo>
                    <a:pt x="43043" y="82672"/>
                  </a:lnTo>
                  <a:cubicBezTo>
                    <a:pt x="43043" y="82672"/>
                    <a:pt x="37354" y="91974"/>
                    <a:pt x="27557" y="90638"/>
                  </a:cubicBezTo>
                  <a:cubicBezTo>
                    <a:pt x="13358" y="88807"/>
                    <a:pt x="6333" y="80100"/>
                    <a:pt x="2919" y="73272"/>
                  </a:cubicBezTo>
                  <a:cubicBezTo>
                    <a:pt x="594" y="68523"/>
                    <a:pt x="0" y="64713"/>
                    <a:pt x="0" y="64713"/>
                  </a:cubicBezTo>
                  <a:lnTo>
                    <a:pt x="7768" y="0"/>
                  </a:lnTo>
                  <a:lnTo>
                    <a:pt x="56451" y="4225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0" name="צורה חופשית: צורה 1269">
              <a:extLst>
                <a:ext uri="{FF2B5EF4-FFF2-40B4-BE49-F238E27FC236}">
                  <a16:creationId xmlns:a16="http://schemas.microsoft.com/office/drawing/2014/main" id="{AEB6F050-077D-8BEF-B31F-ED2620822287}"/>
                </a:ext>
              </a:extLst>
            </p:cNvPr>
            <p:cNvSpPr/>
            <p:nvPr/>
          </p:nvSpPr>
          <p:spPr>
            <a:xfrm>
              <a:off x="3953675" y="396206"/>
              <a:ext cx="56450" cy="73272"/>
            </a:xfrm>
            <a:custGeom>
              <a:avLst/>
              <a:gdLst>
                <a:gd name="connsiteX0" fmla="*/ 56451 w 56450"/>
                <a:gd name="connsiteY0" fmla="*/ 42301 h 73272"/>
                <a:gd name="connsiteX1" fmla="*/ 46358 w 56450"/>
                <a:gd name="connsiteY1" fmla="*/ 72728 h 73272"/>
                <a:gd name="connsiteX2" fmla="*/ 2919 w 56450"/>
                <a:gd name="connsiteY2" fmla="*/ 73272 h 73272"/>
                <a:gd name="connsiteX3" fmla="*/ 0 w 56450"/>
                <a:gd name="connsiteY3" fmla="*/ 64713 h 73272"/>
                <a:gd name="connsiteX4" fmla="*/ 7768 w 56450"/>
                <a:gd name="connsiteY4" fmla="*/ 0 h 73272"/>
                <a:gd name="connsiteX5" fmla="*/ 56451 w 56450"/>
                <a:gd name="connsiteY5" fmla="*/ 42251 h 7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50" h="73272">
                  <a:moveTo>
                    <a:pt x="56451" y="42301"/>
                  </a:moveTo>
                  <a:lnTo>
                    <a:pt x="46358" y="72728"/>
                  </a:lnTo>
                  <a:cubicBezTo>
                    <a:pt x="27162" y="69858"/>
                    <a:pt x="6630" y="32258"/>
                    <a:pt x="2919" y="73272"/>
                  </a:cubicBezTo>
                  <a:cubicBezTo>
                    <a:pt x="594" y="68523"/>
                    <a:pt x="0" y="64713"/>
                    <a:pt x="0" y="64713"/>
                  </a:cubicBezTo>
                  <a:lnTo>
                    <a:pt x="7768" y="0"/>
                  </a:lnTo>
                  <a:lnTo>
                    <a:pt x="56451" y="42251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1" name="צורה חופשית: צורה 1270">
              <a:extLst>
                <a:ext uri="{FF2B5EF4-FFF2-40B4-BE49-F238E27FC236}">
                  <a16:creationId xmlns:a16="http://schemas.microsoft.com/office/drawing/2014/main" id="{034CE5D5-63B9-3AE0-C688-50C416347C6F}"/>
                </a:ext>
              </a:extLst>
            </p:cNvPr>
            <p:cNvSpPr/>
            <p:nvPr/>
          </p:nvSpPr>
          <p:spPr>
            <a:xfrm>
              <a:off x="3952009" y="354771"/>
              <a:ext cx="80107" cy="112443"/>
            </a:xfrm>
            <a:custGeom>
              <a:avLst/>
              <a:gdLst>
                <a:gd name="connsiteX0" fmla="*/ 281 w 80107"/>
                <a:gd name="connsiteY0" fmla="*/ 36289 h 112443"/>
                <a:gd name="connsiteX1" fmla="*/ 43819 w 80107"/>
                <a:gd name="connsiteY1" fmla="*/ 172 h 112443"/>
                <a:gd name="connsiteX2" fmla="*/ 79935 w 80107"/>
                <a:gd name="connsiteY2" fmla="*/ 43710 h 112443"/>
                <a:gd name="connsiteX3" fmla="*/ 77808 w 80107"/>
                <a:gd name="connsiteY3" fmla="*/ 66320 h 112443"/>
                <a:gd name="connsiteX4" fmla="*/ 50102 w 80107"/>
                <a:gd name="connsiteY4" fmla="*/ 111738 h 112443"/>
                <a:gd name="connsiteX5" fmla="*/ 231 w 80107"/>
                <a:gd name="connsiteY5" fmla="*/ 36289 h 11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07" h="112443">
                  <a:moveTo>
                    <a:pt x="281" y="36289"/>
                  </a:moveTo>
                  <a:cubicBezTo>
                    <a:pt x="2309" y="14272"/>
                    <a:pt x="21802" y="-1856"/>
                    <a:pt x="43819" y="172"/>
                  </a:cubicBezTo>
                  <a:cubicBezTo>
                    <a:pt x="65835" y="2201"/>
                    <a:pt x="81964" y="21694"/>
                    <a:pt x="79935" y="43710"/>
                  </a:cubicBezTo>
                  <a:cubicBezTo>
                    <a:pt x="79638" y="46728"/>
                    <a:pt x="78303" y="61521"/>
                    <a:pt x="77808" y="66320"/>
                  </a:cubicBezTo>
                  <a:cubicBezTo>
                    <a:pt x="75384" y="92591"/>
                    <a:pt x="61926" y="116933"/>
                    <a:pt x="50102" y="111738"/>
                  </a:cubicBezTo>
                  <a:cubicBezTo>
                    <a:pt x="37387" y="106147"/>
                    <a:pt x="-3430" y="75819"/>
                    <a:pt x="231" y="3628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2" name="צורה חופשית: צורה 1271">
              <a:extLst>
                <a:ext uri="{FF2B5EF4-FFF2-40B4-BE49-F238E27FC236}">
                  <a16:creationId xmlns:a16="http://schemas.microsoft.com/office/drawing/2014/main" id="{F09E9199-81E6-8523-98AA-E7494C59DCD4}"/>
                </a:ext>
              </a:extLst>
            </p:cNvPr>
            <p:cNvSpPr/>
            <p:nvPr/>
          </p:nvSpPr>
          <p:spPr>
            <a:xfrm>
              <a:off x="3951983" y="354894"/>
              <a:ext cx="64885" cy="111703"/>
            </a:xfrm>
            <a:custGeom>
              <a:avLst/>
              <a:gdLst>
                <a:gd name="connsiteX0" fmla="*/ 307 w 64885"/>
                <a:gd name="connsiteY0" fmla="*/ 36166 h 111703"/>
                <a:gd name="connsiteX1" fmla="*/ 37364 w 64885"/>
                <a:gd name="connsiteY1" fmla="*/ 0 h 111703"/>
                <a:gd name="connsiteX2" fmla="*/ 62052 w 64885"/>
                <a:gd name="connsiteY2" fmla="*/ 48683 h 111703"/>
                <a:gd name="connsiteX3" fmla="*/ 64674 w 64885"/>
                <a:gd name="connsiteY3" fmla="*/ 71194 h 111703"/>
                <a:gd name="connsiteX4" fmla="*/ 59034 w 64885"/>
                <a:gd name="connsiteY4" fmla="*/ 80496 h 111703"/>
                <a:gd name="connsiteX5" fmla="*/ 51068 w 64885"/>
                <a:gd name="connsiteY5" fmla="*/ 111615 h 111703"/>
                <a:gd name="connsiteX6" fmla="*/ 50128 w 64885"/>
                <a:gd name="connsiteY6" fmla="*/ 111615 h 111703"/>
                <a:gd name="connsiteX7" fmla="*/ 257 w 64885"/>
                <a:gd name="connsiteY7" fmla="*/ 36166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85" h="111703">
                  <a:moveTo>
                    <a:pt x="307" y="36166"/>
                  </a:moveTo>
                  <a:cubicBezTo>
                    <a:pt x="2137" y="16376"/>
                    <a:pt x="18167" y="1336"/>
                    <a:pt x="37364" y="0"/>
                  </a:cubicBezTo>
                  <a:cubicBezTo>
                    <a:pt x="53443" y="4849"/>
                    <a:pt x="64575" y="25331"/>
                    <a:pt x="62052" y="48683"/>
                  </a:cubicBezTo>
                  <a:cubicBezTo>
                    <a:pt x="60666" y="61794"/>
                    <a:pt x="62843" y="64070"/>
                    <a:pt x="64674" y="71194"/>
                  </a:cubicBezTo>
                  <a:cubicBezTo>
                    <a:pt x="66158" y="76983"/>
                    <a:pt x="59380" y="77131"/>
                    <a:pt x="59034" y="80496"/>
                  </a:cubicBezTo>
                  <a:cubicBezTo>
                    <a:pt x="57698" y="94695"/>
                    <a:pt x="55125" y="102116"/>
                    <a:pt x="51068" y="111615"/>
                  </a:cubicBezTo>
                  <a:cubicBezTo>
                    <a:pt x="50771" y="111615"/>
                    <a:pt x="50375" y="111813"/>
                    <a:pt x="50128" y="111615"/>
                  </a:cubicBezTo>
                  <a:cubicBezTo>
                    <a:pt x="32911" y="98752"/>
                    <a:pt x="-3404" y="75696"/>
                    <a:pt x="257" y="36166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3" name="צורה חופשית: צורה 1272">
              <a:extLst>
                <a:ext uri="{FF2B5EF4-FFF2-40B4-BE49-F238E27FC236}">
                  <a16:creationId xmlns:a16="http://schemas.microsoft.com/office/drawing/2014/main" id="{3DFB7703-359D-4CA9-3CEB-C9D06878FC04}"/>
                </a:ext>
              </a:extLst>
            </p:cNvPr>
            <p:cNvSpPr/>
            <p:nvPr/>
          </p:nvSpPr>
          <p:spPr>
            <a:xfrm>
              <a:off x="3949150" y="395661"/>
              <a:ext cx="11402" cy="29536"/>
            </a:xfrm>
            <a:custGeom>
              <a:avLst/>
              <a:gdLst>
                <a:gd name="connsiteX0" fmla="*/ 6603 w 11402"/>
                <a:gd name="connsiteY0" fmla="*/ 49 h 29536"/>
                <a:gd name="connsiteX1" fmla="*/ 11402 w 11402"/>
                <a:gd name="connsiteY1" fmla="*/ 1732 h 29536"/>
                <a:gd name="connsiteX2" fmla="*/ 10166 w 11402"/>
                <a:gd name="connsiteY2" fmla="*/ 15634 h 29536"/>
                <a:gd name="connsiteX3" fmla="*/ 10809 w 11402"/>
                <a:gd name="connsiteY3" fmla="*/ 28992 h 29536"/>
                <a:gd name="connsiteX4" fmla="*/ 8434 w 11402"/>
                <a:gd name="connsiteY4" fmla="*/ 29536 h 29536"/>
                <a:gd name="connsiteX5" fmla="*/ 2942 w 11402"/>
                <a:gd name="connsiteY5" fmla="*/ 25331 h 29536"/>
                <a:gd name="connsiteX6" fmla="*/ 73 w 11402"/>
                <a:gd name="connsiteY6" fmla="*/ 6976 h 29536"/>
                <a:gd name="connsiteX7" fmla="*/ 6702 w 11402"/>
                <a:gd name="connsiteY7" fmla="*/ 0 h 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02" h="29536">
                  <a:moveTo>
                    <a:pt x="6603" y="49"/>
                  </a:moveTo>
                  <a:cubicBezTo>
                    <a:pt x="8434" y="49"/>
                    <a:pt x="10166" y="643"/>
                    <a:pt x="11402" y="1732"/>
                  </a:cubicBezTo>
                  <a:cubicBezTo>
                    <a:pt x="8384" y="2622"/>
                    <a:pt x="5614" y="10736"/>
                    <a:pt x="10166" y="15634"/>
                  </a:cubicBezTo>
                  <a:cubicBezTo>
                    <a:pt x="3536" y="21472"/>
                    <a:pt x="10215" y="28349"/>
                    <a:pt x="10809" y="28992"/>
                  </a:cubicBezTo>
                  <a:cubicBezTo>
                    <a:pt x="10067" y="29339"/>
                    <a:pt x="9275" y="29536"/>
                    <a:pt x="8434" y="29536"/>
                  </a:cubicBezTo>
                  <a:cubicBezTo>
                    <a:pt x="5663" y="29536"/>
                    <a:pt x="3338" y="27755"/>
                    <a:pt x="2942" y="25331"/>
                  </a:cubicBezTo>
                  <a:lnTo>
                    <a:pt x="73" y="6976"/>
                  </a:lnTo>
                  <a:cubicBezTo>
                    <a:pt x="-521" y="3364"/>
                    <a:pt x="2596" y="99"/>
                    <a:pt x="670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4" name="צורה חופשית: צורה 1273">
              <a:extLst>
                <a:ext uri="{FF2B5EF4-FFF2-40B4-BE49-F238E27FC236}">
                  <a16:creationId xmlns:a16="http://schemas.microsoft.com/office/drawing/2014/main" id="{A92E71B4-8765-231B-2E2F-67914E0E0BD6}"/>
                </a:ext>
              </a:extLst>
            </p:cNvPr>
            <p:cNvSpPr/>
            <p:nvPr/>
          </p:nvSpPr>
          <p:spPr>
            <a:xfrm>
              <a:off x="3949100" y="395711"/>
              <a:ext cx="10808" cy="29536"/>
            </a:xfrm>
            <a:custGeom>
              <a:avLst/>
              <a:gdLst>
                <a:gd name="connsiteX0" fmla="*/ 6405 w 10808"/>
                <a:gd name="connsiteY0" fmla="*/ 15931 h 29536"/>
                <a:gd name="connsiteX1" fmla="*/ 10809 w 10808"/>
                <a:gd name="connsiteY1" fmla="*/ 28992 h 29536"/>
                <a:gd name="connsiteX2" fmla="*/ 8434 w 10808"/>
                <a:gd name="connsiteY2" fmla="*/ 29536 h 29536"/>
                <a:gd name="connsiteX3" fmla="*/ 2942 w 10808"/>
                <a:gd name="connsiteY3" fmla="*/ 25331 h 29536"/>
                <a:gd name="connsiteX4" fmla="*/ 73 w 10808"/>
                <a:gd name="connsiteY4" fmla="*/ 6976 h 29536"/>
                <a:gd name="connsiteX5" fmla="*/ 6702 w 10808"/>
                <a:gd name="connsiteY5" fmla="*/ 0 h 29536"/>
                <a:gd name="connsiteX6" fmla="*/ 10710 w 10808"/>
                <a:gd name="connsiteY6" fmla="*/ 1138 h 29536"/>
                <a:gd name="connsiteX7" fmla="*/ 9572 w 10808"/>
                <a:gd name="connsiteY7" fmla="*/ 1039 h 29536"/>
                <a:gd name="connsiteX8" fmla="*/ 6455 w 10808"/>
                <a:gd name="connsiteY8" fmla="*/ 15881 h 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8" h="29536">
                  <a:moveTo>
                    <a:pt x="6405" y="15931"/>
                  </a:moveTo>
                  <a:cubicBezTo>
                    <a:pt x="271" y="25776"/>
                    <a:pt x="8483" y="28794"/>
                    <a:pt x="10809" y="28992"/>
                  </a:cubicBezTo>
                  <a:cubicBezTo>
                    <a:pt x="10166" y="29240"/>
                    <a:pt x="9176" y="29536"/>
                    <a:pt x="8434" y="29536"/>
                  </a:cubicBezTo>
                  <a:cubicBezTo>
                    <a:pt x="5663" y="29536"/>
                    <a:pt x="3338" y="27755"/>
                    <a:pt x="2942" y="25331"/>
                  </a:cubicBezTo>
                  <a:lnTo>
                    <a:pt x="73" y="6976"/>
                  </a:lnTo>
                  <a:cubicBezTo>
                    <a:pt x="-521" y="3364"/>
                    <a:pt x="2596" y="99"/>
                    <a:pt x="6702" y="0"/>
                  </a:cubicBezTo>
                  <a:cubicBezTo>
                    <a:pt x="8187" y="0"/>
                    <a:pt x="9572" y="396"/>
                    <a:pt x="10710" y="1138"/>
                  </a:cubicBezTo>
                  <a:cubicBezTo>
                    <a:pt x="10314" y="1088"/>
                    <a:pt x="9968" y="1039"/>
                    <a:pt x="9572" y="1039"/>
                  </a:cubicBezTo>
                  <a:cubicBezTo>
                    <a:pt x="5663" y="1088"/>
                    <a:pt x="-4479" y="2919"/>
                    <a:pt x="6455" y="15881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5" name="צורה חופשית: צורה 1274">
              <a:extLst>
                <a:ext uri="{FF2B5EF4-FFF2-40B4-BE49-F238E27FC236}">
                  <a16:creationId xmlns:a16="http://schemas.microsoft.com/office/drawing/2014/main" id="{8361C4A0-51A6-4084-E531-06D666767AF0}"/>
                </a:ext>
              </a:extLst>
            </p:cNvPr>
            <p:cNvSpPr/>
            <p:nvPr/>
          </p:nvSpPr>
          <p:spPr>
            <a:xfrm>
              <a:off x="3886578" y="488080"/>
              <a:ext cx="59872" cy="275624"/>
            </a:xfrm>
            <a:custGeom>
              <a:avLst/>
              <a:gdLst>
                <a:gd name="connsiteX0" fmla="*/ 17672 w 59872"/>
                <a:gd name="connsiteY0" fmla="*/ 0 h 275624"/>
                <a:gd name="connsiteX1" fmla="*/ 4314 w 59872"/>
                <a:gd name="connsiteY1" fmla="*/ 9252 h 275624"/>
                <a:gd name="connsiteX2" fmla="*/ 21927 w 59872"/>
                <a:gd name="connsiteY2" fmla="*/ 104243 h 275624"/>
                <a:gd name="connsiteX3" fmla="*/ 36670 w 59872"/>
                <a:gd name="connsiteY3" fmla="*/ 165394 h 275624"/>
                <a:gd name="connsiteX4" fmla="*/ 23263 w 59872"/>
                <a:gd name="connsiteY4" fmla="*/ 233274 h 275624"/>
                <a:gd name="connsiteX5" fmla="*/ 27913 w 59872"/>
                <a:gd name="connsiteY5" fmla="*/ 267312 h 275624"/>
                <a:gd name="connsiteX6" fmla="*/ 48050 w 59872"/>
                <a:gd name="connsiteY6" fmla="*/ 275624 h 275624"/>
                <a:gd name="connsiteX7" fmla="*/ 59676 w 59872"/>
                <a:gd name="connsiteY7" fmla="*/ 166978 h 275624"/>
                <a:gd name="connsiteX8" fmla="*/ 17672 w 59872"/>
                <a:gd name="connsiteY8" fmla="*/ 0 h 27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72" h="275624">
                  <a:moveTo>
                    <a:pt x="17672" y="0"/>
                  </a:moveTo>
                  <a:cubicBezTo>
                    <a:pt x="12081" y="3117"/>
                    <a:pt x="7332" y="6283"/>
                    <a:pt x="4314" y="9252"/>
                  </a:cubicBezTo>
                  <a:cubicBezTo>
                    <a:pt x="-8747" y="22165"/>
                    <a:pt x="10993" y="74460"/>
                    <a:pt x="21927" y="104243"/>
                  </a:cubicBezTo>
                  <a:cubicBezTo>
                    <a:pt x="31179" y="129377"/>
                    <a:pt x="32069" y="128783"/>
                    <a:pt x="36670" y="165394"/>
                  </a:cubicBezTo>
                  <a:cubicBezTo>
                    <a:pt x="40826" y="198592"/>
                    <a:pt x="29348" y="216650"/>
                    <a:pt x="23263" y="233274"/>
                  </a:cubicBezTo>
                  <a:cubicBezTo>
                    <a:pt x="19305" y="244158"/>
                    <a:pt x="11735" y="254152"/>
                    <a:pt x="27913" y="267312"/>
                  </a:cubicBezTo>
                  <a:cubicBezTo>
                    <a:pt x="32564" y="271073"/>
                    <a:pt x="39886" y="273744"/>
                    <a:pt x="48050" y="275624"/>
                  </a:cubicBezTo>
                  <a:cubicBezTo>
                    <a:pt x="52354" y="259347"/>
                    <a:pt x="59132" y="224913"/>
                    <a:pt x="59676" y="166978"/>
                  </a:cubicBezTo>
                  <a:cubicBezTo>
                    <a:pt x="60468" y="85987"/>
                    <a:pt x="60913" y="9845"/>
                    <a:pt x="1767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6" name="צורה חופשית: צורה 1275">
              <a:extLst>
                <a:ext uri="{FF2B5EF4-FFF2-40B4-BE49-F238E27FC236}">
                  <a16:creationId xmlns:a16="http://schemas.microsoft.com/office/drawing/2014/main" id="{006BE512-E1DE-55EB-97FC-45B4B53EC72C}"/>
                </a:ext>
              </a:extLst>
            </p:cNvPr>
            <p:cNvSpPr/>
            <p:nvPr/>
          </p:nvSpPr>
          <p:spPr>
            <a:xfrm>
              <a:off x="3824257" y="758365"/>
              <a:ext cx="124443" cy="171426"/>
            </a:xfrm>
            <a:custGeom>
              <a:avLst/>
              <a:gdLst>
                <a:gd name="connsiteX0" fmla="*/ 24334 w 124443"/>
                <a:gd name="connsiteY0" fmla="*/ 392 h 171426"/>
                <a:gd name="connsiteX1" fmla="*/ 981 w 124443"/>
                <a:gd name="connsiteY1" fmla="*/ 26713 h 171426"/>
                <a:gd name="connsiteX2" fmla="*/ 388 w 124443"/>
                <a:gd name="connsiteY2" fmla="*/ 42990 h 171426"/>
                <a:gd name="connsiteX3" fmla="*/ 388 w 124443"/>
                <a:gd name="connsiteY3" fmla="*/ 100084 h 171426"/>
                <a:gd name="connsiteX4" fmla="*/ 981 w 124443"/>
                <a:gd name="connsiteY4" fmla="*/ 111661 h 171426"/>
                <a:gd name="connsiteX5" fmla="*/ 12014 w 124443"/>
                <a:gd name="connsiteY5" fmla="*/ 118192 h 171426"/>
                <a:gd name="connsiteX6" fmla="*/ 63518 w 124443"/>
                <a:gd name="connsiteY6" fmla="*/ 148668 h 171426"/>
                <a:gd name="connsiteX7" fmla="*/ 102009 w 124443"/>
                <a:gd name="connsiteY7" fmla="*/ 171427 h 171426"/>
                <a:gd name="connsiteX8" fmla="*/ 121453 w 124443"/>
                <a:gd name="connsiteY8" fmla="*/ 74060 h 171426"/>
                <a:gd name="connsiteX9" fmla="*/ 124223 w 124443"/>
                <a:gd name="connsiteY9" fmla="*/ 60108 h 171426"/>
                <a:gd name="connsiteX10" fmla="*/ 117198 w 124443"/>
                <a:gd name="connsiteY10" fmla="*/ 55507 h 171426"/>
                <a:gd name="connsiteX11" fmla="*/ 65596 w 124443"/>
                <a:gd name="connsiteY11" fmla="*/ 24932 h 171426"/>
                <a:gd name="connsiteX12" fmla="*/ 24284 w 124443"/>
                <a:gd name="connsiteY12" fmla="*/ 442 h 17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443" h="171426">
                  <a:moveTo>
                    <a:pt x="24334" y="392"/>
                  </a:moveTo>
                  <a:cubicBezTo>
                    <a:pt x="14340" y="-3269"/>
                    <a:pt x="2565" y="19737"/>
                    <a:pt x="981" y="26713"/>
                  </a:cubicBezTo>
                  <a:cubicBezTo>
                    <a:pt x="-206" y="31957"/>
                    <a:pt x="388" y="37696"/>
                    <a:pt x="388" y="42990"/>
                  </a:cubicBezTo>
                  <a:lnTo>
                    <a:pt x="388" y="100084"/>
                  </a:lnTo>
                  <a:cubicBezTo>
                    <a:pt x="388" y="102953"/>
                    <a:pt x="-800" y="109039"/>
                    <a:pt x="981" y="111661"/>
                  </a:cubicBezTo>
                  <a:cubicBezTo>
                    <a:pt x="2763" y="114283"/>
                    <a:pt x="9343" y="116608"/>
                    <a:pt x="12014" y="118192"/>
                  </a:cubicBezTo>
                  <a:cubicBezTo>
                    <a:pt x="29182" y="128334"/>
                    <a:pt x="46350" y="138526"/>
                    <a:pt x="63518" y="148668"/>
                  </a:cubicBezTo>
                  <a:cubicBezTo>
                    <a:pt x="76332" y="156238"/>
                    <a:pt x="89195" y="163857"/>
                    <a:pt x="102009" y="171427"/>
                  </a:cubicBezTo>
                  <a:cubicBezTo>
                    <a:pt x="108490" y="138971"/>
                    <a:pt x="114971" y="106516"/>
                    <a:pt x="121453" y="74060"/>
                  </a:cubicBezTo>
                  <a:cubicBezTo>
                    <a:pt x="122046" y="71092"/>
                    <a:pt x="125312" y="63077"/>
                    <a:pt x="124223" y="60108"/>
                  </a:cubicBezTo>
                  <a:cubicBezTo>
                    <a:pt x="123580" y="58327"/>
                    <a:pt x="118979" y="56546"/>
                    <a:pt x="117198" y="55507"/>
                  </a:cubicBezTo>
                  <a:cubicBezTo>
                    <a:pt x="99981" y="45315"/>
                    <a:pt x="82813" y="35123"/>
                    <a:pt x="65596" y="24932"/>
                  </a:cubicBezTo>
                  <a:cubicBezTo>
                    <a:pt x="51842" y="16768"/>
                    <a:pt x="38038" y="8605"/>
                    <a:pt x="24284" y="4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7" name="צורה חופשית: צורה 1276">
              <a:extLst>
                <a:ext uri="{FF2B5EF4-FFF2-40B4-BE49-F238E27FC236}">
                  <a16:creationId xmlns:a16="http://schemas.microsoft.com/office/drawing/2014/main" id="{E9B41540-75A0-DE4F-4D19-DE7B0A31A18E}"/>
                </a:ext>
              </a:extLst>
            </p:cNvPr>
            <p:cNvSpPr/>
            <p:nvPr/>
          </p:nvSpPr>
          <p:spPr>
            <a:xfrm>
              <a:off x="3820813" y="754404"/>
              <a:ext cx="131129" cy="107123"/>
            </a:xfrm>
            <a:custGeom>
              <a:avLst/>
              <a:gdLst>
                <a:gd name="connsiteX0" fmla="*/ 124748 w 131129"/>
                <a:gd name="connsiteY0" fmla="*/ 101867 h 107123"/>
                <a:gd name="connsiteX1" fmla="*/ 127222 w 131129"/>
                <a:gd name="connsiteY1" fmla="*/ 85640 h 107123"/>
                <a:gd name="connsiteX2" fmla="*/ 130834 w 131129"/>
                <a:gd name="connsiteY2" fmla="*/ 63129 h 107123"/>
                <a:gd name="connsiteX3" fmla="*/ 22929 w 131129"/>
                <a:gd name="connsiteY3" fmla="*/ 1137 h 107123"/>
                <a:gd name="connsiteX4" fmla="*/ 6602 w 131129"/>
                <a:gd name="connsiteY4" fmla="*/ 9894 h 107123"/>
                <a:gd name="connsiteX5" fmla="*/ 962 w 131129"/>
                <a:gd name="connsiteY5" fmla="*/ 52492 h 107123"/>
                <a:gd name="connsiteX6" fmla="*/ 8235 w 131129"/>
                <a:gd name="connsiteY6" fmla="*/ 65108 h 107123"/>
                <a:gd name="connsiteX7" fmla="*/ 22236 w 131129"/>
                <a:gd name="connsiteY7" fmla="*/ 86827 h 107123"/>
                <a:gd name="connsiteX8" fmla="*/ 37178 w 131129"/>
                <a:gd name="connsiteY8" fmla="*/ 106667 h 107123"/>
                <a:gd name="connsiteX9" fmla="*/ 56522 w 131129"/>
                <a:gd name="connsiteY9" fmla="*/ 105578 h 107123"/>
                <a:gd name="connsiteX10" fmla="*/ 84970 w 131129"/>
                <a:gd name="connsiteY10" fmla="*/ 103995 h 107123"/>
                <a:gd name="connsiteX11" fmla="*/ 124699 w 131129"/>
                <a:gd name="connsiteY11" fmla="*/ 101769 h 10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29" h="107123">
                  <a:moveTo>
                    <a:pt x="124748" y="101867"/>
                  </a:moveTo>
                  <a:cubicBezTo>
                    <a:pt x="125589" y="96475"/>
                    <a:pt x="126381" y="91082"/>
                    <a:pt x="127222" y="85640"/>
                  </a:cubicBezTo>
                  <a:cubicBezTo>
                    <a:pt x="128063" y="80297"/>
                    <a:pt x="132268" y="68324"/>
                    <a:pt x="130834" y="63129"/>
                  </a:cubicBezTo>
                  <a:cubicBezTo>
                    <a:pt x="129498" y="58429"/>
                    <a:pt x="25749" y="2176"/>
                    <a:pt x="22929" y="1137"/>
                  </a:cubicBezTo>
                  <a:cubicBezTo>
                    <a:pt x="14073" y="-2227"/>
                    <a:pt x="8433" y="2225"/>
                    <a:pt x="6602" y="9894"/>
                  </a:cubicBezTo>
                  <a:cubicBezTo>
                    <a:pt x="4326" y="19690"/>
                    <a:pt x="-2501" y="42646"/>
                    <a:pt x="962" y="52492"/>
                  </a:cubicBezTo>
                  <a:cubicBezTo>
                    <a:pt x="2595" y="57192"/>
                    <a:pt x="5563" y="60902"/>
                    <a:pt x="8235" y="65108"/>
                  </a:cubicBezTo>
                  <a:cubicBezTo>
                    <a:pt x="12886" y="72331"/>
                    <a:pt x="17586" y="79604"/>
                    <a:pt x="22236" y="86827"/>
                  </a:cubicBezTo>
                  <a:cubicBezTo>
                    <a:pt x="25897" y="92517"/>
                    <a:pt x="30746" y="104984"/>
                    <a:pt x="37178" y="106667"/>
                  </a:cubicBezTo>
                  <a:cubicBezTo>
                    <a:pt x="42373" y="108052"/>
                    <a:pt x="51179" y="105875"/>
                    <a:pt x="56522" y="105578"/>
                  </a:cubicBezTo>
                  <a:cubicBezTo>
                    <a:pt x="66022" y="105034"/>
                    <a:pt x="75471" y="104539"/>
                    <a:pt x="84970" y="103995"/>
                  </a:cubicBezTo>
                  <a:cubicBezTo>
                    <a:pt x="98230" y="103253"/>
                    <a:pt x="111439" y="102511"/>
                    <a:pt x="124699" y="1017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8" name="צורה חופשית: צורה 1277">
              <a:extLst>
                <a:ext uri="{FF2B5EF4-FFF2-40B4-BE49-F238E27FC236}">
                  <a16:creationId xmlns:a16="http://schemas.microsoft.com/office/drawing/2014/main" id="{2EDB8D8E-7FA2-2F90-C4C5-79F2F408D198}"/>
                </a:ext>
              </a:extLst>
            </p:cNvPr>
            <p:cNvSpPr/>
            <p:nvPr/>
          </p:nvSpPr>
          <p:spPr>
            <a:xfrm>
              <a:off x="3925312" y="816356"/>
              <a:ext cx="30611" cy="113175"/>
            </a:xfrm>
            <a:custGeom>
              <a:avLst/>
              <a:gdLst>
                <a:gd name="connsiteX0" fmla="*/ 13570 w 30611"/>
                <a:gd name="connsiteY0" fmla="*/ 9885 h 113175"/>
                <a:gd name="connsiteX1" fmla="*/ 261 w 30611"/>
                <a:gd name="connsiteY1" fmla="*/ 109428 h 113175"/>
                <a:gd name="connsiteX2" fmla="*/ 1201 w 30611"/>
                <a:gd name="connsiteY2" fmla="*/ 113139 h 113175"/>
                <a:gd name="connsiteX3" fmla="*/ 13669 w 30611"/>
                <a:gd name="connsiteY3" fmla="*/ 99781 h 113175"/>
                <a:gd name="connsiteX4" fmla="*/ 29600 w 30611"/>
                <a:gd name="connsiteY4" fmla="*/ 85977 h 113175"/>
                <a:gd name="connsiteX5" fmla="*/ 29600 w 30611"/>
                <a:gd name="connsiteY5" fmla="*/ 32940 h 113175"/>
                <a:gd name="connsiteX6" fmla="*/ 29600 w 30611"/>
                <a:gd name="connsiteY6" fmla="*/ 11765 h 113175"/>
                <a:gd name="connsiteX7" fmla="*/ 13619 w 30611"/>
                <a:gd name="connsiteY7" fmla="*/ 9885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11" h="113175">
                  <a:moveTo>
                    <a:pt x="13570" y="9885"/>
                  </a:moveTo>
                  <a:cubicBezTo>
                    <a:pt x="3675" y="35117"/>
                    <a:pt x="-1223" y="103392"/>
                    <a:pt x="261" y="109428"/>
                  </a:cubicBezTo>
                  <a:cubicBezTo>
                    <a:pt x="558" y="110616"/>
                    <a:pt x="-382" y="112694"/>
                    <a:pt x="1201" y="113139"/>
                  </a:cubicBezTo>
                  <a:cubicBezTo>
                    <a:pt x="3873" y="113931"/>
                    <a:pt x="11838" y="101611"/>
                    <a:pt x="13669" y="99781"/>
                  </a:cubicBezTo>
                  <a:cubicBezTo>
                    <a:pt x="19111" y="94190"/>
                    <a:pt x="28610" y="93448"/>
                    <a:pt x="29600" y="85977"/>
                  </a:cubicBezTo>
                  <a:cubicBezTo>
                    <a:pt x="31876" y="68908"/>
                    <a:pt x="29600" y="50158"/>
                    <a:pt x="29600" y="32940"/>
                  </a:cubicBezTo>
                  <a:cubicBezTo>
                    <a:pt x="29600" y="25915"/>
                    <a:pt x="29847" y="18790"/>
                    <a:pt x="29600" y="11765"/>
                  </a:cubicBezTo>
                  <a:cubicBezTo>
                    <a:pt x="28957" y="-5353"/>
                    <a:pt x="18666" y="-1840"/>
                    <a:pt x="13619" y="988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9" name="צורה חופשית: צורה 1278">
              <a:extLst>
                <a:ext uri="{FF2B5EF4-FFF2-40B4-BE49-F238E27FC236}">
                  <a16:creationId xmlns:a16="http://schemas.microsoft.com/office/drawing/2014/main" id="{A224BEA3-B144-2481-4275-D3BD02CC7637}"/>
                </a:ext>
              </a:extLst>
            </p:cNvPr>
            <p:cNvSpPr/>
            <p:nvPr/>
          </p:nvSpPr>
          <p:spPr>
            <a:xfrm>
              <a:off x="3861844" y="764338"/>
              <a:ext cx="50618" cy="40036"/>
            </a:xfrm>
            <a:custGeom>
              <a:avLst/>
              <a:gdLst>
                <a:gd name="connsiteX0" fmla="*/ 50619 w 50618"/>
                <a:gd name="connsiteY0" fmla="*/ 37215 h 40036"/>
                <a:gd name="connsiteX1" fmla="*/ 16976 w 50618"/>
                <a:gd name="connsiteY1" fmla="*/ 109 h 40036"/>
                <a:gd name="connsiteX2" fmla="*/ 1391 w 50618"/>
                <a:gd name="connsiteY2" fmla="*/ 5254 h 40036"/>
                <a:gd name="connsiteX3" fmla="*/ 2232 w 50618"/>
                <a:gd name="connsiteY3" fmla="*/ 17870 h 40036"/>
                <a:gd name="connsiteX4" fmla="*/ 11237 w 50618"/>
                <a:gd name="connsiteY4" fmla="*/ 11933 h 40036"/>
                <a:gd name="connsiteX5" fmla="*/ 32956 w 50618"/>
                <a:gd name="connsiteY5" fmla="*/ 21729 h 40036"/>
                <a:gd name="connsiteX6" fmla="*/ 41070 w 50618"/>
                <a:gd name="connsiteY6" fmla="*/ 39342 h 40036"/>
                <a:gd name="connsiteX7" fmla="*/ 50619 w 50618"/>
                <a:gd name="connsiteY7" fmla="*/ 37264 h 4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8" h="40036">
                  <a:moveTo>
                    <a:pt x="50619" y="37215"/>
                  </a:moveTo>
                  <a:cubicBezTo>
                    <a:pt x="49382" y="21779"/>
                    <a:pt x="33896" y="2187"/>
                    <a:pt x="16976" y="109"/>
                  </a:cubicBezTo>
                  <a:cubicBezTo>
                    <a:pt x="11632" y="-535"/>
                    <a:pt x="5448" y="1741"/>
                    <a:pt x="1391" y="5254"/>
                  </a:cubicBezTo>
                  <a:cubicBezTo>
                    <a:pt x="-2171" y="8321"/>
                    <a:pt x="2232" y="17870"/>
                    <a:pt x="2232" y="17870"/>
                  </a:cubicBezTo>
                  <a:cubicBezTo>
                    <a:pt x="2232" y="17870"/>
                    <a:pt x="9159" y="12329"/>
                    <a:pt x="11237" y="11933"/>
                  </a:cubicBezTo>
                  <a:cubicBezTo>
                    <a:pt x="18015" y="10597"/>
                    <a:pt x="29839" y="17276"/>
                    <a:pt x="32956" y="21729"/>
                  </a:cubicBezTo>
                  <a:cubicBezTo>
                    <a:pt x="37112" y="27567"/>
                    <a:pt x="33550" y="36770"/>
                    <a:pt x="41070" y="39342"/>
                  </a:cubicBezTo>
                  <a:cubicBezTo>
                    <a:pt x="45523" y="40826"/>
                    <a:pt x="45918" y="39837"/>
                    <a:pt x="50619" y="37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0" name="צורה חופשית: צורה 1279">
              <a:extLst>
                <a:ext uri="{FF2B5EF4-FFF2-40B4-BE49-F238E27FC236}">
                  <a16:creationId xmlns:a16="http://schemas.microsoft.com/office/drawing/2014/main" id="{ECACD4AD-B3ED-BF0A-462A-8258C40523DB}"/>
                </a:ext>
              </a:extLst>
            </p:cNvPr>
            <p:cNvSpPr/>
            <p:nvPr/>
          </p:nvSpPr>
          <p:spPr>
            <a:xfrm>
              <a:off x="3859166" y="767914"/>
              <a:ext cx="46568" cy="37300"/>
            </a:xfrm>
            <a:custGeom>
              <a:avLst/>
              <a:gdLst>
                <a:gd name="connsiteX0" fmla="*/ 30736 w 46568"/>
                <a:gd name="connsiteY0" fmla="*/ 17510 h 37300"/>
                <a:gd name="connsiteX1" fmla="*/ 38454 w 46568"/>
                <a:gd name="connsiteY1" fmla="*/ 32798 h 37300"/>
                <a:gd name="connsiteX2" fmla="*/ 46568 w 46568"/>
                <a:gd name="connsiteY2" fmla="*/ 37300 h 37300"/>
                <a:gd name="connsiteX3" fmla="*/ 14558 w 46568"/>
                <a:gd name="connsiteY3" fmla="*/ 442 h 37300"/>
                <a:gd name="connsiteX4" fmla="*/ 1744 w 46568"/>
                <a:gd name="connsiteY4" fmla="*/ 4152 h 37300"/>
                <a:gd name="connsiteX5" fmla="*/ 5455 w 46568"/>
                <a:gd name="connsiteY5" fmla="*/ 14591 h 37300"/>
                <a:gd name="connsiteX6" fmla="*/ 30736 w 46568"/>
                <a:gd name="connsiteY6" fmla="*/ 17560 h 3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68" h="37300">
                  <a:moveTo>
                    <a:pt x="30736" y="17510"/>
                  </a:moveTo>
                  <a:cubicBezTo>
                    <a:pt x="33952" y="21419"/>
                    <a:pt x="36871" y="27010"/>
                    <a:pt x="38454" y="32798"/>
                  </a:cubicBezTo>
                  <a:cubicBezTo>
                    <a:pt x="40433" y="34629"/>
                    <a:pt x="44193" y="35965"/>
                    <a:pt x="46568" y="37300"/>
                  </a:cubicBezTo>
                  <a:cubicBezTo>
                    <a:pt x="45331" y="22062"/>
                    <a:pt x="30687" y="3756"/>
                    <a:pt x="14558" y="442"/>
                  </a:cubicBezTo>
                  <a:cubicBezTo>
                    <a:pt x="9808" y="-548"/>
                    <a:pt x="4564" y="-103"/>
                    <a:pt x="1744" y="4152"/>
                  </a:cubicBezTo>
                  <a:cubicBezTo>
                    <a:pt x="-2016" y="9743"/>
                    <a:pt x="804" y="12019"/>
                    <a:pt x="5455" y="14591"/>
                  </a:cubicBezTo>
                  <a:cubicBezTo>
                    <a:pt x="7087" y="-202"/>
                    <a:pt x="26679" y="12612"/>
                    <a:pt x="30736" y="175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1" name="צורה חופשית: צורה 1280">
              <a:extLst>
                <a:ext uri="{FF2B5EF4-FFF2-40B4-BE49-F238E27FC236}">
                  <a16:creationId xmlns:a16="http://schemas.microsoft.com/office/drawing/2014/main" id="{9A111FC1-FE27-DE69-A688-F6B5E0940192}"/>
                </a:ext>
              </a:extLst>
            </p:cNvPr>
            <p:cNvSpPr/>
            <p:nvPr/>
          </p:nvSpPr>
          <p:spPr>
            <a:xfrm>
              <a:off x="3855566" y="841578"/>
              <a:ext cx="8361" cy="27397"/>
            </a:xfrm>
            <a:custGeom>
              <a:avLst/>
              <a:gdLst>
                <a:gd name="connsiteX0" fmla="*/ 3315 w 8361"/>
                <a:gd name="connsiteY0" fmla="*/ 26815 h 27397"/>
                <a:gd name="connsiteX1" fmla="*/ 2919 w 8361"/>
                <a:gd name="connsiteY1" fmla="*/ 26667 h 27397"/>
                <a:gd name="connsiteX2" fmla="*/ 0 w 8361"/>
                <a:gd name="connsiteY2" fmla="*/ 18108 h 27397"/>
                <a:gd name="connsiteX3" fmla="*/ 0 w 8361"/>
                <a:gd name="connsiteY3" fmla="*/ 0 h 27397"/>
                <a:gd name="connsiteX4" fmla="*/ 8361 w 8361"/>
                <a:gd name="connsiteY4" fmla="*/ 5887 h 27397"/>
                <a:gd name="connsiteX5" fmla="*/ 8361 w 8361"/>
                <a:gd name="connsiteY5" fmla="*/ 23995 h 27397"/>
                <a:gd name="connsiteX6" fmla="*/ 3364 w 8361"/>
                <a:gd name="connsiteY6" fmla="*/ 26815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1" h="27397">
                  <a:moveTo>
                    <a:pt x="3315" y="26815"/>
                  </a:moveTo>
                  <a:lnTo>
                    <a:pt x="2919" y="26667"/>
                  </a:lnTo>
                  <a:cubicBezTo>
                    <a:pt x="594" y="25034"/>
                    <a:pt x="0" y="20532"/>
                    <a:pt x="0" y="18108"/>
                  </a:cubicBezTo>
                  <a:lnTo>
                    <a:pt x="0" y="0"/>
                  </a:lnTo>
                  <a:lnTo>
                    <a:pt x="8361" y="5887"/>
                  </a:lnTo>
                  <a:lnTo>
                    <a:pt x="8361" y="23995"/>
                  </a:lnTo>
                  <a:cubicBezTo>
                    <a:pt x="8361" y="26370"/>
                    <a:pt x="5640" y="28448"/>
                    <a:pt x="3364" y="268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2" name="צורה חופשית: צורה 1281">
              <a:extLst>
                <a:ext uri="{FF2B5EF4-FFF2-40B4-BE49-F238E27FC236}">
                  <a16:creationId xmlns:a16="http://schemas.microsoft.com/office/drawing/2014/main" id="{CB68C6D7-F06A-A0BC-2C7E-445D47D7D9A2}"/>
                </a:ext>
              </a:extLst>
            </p:cNvPr>
            <p:cNvSpPr/>
            <p:nvPr/>
          </p:nvSpPr>
          <p:spPr>
            <a:xfrm>
              <a:off x="3853241" y="842221"/>
              <a:ext cx="8361" cy="26285"/>
            </a:xfrm>
            <a:custGeom>
              <a:avLst/>
              <a:gdLst>
                <a:gd name="connsiteX0" fmla="*/ 4156 w 8361"/>
                <a:gd name="connsiteY0" fmla="*/ 25381 h 26285"/>
                <a:gd name="connsiteX1" fmla="*/ 4156 w 8361"/>
                <a:gd name="connsiteY1" fmla="*/ 25381 h 26285"/>
                <a:gd name="connsiteX2" fmla="*/ 0 w 8361"/>
                <a:gd name="connsiteY2" fmla="*/ 18108 h 26285"/>
                <a:gd name="connsiteX3" fmla="*/ 0 w 8361"/>
                <a:gd name="connsiteY3" fmla="*/ 0 h 26285"/>
                <a:gd name="connsiteX4" fmla="*/ 8361 w 8361"/>
                <a:gd name="connsiteY4" fmla="*/ 5888 h 26285"/>
                <a:gd name="connsiteX5" fmla="*/ 8361 w 8361"/>
                <a:gd name="connsiteY5" fmla="*/ 23995 h 26285"/>
                <a:gd name="connsiteX6" fmla="*/ 4205 w 8361"/>
                <a:gd name="connsiteY6" fmla="*/ 25381 h 2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1" h="26285">
                  <a:moveTo>
                    <a:pt x="4156" y="25381"/>
                  </a:moveTo>
                  <a:lnTo>
                    <a:pt x="4156" y="25381"/>
                  </a:lnTo>
                  <a:cubicBezTo>
                    <a:pt x="1831" y="23748"/>
                    <a:pt x="0" y="20483"/>
                    <a:pt x="0" y="18108"/>
                  </a:cubicBezTo>
                  <a:lnTo>
                    <a:pt x="0" y="0"/>
                  </a:lnTo>
                  <a:lnTo>
                    <a:pt x="8361" y="5888"/>
                  </a:lnTo>
                  <a:lnTo>
                    <a:pt x="8361" y="23995"/>
                  </a:lnTo>
                  <a:cubicBezTo>
                    <a:pt x="8361" y="26370"/>
                    <a:pt x="6481" y="27013"/>
                    <a:pt x="4205" y="2538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3" name="צורה חופשית: צורה 1282">
              <a:extLst>
                <a:ext uri="{FF2B5EF4-FFF2-40B4-BE49-F238E27FC236}">
                  <a16:creationId xmlns:a16="http://schemas.microsoft.com/office/drawing/2014/main" id="{32AC845D-CED7-DD31-EF7A-4B4293A5F2FF}"/>
                </a:ext>
              </a:extLst>
            </p:cNvPr>
            <p:cNvSpPr/>
            <p:nvPr/>
          </p:nvSpPr>
          <p:spPr>
            <a:xfrm>
              <a:off x="3851114" y="847762"/>
              <a:ext cx="13605" cy="12616"/>
            </a:xfrm>
            <a:custGeom>
              <a:avLst/>
              <a:gdLst>
                <a:gd name="connsiteX0" fmla="*/ 13606 w 13605"/>
                <a:gd name="connsiteY0" fmla="*/ 12616 h 12616"/>
                <a:gd name="connsiteX1" fmla="*/ 0 w 13605"/>
                <a:gd name="connsiteY1" fmla="*/ 2968 h 12616"/>
                <a:gd name="connsiteX2" fmla="*/ 0 w 13605"/>
                <a:gd name="connsiteY2" fmla="*/ 0 h 12616"/>
                <a:gd name="connsiteX3" fmla="*/ 13606 w 13605"/>
                <a:gd name="connsiteY3" fmla="*/ 9648 h 12616"/>
                <a:gd name="connsiteX4" fmla="*/ 13606 w 13605"/>
                <a:gd name="connsiteY4" fmla="*/ 12616 h 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5" h="12616">
                  <a:moveTo>
                    <a:pt x="13606" y="12616"/>
                  </a:moveTo>
                  <a:lnTo>
                    <a:pt x="0" y="2968"/>
                  </a:lnTo>
                  <a:lnTo>
                    <a:pt x="0" y="0"/>
                  </a:lnTo>
                  <a:lnTo>
                    <a:pt x="13606" y="9648"/>
                  </a:lnTo>
                  <a:lnTo>
                    <a:pt x="13606" y="12616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4" name="צורה חופשית: צורה 1283">
              <a:extLst>
                <a:ext uri="{FF2B5EF4-FFF2-40B4-BE49-F238E27FC236}">
                  <a16:creationId xmlns:a16="http://schemas.microsoft.com/office/drawing/2014/main" id="{C4B513CB-4AE2-24F7-57ED-92146A626E7F}"/>
                </a:ext>
              </a:extLst>
            </p:cNvPr>
            <p:cNvSpPr/>
            <p:nvPr/>
          </p:nvSpPr>
          <p:spPr>
            <a:xfrm>
              <a:off x="3853192" y="841528"/>
              <a:ext cx="10686" cy="6580"/>
            </a:xfrm>
            <a:custGeom>
              <a:avLst/>
              <a:gdLst>
                <a:gd name="connsiteX0" fmla="*/ 0 w 10686"/>
                <a:gd name="connsiteY0" fmla="*/ 693 h 6580"/>
                <a:gd name="connsiteX1" fmla="*/ 2325 w 10686"/>
                <a:gd name="connsiteY1" fmla="*/ 0 h 6580"/>
                <a:gd name="connsiteX2" fmla="*/ 10687 w 10686"/>
                <a:gd name="connsiteY2" fmla="*/ 5937 h 6580"/>
                <a:gd name="connsiteX3" fmla="*/ 8361 w 10686"/>
                <a:gd name="connsiteY3" fmla="*/ 6580 h 6580"/>
                <a:gd name="connsiteX4" fmla="*/ 0 w 10686"/>
                <a:gd name="connsiteY4" fmla="*/ 693 h 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6" h="6580">
                  <a:moveTo>
                    <a:pt x="0" y="693"/>
                  </a:moveTo>
                  <a:lnTo>
                    <a:pt x="2325" y="0"/>
                  </a:lnTo>
                  <a:lnTo>
                    <a:pt x="10687" y="5937"/>
                  </a:lnTo>
                  <a:lnTo>
                    <a:pt x="8361" y="6580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5" name="צורה חופשית: צורה 1284">
              <a:extLst>
                <a:ext uri="{FF2B5EF4-FFF2-40B4-BE49-F238E27FC236}">
                  <a16:creationId xmlns:a16="http://schemas.microsoft.com/office/drawing/2014/main" id="{745D7039-35CD-5B11-7364-EE3A7EEF9B79}"/>
                </a:ext>
              </a:extLst>
            </p:cNvPr>
            <p:cNvSpPr/>
            <p:nvPr/>
          </p:nvSpPr>
          <p:spPr>
            <a:xfrm>
              <a:off x="3937002" y="819150"/>
              <a:ext cx="16482" cy="21834"/>
            </a:xfrm>
            <a:custGeom>
              <a:avLst/>
              <a:gdLst>
                <a:gd name="connsiteX0" fmla="*/ 0 w 16482"/>
                <a:gd name="connsiteY0" fmla="*/ 21834 h 21834"/>
                <a:gd name="connsiteX1" fmla="*/ 15733 w 16482"/>
                <a:gd name="connsiteY1" fmla="*/ 18420 h 21834"/>
                <a:gd name="connsiteX2" fmla="*/ 11231 w 16482"/>
                <a:gd name="connsiteY2" fmla="*/ 313 h 21834"/>
                <a:gd name="connsiteX3" fmla="*/ 0 w 16482"/>
                <a:gd name="connsiteY3" fmla="*/ 21834 h 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" h="21834">
                  <a:moveTo>
                    <a:pt x="0" y="21834"/>
                  </a:moveTo>
                  <a:cubicBezTo>
                    <a:pt x="4849" y="14363"/>
                    <a:pt x="15733" y="18420"/>
                    <a:pt x="15733" y="18420"/>
                  </a:cubicBezTo>
                  <a:cubicBezTo>
                    <a:pt x="15733" y="18420"/>
                    <a:pt x="19196" y="-2804"/>
                    <a:pt x="11231" y="313"/>
                  </a:cubicBezTo>
                  <a:cubicBezTo>
                    <a:pt x="3265" y="3479"/>
                    <a:pt x="0" y="21834"/>
                    <a:pt x="0" y="2183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6" name="צורה חופשית: צורה 1285">
              <a:extLst>
                <a:ext uri="{FF2B5EF4-FFF2-40B4-BE49-F238E27FC236}">
                  <a16:creationId xmlns:a16="http://schemas.microsoft.com/office/drawing/2014/main" id="{E9BA90F1-8A14-62BF-D1EB-59EFAE0929AF}"/>
                </a:ext>
              </a:extLst>
            </p:cNvPr>
            <p:cNvSpPr/>
            <p:nvPr/>
          </p:nvSpPr>
          <p:spPr>
            <a:xfrm>
              <a:off x="3877695" y="741687"/>
              <a:ext cx="38675" cy="42525"/>
            </a:xfrm>
            <a:custGeom>
              <a:avLst/>
              <a:gdLst>
                <a:gd name="connsiteX0" fmla="*/ 19331 w 38675"/>
                <a:gd name="connsiteY0" fmla="*/ 28102 h 42525"/>
                <a:gd name="connsiteX1" fmla="*/ 38676 w 38675"/>
                <a:gd name="connsiteY1" fmla="*/ 42153 h 42525"/>
                <a:gd name="connsiteX2" fmla="*/ 11563 w 38675"/>
                <a:gd name="connsiteY2" fmla="*/ 3167 h 42525"/>
                <a:gd name="connsiteX3" fmla="*/ 5973 w 38675"/>
                <a:gd name="connsiteY3" fmla="*/ 1 h 42525"/>
                <a:gd name="connsiteX4" fmla="*/ 3252 w 38675"/>
                <a:gd name="connsiteY4" fmla="*/ 2573 h 42525"/>
                <a:gd name="connsiteX5" fmla="*/ 1421 w 38675"/>
                <a:gd name="connsiteY5" fmla="*/ 16426 h 42525"/>
                <a:gd name="connsiteX6" fmla="*/ 19331 w 38675"/>
                <a:gd name="connsiteY6" fmla="*/ 28102 h 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75" h="42525">
                  <a:moveTo>
                    <a:pt x="19331" y="28102"/>
                  </a:moveTo>
                  <a:cubicBezTo>
                    <a:pt x="22992" y="34188"/>
                    <a:pt x="29968" y="44627"/>
                    <a:pt x="38676" y="42153"/>
                  </a:cubicBezTo>
                  <a:cubicBezTo>
                    <a:pt x="31254" y="26618"/>
                    <a:pt x="26703" y="13310"/>
                    <a:pt x="11563" y="3167"/>
                  </a:cubicBezTo>
                  <a:cubicBezTo>
                    <a:pt x="10277" y="2326"/>
                    <a:pt x="7655" y="-49"/>
                    <a:pt x="5973" y="1"/>
                  </a:cubicBezTo>
                  <a:cubicBezTo>
                    <a:pt x="2510" y="100"/>
                    <a:pt x="5231" y="-49"/>
                    <a:pt x="3252" y="2573"/>
                  </a:cubicBezTo>
                  <a:cubicBezTo>
                    <a:pt x="36" y="6729"/>
                    <a:pt x="-1201" y="11825"/>
                    <a:pt x="1421" y="16426"/>
                  </a:cubicBezTo>
                  <a:cubicBezTo>
                    <a:pt x="4785" y="22462"/>
                    <a:pt x="12850" y="26025"/>
                    <a:pt x="19331" y="2810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7" name="צורה חופשית: צורה 1286">
              <a:extLst>
                <a:ext uri="{FF2B5EF4-FFF2-40B4-BE49-F238E27FC236}">
                  <a16:creationId xmlns:a16="http://schemas.microsoft.com/office/drawing/2014/main" id="{246BA669-9576-6402-2EDF-CDC02708C008}"/>
                </a:ext>
              </a:extLst>
            </p:cNvPr>
            <p:cNvSpPr/>
            <p:nvPr/>
          </p:nvSpPr>
          <p:spPr>
            <a:xfrm>
              <a:off x="3861602" y="701614"/>
              <a:ext cx="28893" cy="62276"/>
            </a:xfrm>
            <a:custGeom>
              <a:avLst/>
              <a:gdLst>
                <a:gd name="connsiteX0" fmla="*/ 28893 w 28893"/>
                <a:gd name="connsiteY0" fmla="*/ 0 h 62276"/>
                <a:gd name="connsiteX1" fmla="*/ 25925 w 28893"/>
                <a:gd name="connsiteY1" fmla="*/ 42301 h 62276"/>
                <a:gd name="connsiteX2" fmla="*/ 19295 w 28893"/>
                <a:gd name="connsiteY2" fmla="*/ 61992 h 62276"/>
                <a:gd name="connsiteX3" fmla="*/ 7471 w 28893"/>
                <a:gd name="connsiteY3" fmla="*/ 41955 h 62276"/>
                <a:gd name="connsiteX4" fmla="*/ 0 w 28893"/>
                <a:gd name="connsiteY4" fmla="*/ 0 h 62276"/>
                <a:gd name="connsiteX5" fmla="*/ 28893 w 28893"/>
                <a:gd name="connsiteY5" fmla="*/ 0 h 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3" h="62276">
                  <a:moveTo>
                    <a:pt x="28893" y="0"/>
                  </a:moveTo>
                  <a:cubicBezTo>
                    <a:pt x="26321" y="13705"/>
                    <a:pt x="23253" y="28349"/>
                    <a:pt x="25925" y="42301"/>
                  </a:cubicBezTo>
                  <a:cubicBezTo>
                    <a:pt x="26865" y="47149"/>
                    <a:pt x="31268" y="64713"/>
                    <a:pt x="19295" y="61992"/>
                  </a:cubicBezTo>
                  <a:cubicBezTo>
                    <a:pt x="12764" y="60508"/>
                    <a:pt x="9103" y="46803"/>
                    <a:pt x="7471" y="41955"/>
                  </a:cubicBezTo>
                  <a:cubicBezTo>
                    <a:pt x="2870" y="28497"/>
                    <a:pt x="445" y="14150"/>
                    <a:pt x="0" y="0"/>
                  </a:cubicBezTo>
                  <a:lnTo>
                    <a:pt x="28893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8" name="צורה חופשית: צורה 1287">
              <a:extLst>
                <a:ext uri="{FF2B5EF4-FFF2-40B4-BE49-F238E27FC236}">
                  <a16:creationId xmlns:a16="http://schemas.microsoft.com/office/drawing/2014/main" id="{BD40BC4A-4C03-3350-AA67-30EF671FF4B0}"/>
                </a:ext>
              </a:extLst>
            </p:cNvPr>
            <p:cNvSpPr/>
            <p:nvPr/>
          </p:nvSpPr>
          <p:spPr>
            <a:xfrm>
              <a:off x="3861553" y="701553"/>
              <a:ext cx="11181" cy="51415"/>
            </a:xfrm>
            <a:custGeom>
              <a:avLst/>
              <a:gdLst>
                <a:gd name="connsiteX0" fmla="*/ 49 w 11181"/>
                <a:gd name="connsiteY0" fmla="*/ 61 h 51415"/>
                <a:gd name="connsiteX1" fmla="*/ 11181 w 11181"/>
                <a:gd name="connsiteY1" fmla="*/ 51416 h 51415"/>
                <a:gd name="connsiteX2" fmla="*/ 7075 w 11181"/>
                <a:gd name="connsiteY2" fmla="*/ 15695 h 51415"/>
                <a:gd name="connsiteX3" fmla="*/ 5789 w 11181"/>
                <a:gd name="connsiteY3" fmla="*/ 1397 h 51415"/>
                <a:gd name="connsiteX4" fmla="*/ 0 w 11181"/>
                <a:gd name="connsiteY4" fmla="*/ 61 h 5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1" h="51415">
                  <a:moveTo>
                    <a:pt x="49" y="61"/>
                  </a:moveTo>
                  <a:cubicBezTo>
                    <a:pt x="594" y="17328"/>
                    <a:pt x="3810" y="35534"/>
                    <a:pt x="11181" y="51416"/>
                  </a:cubicBezTo>
                  <a:cubicBezTo>
                    <a:pt x="9648" y="39542"/>
                    <a:pt x="8262" y="27618"/>
                    <a:pt x="7075" y="15695"/>
                  </a:cubicBezTo>
                  <a:cubicBezTo>
                    <a:pt x="6778" y="12479"/>
                    <a:pt x="7669" y="3920"/>
                    <a:pt x="5789" y="1397"/>
                  </a:cubicBezTo>
                  <a:cubicBezTo>
                    <a:pt x="4403" y="-434"/>
                    <a:pt x="3166" y="61"/>
                    <a:pt x="0" y="6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9" name="צורה חופשית: צורה 1288">
              <a:extLst>
                <a:ext uri="{FF2B5EF4-FFF2-40B4-BE49-F238E27FC236}">
                  <a16:creationId xmlns:a16="http://schemas.microsoft.com/office/drawing/2014/main" id="{38668EE5-D719-AF06-F718-1315613DA2CD}"/>
                </a:ext>
              </a:extLst>
            </p:cNvPr>
            <p:cNvSpPr/>
            <p:nvPr/>
          </p:nvSpPr>
          <p:spPr>
            <a:xfrm>
              <a:off x="3864148" y="743407"/>
              <a:ext cx="42476" cy="33564"/>
            </a:xfrm>
            <a:custGeom>
              <a:avLst/>
              <a:gdLst>
                <a:gd name="connsiteX0" fmla="*/ 42476 w 42476"/>
                <a:gd name="connsiteY0" fmla="*/ 29104 h 33564"/>
                <a:gd name="connsiteX1" fmla="*/ 19965 w 42476"/>
                <a:gd name="connsiteY1" fmla="*/ 33211 h 33564"/>
                <a:gd name="connsiteX2" fmla="*/ 6013 w 42476"/>
                <a:gd name="connsiteY2" fmla="*/ 32568 h 33564"/>
                <a:gd name="connsiteX3" fmla="*/ 175 w 42476"/>
                <a:gd name="connsiteY3" fmla="*/ 11096 h 33564"/>
                <a:gd name="connsiteX4" fmla="*/ 28030 w 42476"/>
                <a:gd name="connsiteY4" fmla="*/ 7682 h 33564"/>
                <a:gd name="connsiteX5" fmla="*/ 42476 w 42476"/>
                <a:gd name="connsiteY5" fmla="*/ 29203 h 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76" h="33564">
                  <a:moveTo>
                    <a:pt x="42476" y="29104"/>
                  </a:moveTo>
                  <a:cubicBezTo>
                    <a:pt x="35500" y="32172"/>
                    <a:pt x="27584" y="33013"/>
                    <a:pt x="19965" y="33211"/>
                  </a:cubicBezTo>
                  <a:cubicBezTo>
                    <a:pt x="16997" y="33260"/>
                    <a:pt x="8586" y="34299"/>
                    <a:pt x="6013" y="32568"/>
                  </a:cubicBezTo>
                  <a:cubicBezTo>
                    <a:pt x="1264" y="29302"/>
                    <a:pt x="-616" y="16043"/>
                    <a:pt x="175" y="11096"/>
                  </a:cubicBezTo>
                  <a:cubicBezTo>
                    <a:pt x="2748" y="-4588"/>
                    <a:pt x="19718" y="-1669"/>
                    <a:pt x="28030" y="7682"/>
                  </a:cubicBezTo>
                  <a:cubicBezTo>
                    <a:pt x="33769" y="14114"/>
                    <a:pt x="38073" y="21881"/>
                    <a:pt x="42476" y="292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0" name="צורה חופשית: צורה 1289">
              <a:extLst>
                <a:ext uri="{FF2B5EF4-FFF2-40B4-BE49-F238E27FC236}">
                  <a16:creationId xmlns:a16="http://schemas.microsoft.com/office/drawing/2014/main" id="{A71C02F9-2BA8-0361-70EE-02BA279588E8}"/>
                </a:ext>
              </a:extLst>
            </p:cNvPr>
            <p:cNvSpPr/>
            <p:nvPr/>
          </p:nvSpPr>
          <p:spPr>
            <a:xfrm>
              <a:off x="3890322" y="771125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1" name="צורה חופשית: צורה 1290">
              <a:extLst>
                <a:ext uri="{FF2B5EF4-FFF2-40B4-BE49-F238E27FC236}">
                  <a16:creationId xmlns:a16="http://schemas.microsoft.com/office/drawing/2014/main" id="{4491B745-F74E-4187-0E6B-88A73F8E52BC}"/>
                </a:ext>
              </a:extLst>
            </p:cNvPr>
            <p:cNvSpPr/>
            <p:nvPr/>
          </p:nvSpPr>
          <p:spPr>
            <a:xfrm>
              <a:off x="3882802" y="768354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2" name="צורה חופשית: צורה 1291">
              <a:extLst>
                <a:ext uri="{FF2B5EF4-FFF2-40B4-BE49-F238E27FC236}">
                  <a16:creationId xmlns:a16="http://schemas.microsoft.com/office/drawing/2014/main" id="{3DBD68F2-3195-DBBD-E788-6923988BA267}"/>
                </a:ext>
              </a:extLst>
            </p:cNvPr>
            <p:cNvSpPr/>
            <p:nvPr/>
          </p:nvSpPr>
          <p:spPr>
            <a:xfrm>
              <a:off x="3875332" y="765633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3" name="צורה חופשית: צורה 1292">
              <a:extLst>
                <a:ext uri="{FF2B5EF4-FFF2-40B4-BE49-F238E27FC236}">
                  <a16:creationId xmlns:a16="http://schemas.microsoft.com/office/drawing/2014/main" id="{15A43CFC-4DE9-5024-B7C2-750EA6EB4889}"/>
                </a:ext>
              </a:extLst>
            </p:cNvPr>
            <p:cNvSpPr/>
            <p:nvPr/>
          </p:nvSpPr>
          <p:spPr>
            <a:xfrm>
              <a:off x="3868688" y="767586"/>
              <a:ext cx="9940" cy="19273"/>
            </a:xfrm>
            <a:custGeom>
              <a:avLst/>
              <a:gdLst>
                <a:gd name="connsiteX0" fmla="*/ 8450 w 9940"/>
                <a:gd name="connsiteY0" fmla="*/ 19273 h 19273"/>
                <a:gd name="connsiteX1" fmla="*/ 2958 w 9940"/>
                <a:gd name="connsiteY1" fmla="*/ 76 h 19273"/>
                <a:gd name="connsiteX2" fmla="*/ 8450 w 9940"/>
                <a:gd name="connsiteY2" fmla="*/ 19273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0" h="19273">
                  <a:moveTo>
                    <a:pt x="8450" y="19273"/>
                  </a:moveTo>
                  <a:cubicBezTo>
                    <a:pt x="2463" y="19372"/>
                    <a:pt x="-3870" y="1462"/>
                    <a:pt x="2958" y="76"/>
                  </a:cubicBezTo>
                  <a:cubicBezTo>
                    <a:pt x="10033" y="-1408"/>
                    <a:pt x="11468" y="19223"/>
                    <a:pt x="8450" y="192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4" name="צורה חופשית: צורה 1293">
              <a:extLst>
                <a:ext uri="{FF2B5EF4-FFF2-40B4-BE49-F238E27FC236}">
                  <a16:creationId xmlns:a16="http://schemas.microsoft.com/office/drawing/2014/main" id="{28A4514D-0ADB-79D6-E87C-3C9EF7EBE3B1}"/>
                </a:ext>
              </a:extLst>
            </p:cNvPr>
            <p:cNvSpPr/>
            <p:nvPr/>
          </p:nvSpPr>
          <p:spPr>
            <a:xfrm>
              <a:off x="3864153" y="744756"/>
              <a:ext cx="6602" cy="31169"/>
            </a:xfrm>
            <a:custGeom>
              <a:avLst/>
              <a:gdLst>
                <a:gd name="connsiteX0" fmla="*/ 5761 w 6602"/>
                <a:gd name="connsiteY0" fmla="*/ 31169 h 31169"/>
                <a:gd name="connsiteX1" fmla="*/ 6602 w 6602"/>
                <a:gd name="connsiteY1" fmla="*/ 0 h 31169"/>
                <a:gd name="connsiteX2" fmla="*/ 5761 w 6602"/>
                <a:gd name="connsiteY2" fmla="*/ 31169 h 3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2" h="31169">
                  <a:moveTo>
                    <a:pt x="5761" y="31169"/>
                  </a:moveTo>
                  <a:cubicBezTo>
                    <a:pt x="5761" y="31169"/>
                    <a:pt x="-7745" y="8064"/>
                    <a:pt x="6602" y="0"/>
                  </a:cubicBezTo>
                  <a:cubicBezTo>
                    <a:pt x="814" y="9648"/>
                    <a:pt x="5761" y="31169"/>
                    <a:pt x="5761" y="31169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5" name="צורה חופשית: צורה 1294">
              <a:extLst>
                <a:ext uri="{FF2B5EF4-FFF2-40B4-BE49-F238E27FC236}">
                  <a16:creationId xmlns:a16="http://schemas.microsoft.com/office/drawing/2014/main" id="{29AEB540-66F3-751F-C8BB-D85E2FCBDE0F}"/>
                </a:ext>
              </a:extLst>
            </p:cNvPr>
            <p:cNvSpPr/>
            <p:nvPr/>
          </p:nvSpPr>
          <p:spPr>
            <a:xfrm>
              <a:off x="3859058" y="491061"/>
              <a:ext cx="71552" cy="165855"/>
            </a:xfrm>
            <a:custGeom>
              <a:avLst/>
              <a:gdLst>
                <a:gd name="connsiteX0" fmla="*/ 48556 w 71552"/>
                <a:gd name="connsiteY0" fmla="*/ 136 h 165855"/>
                <a:gd name="connsiteX1" fmla="*/ 67604 w 71552"/>
                <a:gd name="connsiteY1" fmla="*/ 72765 h 165855"/>
                <a:gd name="connsiteX2" fmla="*/ 15061 w 71552"/>
                <a:gd name="connsiteY2" fmla="*/ 165233 h 165855"/>
                <a:gd name="connsiteX3" fmla="*/ 5414 w 71552"/>
                <a:gd name="connsiteY3" fmla="*/ 109525 h 165855"/>
                <a:gd name="connsiteX4" fmla="*/ 48556 w 71552"/>
                <a:gd name="connsiteY4" fmla="*/ 136 h 1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52" h="165855">
                  <a:moveTo>
                    <a:pt x="48556" y="136"/>
                  </a:moveTo>
                  <a:cubicBezTo>
                    <a:pt x="69088" y="2610"/>
                    <a:pt x="77053" y="42882"/>
                    <a:pt x="67604" y="72765"/>
                  </a:cubicBezTo>
                  <a:cubicBezTo>
                    <a:pt x="58105" y="102648"/>
                    <a:pt x="39898" y="173199"/>
                    <a:pt x="15061" y="165233"/>
                  </a:cubicBezTo>
                  <a:cubicBezTo>
                    <a:pt x="-9775" y="157218"/>
                    <a:pt x="3039" y="129760"/>
                    <a:pt x="5414" y="109525"/>
                  </a:cubicBezTo>
                  <a:cubicBezTo>
                    <a:pt x="9669" y="73557"/>
                    <a:pt x="16793" y="-3674"/>
                    <a:pt x="48556" y="13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6" name="צורה חופשית: צורה 1295">
              <a:extLst>
                <a:ext uri="{FF2B5EF4-FFF2-40B4-BE49-F238E27FC236}">
                  <a16:creationId xmlns:a16="http://schemas.microsoft.com/office/drawing/2014/main" id="{9FB08184-1D94-8726-8D1F-AE461E980A10}"/>
                </a:ext>
              </a:extLst>
            </p:cNvPr>
            <p:cNvSpPr/>
            <p:nvPr/>
          </p:nvSpPr>
          <p:spPr>
            <a:xfrm>
              <a:off x="3859055" y="491061"/>
              <a:ext cx="58602" cy="163650"/>
            </a:xfrm>
            <a:custGeom>
              <a:avLst/>
              <a:gdLst>
                <a:gd name="connsiteX0" fmla="*/ 35795 w 58602"/>
                <a:gd name="connsiteY0" fmla="*/ 12257 h 163650"/>
                <a:gd name="connsiteX1" fmla="*/ 58603 w 58602"/>
                <a:gd name="connsiteY1" fmla="*/ 5034 h 163650"/>
                <a:gd name="connsiteX2" fmla="*/ 48559 w 58602"/>
                <a:gd name="connsiteY2" fmla="*/ 136 h 163650"/>
                <a:gd name="connsiteX3" fmla="*/ 5417 w 58602"/>
                <a:gd name="connsiteY3" fmla="*/ 109525 h 163650"/>
                <a:gd name="connsiteX4" fmla="*/ 11206 w 58602"/>
                <a:gd name="connsiteY4" fmla="*/ 163650 h 163650"/>
                <a:gd name="connsiteX5" fmla="*/ 35795 w 58602"/>
                <a:gd name="connsiteY5" fmla="*/ 12208 h 1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2" h="163650">
                  <a:moveTo>
                    <a:pt x="35795" y="12257"/>
                  </a:moveTo>
                  <a:cubicBezTo>
                    <a:pt x="40149" y="5281"/>
                    <a:pt x="52072" y="4044"/>
                    <a:pt x="58603" y="5034"/>
                  </a:cubicBezTo>
                  <a:cubicBezTo>
                    <a:pt x="55684" y="2313"/>
                    <a:pt x="52369" y="581"/>
                    <a:pt x="48559" y="136"/>
                  </a:cubicBezTo>
                  <a:cubicBezTo>
                    <a:pt x="16747" y="-3674"/>
                    <a:pt x="9672" y="73557"/>
                    <a:pt x="5417" y="109525"/>
                  </a:cubicBezTo>
                  <a:cubicBezTo>
                    <a:pt x="3141" y="128622"/>
                    <a:pt x="-8337" y="154102"/>
                    <a:pt x="11206" y="163650"/>
                  </a:cubicBezTo>
                  <a:cubicBezTo>
                    <a:pt x="9177" y="111157"/>
                    <a:pt x="6110" y="59753"/>
                    <a:pt x="35795" y="1220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7" name="צורה חופשית: צורה 1296">
              <a:extLst>
                <a:ext uri="{FF2B5EF4-FFF2-40B4-BE49-F238E27FC236}">
                  <a16:creationId xmlns:a16="http://schemas.microsoft.com/office/drawing/2014/main" id="{68C2FB21-AECD-7C1A-97F6-BB8717088741}"/>
                </a:ext>
              </a:extLst>
            </p:cNvPr>
            <p:cNvSpPr/>
            <p:nvPr/>
          </p:nvSpPr>
          <p:spPr>
            <a:xfrm>
              <a:off x="3863581" y="721997"/>
              <a:ext cx="33049" cy="28116"/>
            </a:xfrm>
            <a:custGeom>
              <a:avLst/>
              <a:gdLst>
                <a:gd name="connsiteX0" fmla="*/ 0 w 33049"/>
                <a:gd name="connsiteY0" fmla="*/ 4651 h 28116"/>
                <a:gd name="connsiteX1" fmla="*/ 891 w 33049"/>
                <a:gd name="connsiteY1" fmla="*/ 23154 h 28116"/>
                <a:gd name="connsiteX2" fmla="*/ 15634 w 33049"/>
                <a:gd name="connsiteY2" fmla="*/ 27953 h 28116"/>
                <a:gd name="connsiteX3" fmla="*/ 33049 w 33049"/>
                <a:gd name="connsiteY3" fmla="*/ 23006 h 28116"/>
                <a:gd name="connsiteX4" fmla="*/ 32060 w 33049"/>
                <a:gd name="connsiteY4" fmla="*/ 0 h 28116"/>
                <a:gd name="connsiteX5" fmla="*/ 0 w 33049"/>
                <a:gd name="connsiteY5" fmla="*/ 4601 h 2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49" h="28116">
                  <a:moveTo>
                    <a:pt x="0" y="4651"/>
                  </a:moveTo>
                  <a:cubicBezTo>
                    <a:pt x="445" y="17860"/>
                    <a:pt x="891" y="23154"/>
                    <a:pt x="891" y="23154"/>
                  </a:cubicBezTo>
                  <a:cubicBezTo>
                    <a:pt x="891" y="23154"/>
                    <a:pt x="5046" y="27013"/>
                    <a:pt x="15634" y="27953"/>
                  </a:cubicBezTo>
                  <a:cubicBezTo>
                    <a:pt x="29586" y="29190"/>
                    <a:pt x="33049" y="23006"/>
                    <a:pt x="33049" y="23006"/>
                  </a:cubicBezTo>
                  <a:lnTo>
                    <a:pt x="32060" y="0"/>
                  </a:lnTo>
                  <a:lnTo>
                    <a:pt x="0" y="460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8" name="צורה חופשית: צורה 1297">
              <a:extLst>
                <a:ext uri="{FF2B5EF4-FFF2-40B4-BE49-F238E27FC236}">
                  <a16:creationId xmlns:a16="http://schemas.microsoft.com/office/drawing/2014/main" id="{2F901E66-F30A-B289-AC00-E463D89FE076}"/>
                </a:ext>
              </a:extLst>
            </p:cNvPr>
            <p:cNvSpPr/>
            <p:nvPr/>
          </p:nvSpPr>
          <p:spPr>
            <a:xfrm>
              <a:off x="3858088" y="619057"/>
              <a:ext cx="42051" cy="127173"/>
            </a:xfrm>
            <a:custGeom>
              <a:avLst/>
              <a:gdLst>
                <a:gd name="connsiteX0" fmla="*/ 1 w 42051"/>
                <a:gd name="connsiteY0" fmla="*/ 16508 h 127173"/>
                <a:gd name="connsiteX1" fmla="*/ 1535 w 42051"/>
                <a:gd name="connsiteY1" fmla="*/ 118921 h 127173"/>
                <a:gd name="connsiteX2" fmla="*/ 40472 w 42051"/>
                <a:gd name="connsiteY2" fmla="*/ 120207 h 127173"/>
                <a:gd name="connsiteX3" fmla="*/ 41065 w 42051"/>
                <a:gd name="connsiteY3" fmla="*/ 20219 h 127173"/>
                <a:gd name="connsiteX4" fmla="*/ 1 w 42051"/>
                <a:gd name="connsiteY4" fmla="*/ 16508 h 12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51" h="127173">
                  <a:moveTo>
                    <a:pt x="1" y="16508"/>
                  </a:moveTo>
                  <a:cubicBezTo>
                    <a:pt x="446" y="75433"/>
                    <a:pt x="1040" y="92254"/>
                    <a:pt x="1535" y="118921"/>
                  </a:cubicBezTo>
                  <a:cubicBezTo>
                    <a:pt x="5740" y="127282"/>
                    <a:pt x="33199" y="131735"/>
                    <a:pt x="40472" y="120207"/>
                  </a:cubicBezTo>
                  <a:cubicBezTo>
                    <a:pt x="40472" y="103683"/>
                    <a:pt x="43589" y="34567"/>
                    <a:pt x="41065" y="20219"/>
                  </a:cubicBezTo>
                  <a:cubicBezTo>
                    <a:pt x="38542" y="5871"/>
                    <a:pt x="-246" y="-15106"/>
                    <a:pt x="1" y="1650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9" name="צורה חופשית: צורה 1298">
              <a:extLst>
                <a:ext uri="{FF2B5EF4-FFF2-40B4-BE49-F238E27FC236}">
                  <a16:creationId xmlns:a16="http://schemas.microsoft.com/office/drawing/2014/main" id="{48CEB41F-10FD-7A5C-EB02-C7A8D664413A}"/>
                </a:ext>
              </a:extLst>
            </p:cNvPr>
            <p:cNvSpPr/>
            <p:nvPr/>
          </p:nvSpPr>
          <p:spPr>
            <a:xfrm>
              <a:off x="3858138" y="619139"/>
              <a:ext cx="11380" cy="125270"/>
            </a:xfrm>
            <a:custGeom>
              <a:avLst/>
              <a:gdLst>
                <a:gd name="connsiteX0" fmla="*/ 10985 w 11380"/>
                <a:gd name="connsiteY0" fmla="*/ 49 h 125270"/>
                <a:gd name="connsiteX1" fmla="*/ 2 w 11380"/>
                <a:gd name="connsiteY1" fmla="*/ 16426 h 125270"/>
                <a:gd name="connsiteX2" fmla="*/ 1535 w 11380"/>
                <a:gd name="connsiteY2" fmla="*/ 118839 h 125270"/>
                <a:gd name="connsiteX3" fmla="*/ 11381 w 11380"/>
                <a:gd name="connsiteY3" fmla="*/ 125270 h 125270"/>
                <a:gd name="connsiteX4" fmla="*/ 7225 w 11380"/>
                <a:gd name="connsiteY4" fmla="*/ 119729 h 125270"/>
                <a:gd name="connsiteX5" fmla="*/ 4751 w 11380"/>
                <a:gd name="connsiteY5" fmla="*/ 19740 h 125270"/>
                <a:gd name="connsiteX6" fmla="*/ 10985 w 11380"/>
                <a:gd name="connsiteY6" fmla="*/ 0 h 12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0" h="125270">
                  <a:moveTo>
                    <a:pt x="10985" y="49"/>
                  </a:moveTo>
                  <a:cubicBezTo>
                    <a:pt x="4652" y="693"/>
                    <a:pt x="-97" y="5294"/>
                    <a:pt x="2" y="16426"/>
                  </a:cubicBezTo>
                  <a:cubicBezTo>
                    <a:pt x="447" y="75350"/>
                    <a:pt x="1040" y="92172"/>
                    <a:pt x="1535" y="118839"/>
                  </a:cubicBezTo>
                  <a:cubicBezTo>
                    <a:pt x="2871" y="121510"/>
                    <a:pt x="6631" y="123786"/>
                    <a:pt x="11381" y="125270"/>
                  </a:cubicBezTo>
                  <a:cubicBezTo>
                    <a:pt x="9055" y="122994"/>
                    <a:pt x="7225" y="121065"/>
                    <a:pt x="7225" y="119729"/>
                  </a:cubicBezTo>
                  <a:cubicBezTo>
                    <a:pt x="12321" y="88115"/>
                    <a:pt x="-4253" y="48931"/>
                    <a:pt x="4751" y="19740"/>
                  </a:cubicBezTo>
                  <a:cubicBezTo>
                    <a:pt x="6977" y="12616"/>
                    <a:pt x="9748" y="6085"/>
                    <a:pt x="10985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0" name="צורה חופשית: צורה 1299">
              <a:extLst>
                <a:ext uri="{FF2B5EF4-FFF2-40B4-BE49-F238E27FC236}">
                  <a16:creationId xmlns:a16="http://schemas.microsoft.com/office/drawing/2014/main" id="{9F7E8C3A-A848-8794-B307-1B1802468ED0}"/>
                </a:ext>
              </a:extLst>
            </p:cNvPr>
            <p:cNvSpPr/>
            <p:nvPr/>
          </p:nvSpPr>
          <p:spPr>
            <a:xfrm>
              <a:off x="3945200" y="351115"/>
              <a:ext cx="86898" cy="58250"/>
            </a:xfrm>
            <a:custGeom>
              <a:avLst/>
              <a:gdLst>
                <a:gd name="connsiteX0" fmla="*/ 85854 w 86898"/>
                <a:gd name="connsiteY0" fmla="*/ 34849 h 58250"/>
                <a:gd name="connsiteX1" fmla="*/ 81401 w 86898"/>
                <a:gd name="connsiteY1" fmla="*/ 22925 h 58250"/>
                <a:gd name="connsiteX2" fmla="*/ 54784 w 86898"/>
                <a:gd name="connsiteY2" fmla="*/ 34948 h 58250"/>
                <a:gd name="connsiteX3" fmla="*/ 22229 w 86898"/>
                <a:gd name="connsiteY3" fmla="*/ 40143 h 58250"/>
                <a:gd name="connsiteX4" fmla="*/ 23961 w 86898"/>
                <a:gd name="connsiteY4" fmla="*/ 47910 h 58250"/>
                <a:gd name="connsiteX5" fmla="*/ 15995 w 86898"/>
                <a:gd name="connsiteY5" fmla="*/ 58250 h 58250"/>
                <a:gd name="connsiteX6" fmla="*/ 15995 w 86898"/>
                <a:gd name="connsiteY6" fmla="*/ 58250 h 58250"/>
                <a:gd name="connsiteX7" fmla="*/ 11592 w 86898"/>
                <a:gd name="connsiteY7" fmla="*/ 45634 h 58250"/>
                <a:gd name="connsiteX8" fmla="*/ 4814 w 86898"/>
                <a:gd name="connsiteY8" fmla="*/ 47861 h 58250"/>
                <a:gd name="connsiteX9" fmla="*/ 2885 w 86898"/>
                <a:gd name="connsiteY9" fmla="*/ 14218 h 58250"/>
                <a:gd name="connsiteX10" fmla="*/ 9069 w 86898"/>
                <a:gd name="connsiteY10" fmla="*/ 7143 h 58250"/>
                <a:gd name="connsiteX11" fmla="*/ 74326 w 86898"/>
                <a:gd name="connsiteY11" fmla="*/ 6500 h 58250"/>
                <a:gd name="connsiteX12" fmla="*/ 85804 w 86898"/>
                <a:gd name="connsiteY12" fmla="*/ 34799 h 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98" h="58250">
                  <a:moveTo>
                    <a:pt x="85854" y="34849"/>
                  </a:moveTo>
                  <a:lnTo>
                    <a:pt x="81401" y="22925"/>
                  </a:lnTo>
                  <a:cubicBezTo>
                    <a:pt x="81401" y="22925"/>
                    <a:pt x="70863" y="39945"/>
                    <a:pt x="54784" y="34948"/>
                  </a:cubicBezTo>
                  <a:cubicBezTo>
                    <a:pt x="28562" y="26784"/>
                    <a:pt x="19360" y="29555"/>
                    <a:pt x="22229" y="40143"/>
                  </a:cubicBezTo>
                  <a:lnTo>
                    <a:pt x="23961" y="47910"/>
                  </a:lnTo>
                  <a:cubicBezTo>
                    <a:pt x="25148" y="53056"/>
                    <a:pt x="21339" y="58003"/>
                    <a:pt x="15995" y="58250"/>
                  </a:cubicBezTo>
                  <a:lnTo>
                    <a:pt x="15995" y="58250"/>
                  </a:lnTo>
                  <a:cubicBezTo>
                    <a:pt x="15995" y="58250"/>
                    <a:pt x="20795" y="46327"/>
                    <a:pt x="11592" y="45634"/>
                  </a:cubicBezTo>
                  <a:cubicBezTo>
                    <a:pt x="6793" y="45288"/>
                    <a:pt x="4814" y="47861"/>
                    <a:pt x="4814" y="47861"/>
                  </a:cubicBezTo>
                  <a:cubicBezTo>
                    <a:pt x="4814" y="47861"/>
                    <a:pt x="-4586" y="26389"/>
                    <a:pt x="2885" y="14218"/>
                  </a:cubicBezTo>
                  <a:cubicBezTo>
                    <a:pt x="4369" y="11794"/>
                    <a:pt x="6546" y="9419"/>
                    <a:pt x="9069" y="7143"/>
                  </a:cubicBezTo>
                  <a:cubicBezTo>
                    <a:pt x="21636" y="-4088"/>
                    <a:pt x="61760" y="-328"/>
                    <a:pt x="74326" y="6500"/>
                  </a:cubicBezTo>
                  <a:cubicBezTo>
                    <a:pt x="92137" y="16197"/>
                    <a:pt x="85804" y="34799"/>
                    <a:pt x="85804" y="347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1" name="צורה חופשית: צורה 1300">
              <a:extLst>
                <a:ext uri="{FF2B5EF4-FFF2-40B4-BE49-F238E27FC236}">
                  <a16:creationId xmlns:a16="http://schemas.microsoft.com/office/drawing/2014/main" id="{44D0967B-2097-5672-AC51-5672119492F0}"/>
                </a:ext>
              </a:extLst>
            </p:cNvPr>
            <p:cNvSpPr/>
            <p:nvPr/>
          </p:nvSpPr>
          <p:spPr>
            <a:xfrm>
              <a:off x="3948236" y="357615"/>
              <a:ext cx="22656" cy="51800"/>
            </a:xfrm>
            <a:custGeom>
              <a:avLst/>
              <a:gdLst>
                <a:gd name="connsiteX0" fmla="*/ 2768 w 22656"/>
                <a:gd name="connsiteY0" fmla="*/ 12418 h 51800"/>
                <a:gd name="connsiteX1" fmla="*/ 22657 w 22656"/>
                <a:gd name="connsiteY1" fmla="*/ 0 h 51800"/>
                <a:gd name="connsiteX2" fmla="*/ 18501 w 22656"/>
                <a:gd name="connsiteY2" fmla="*/ 31268 h 51800"/>
                <a:gd name="connsiteX3" fmla="*/ 19193 w 22656"/>
                <a:gd name="connsiteY3" fmla="*/ 34781 h 51800"/>
                <a:gd name="connsiteX4" fmla="*/ 20282 w 22656"/>
                <a:gd name="connsiteY4" fmla="*/ 39877 h 51800"/>
                <a:gd name="connsiteX5" fmla="*/ 20579 w 22656"/>
                <a:gd name="connsiteY5" fmla="*/ 41163 h 51800"/>
                <a:gd name="connsiteX6" fmla="*/ 20579 w 22656"/>
                <a:gd name="connsiteY6" fmla="*/ 41163 h 51800"/>
                <a:gd name="connsiteX7" fmla="*/ 20579 w 22656"/>
                <a:gd name="connsiteY7" fmla="*/ 41410 h 51800"/>
                <a:gd name="connsiteX8" fmla="*/ 12762 w 22656"/>
                <a:gd name="connsiteY8" fmla="*/ 51800 h 51800"/>
                <a:gd name="connsiteX9" fmla="*/ 12762 w 22656"/>
                <a:gd name="connsiteY9" fmla="*/ 51800 h 51800"/>
                <a:gd name="connsiteX10" fmla="*/ 8457 w 22656"/>
                <a:gd name="connsiteY10" fmla="*/ 39184 h 51800"/>
                <a:gd name="connsiteX11" fmla="*/ 1778 w 22656"/>
                <a:gd name="connsiteY11" fmla="*/ 41410 h 51800"/>
                <a:gd name="connsiteX12" fmla="*/ 937 w 22656"/>
                <a:gd name="connsiteY12" fmla="*/ 38195 h 51800"/>
                <a:gd name="connsiteX13" fmla="*/ 442 w 22656"/>
                <a:gd name="connsiteY13" fmla="*/ 38244 h 51800"/>
                <a:gd name="connsiteX14" fmla="*/ 2768 w 22656"/>
                <a:gd name="connsiteY14" fmla="*/ 12418 h 5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56" h="51800">
                  <a:moveTo>
                    <a:pt x="2768" y="12418"/>
                  </a:moveTo>
                  <a:cubicBezTo>
                    <a:pt x="5093" y="8114"/>
                    <a:pt x="11228" y="1682"/>
                    <a:pt x="22657" y="0"/>
                  </a:cubicBezTo>
                  <a:cubicBezTo>
                    <a:pt x="12069" y="9549"/>
                    <a:pt x="12860" y="21769"/>
                    <a:pt x="18501" y="31268"/>
                  </a:cubicBezTo>
                  <a:cubicBezTo>
                    <a:pt x="18600" y="32455"/>
                    <a:pt x="18847" y="33643"/>
                    <a:pt x="19193" y="34781"/>
                  </a:cubicBezTo>
                  <a:cubicBezTo>
                    <a:pt x="19292" y="36512"/>
                    <a:pt x="19639" y="38244"/>
                    <a:pt x="20282" y="39877"/>
                  </a:cubicBezTo>
                  <a:cubicBezTo>
                    <a:pt x="20381" y="40322"/>
                    <a:pt x="20480" y="40718"/>
                    <a:pt x="20579" y="41163"/>
                  </a:cubicBezTo>
                  <a:cubicBezTo>
                    <a:pt x="20579" y="41163"/>
                    <a:pt x="20579" y="41163"/>
                    <a:pt x="20579" y="41163"/>
                  </a:cubicBezTo>
                  <a:lnTo>
                    <a:pt x="20579" y="41410"/>
                  </a:lnTo>
                  <a:cubicBezTo>
                    <a:pt x="21766" y="46556"/>
                    <a:pt x="18006" y="51503"/>
                    <a:pt x="12762" y="51800"/>
                  </a:cubicBezTo>
                  <a:lnTo>
                    <a:pt x="12762" y="51800"/>
                  </a:lnTo>
                  <a:cubicBezTo>
                    <a:pt x="12762" y="51800"/>
                    <a:pt x="17511" y="39877"/>
                    <a:pt x="8457" y="39184"/>
                  </a:cubicBezTo>
                  <a:cubicBezTo>
                    <a:pt x="3708" y="38838"/>
                    <a:pt x="1778" y="41410"/>
                    <a:pt x="1778" y="41410"/>
                  </a:cubicBezTo>
                  <a:cubicBezTo>
                    <a:pt x="1778" y="41410"/>
                    <a:pt x="1333" y="40223"/>
                    <a:pt x="937" y="38195"/>
                  </a:cubicBezTo>
                  <a:cubicBezTo>
                    <a:pt x="789" y="38195"/>
                    <a:pt x="640" y="38195"/>
                    <a:pt x="442" y="38244"/>
                  </a:cubicBezTo>
                  <a:cubicBezTo>
                    <a:pt x="-300" y="29685"/>
                    <a:pt x="-448" y="18405"/>
                    <a:pt x="2768" y="12418"/>
                  </a:cubicBezTo>
                  <a:close/>
                </a:path>
              </a:pathLst>
            </a:custGeom>
            <a:solidFill>
              <a:srgbClr val="1E4E7E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2" name="צורה חופשית: צורה 1301">
              <a:extLst>
                <a:ext uri="{FF2B5EF4-FFF2-40B4-BE49-F238E27FC236}">
                  <a16:creationId xmlns:a16="http://schemas.microsoft.com/office/drawing/2014/main" id="{32905FEC-8231-B0DE-EE62-70A07892C1E1}"/>
                </a:ext>
              </a:extLst>
            </p:cNvPr>
            <p:cNvSpPr/>
            <p:nvPr/>
          </p:nvSpPr>
          <p:spPr>
            <a:xfrm>
              <a:off x="4093837" y="655404"/>
              <a:ext cx="36413" cy="34949"/>
            </a:xfrm>
            <a:custGeom>
              <a:avLst/>
              <a:gdLst>
                <a:gd name="connsiteX0" fmla="*/ 0 w 36413"/>
                <a:gd name="connsiteY0" fmla="*/ 19147 h 34949"/>
                <a:gd name="connsiteX1" fmla="*/ 9845 w 36413"/>
                <a:gd name="connsiteY1" fmla="*/ 34731 h 34949"/>
                <a:gd name="connsiteX2" fmla="*/ 24441 w 36413"/>
                <a:gd name="connsiteY2" fmla="*/ 31911 h 34949"/>
                <a:gd name="connsiteX3" fmla="*/ 36413 w 36413"/>
                <a:gd name="connsiteY3" fmla="*/ 19444 h 34949"/>
                <a:gd name="connsiteX4" fmla="*/ 24243 w 36413"/>
                <a:gd name="connsiteY4" fmla="*/ 0 h 34949"/>
                <a:gd name="connsiteX5" fmla="*/ 0 w 36413"/>
                <a:gd name="connsiteY5" fmla="*/ 19147 h 3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13" h="34949">
                  <a:moveTo>
                    <a:pt x="0" y="19147"/>
                  </a:moveTo>
                  <a:cubicBezTo>
                    <a:pt x="6877" y="30378"/>
                    <a:pt x="9845" y="34731"/>
                    <a:pt x="9845" y="34731"/>
                  </a:cubicBezTo>
                  <a:cubicBezTo>
                    <a:pt x="9845" y="34731"/>
                    <a:pt x="15189" y="36117"/>
                    <a:pt x="24441" y="31911"/>
                  </a:cubicBezTo>
                  <a:cubicBezTo>
                    <a:pt x="36611" y="26420"/>
                    <a:pt x="36413" y="19444"/>
                    <a:pt x="36413" y="19444"/>
                  </a:cubicBezTo>
                  <a:lnTo>
                    <a:pt x="24243" y="0"/>
                  </a:lnTo>
                  <a:lnTo>
                    <a:pt x="0" y="1914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3" name="צורה חופשית: צורה 1302">
              <a:extLst>
                <a:ext uri="{FF2B5EF4-FFF2-40B4-BE49-F238E27FC236}">
                  <a16:creationId xmlns:a16="http://schemas.microsoft.com/office/drawing/2014/main" id="{9DAC378A-A5F6-81CC-E4E6-9493ADDE462A}"/>
                </a:ext>
              </a:extLst>
            </p:cNvPr>
            <p:cNvSpPr/>
            <p:nvPr/>
          </p:nvSpPr>
          <p:spPr>
            <a:xfrm>
              <a:off x="4049862" y="579033"/>
              <a:ext cx="79398" cy="108337"/>
            </a:xfrm>
            <a:custGeom>
              <a:avLst/>
              <a:gdLst>
                <a:gd name="connsiteX0" fmla="*/ 3504 w 79398"/>
                <a:gd name="connsiteY0" fmla="*/ 31943 h 108337"/>
                <a:gd name="connsiteX1" fmla="*/ 46300 w 79398"/>
                <a:gd name="connsiteY1" fmla="*/ 107194 h 108337"/>
                <a:gd name="connsiteX2" fmla="*/ 79399 w 79398"/>
                <a:gd name="connsiteY2" fmla="*/ 85277 h 108337"/>
                <a:gd name="connsiteX3" fmla="*/ 38780 w 79398"/>
                <a:gd name="connsiteY3" fmla="*/ 4237 h 108337"/>
                <a:gd name="connsiteX4" fmla="*/ 3504 w 79398"/>
                <a:gd name="connsiteY4" fmla="*/ 31943 h 1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98" h="108337">
                  <a:moveTo>
                    <a:pt x="3504" y="31943"/>
                  </a:moveTo>
                  <a:cubicBezTo>
                    <a:pt x="32942" y="82754"/>
                    <a:pt x="32695" y="84337"/>
                    <a:pt x="46300" y="107194"/>
                  </a:cubicBezTo>
                  <a:cubicBezTo>
                    <a:pt x="53870" y="112439"/>
                    <a:pt x="79102" y="98685"/>
                    <a:pt x="79399" y="85277"/>
                  </a:cubicBezTo>
                  <a:cubicBezTo>
                    <a:pt x="71236" y="70979"/>
                    <a:pt x="47933" y="15419"/>
                    <a:pt x="38780" y="4237"/>
                  </a:cubicBezTo>
                  <a:cubicBezTo>
                    <a:pt x="29578" y="-6994"/>
                    <a:pt x="-12229" y="4732"/>
                    <a:pt x="3504" y="319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4" name="צורה חופשית: צורה 1303">
              <a:extLst>
                <a:ext uri="{FF2B5EF4-FFF2-40B4-BE49-F238E27FC236}">
                  <a16:creationId xmlns:a16="http://schemas.microsoft.com/office/drawing/2014/main" id="{864F2611-74A8-F97C-77E7-107DB26ED4EE}"/>
                </a:ext>
              </a:extLst>
            </p:cNvPr>
            <p:cNvSpPr/>
            <p:nvPr/>
          </p:nvSpPr>
          <p:spPr>
            <a:xfrm>
              <a:off x="4286627" y="988342"/>
              <a:ext cx="74591" cy="269961"/>
            </a:xfrm>
            <a:custGeom>
              <a:avLst/>
              <a:gdLst>
                <a:gd name="connsiteX0" fmla="*/ 33261 w 74591"/>
                <a:gd name="connsiteY0" fmla="*/ 28 h 269961"/>
                <a:gd name="connsiteX1" fmla="*/ 18419 w 74591"/>
                <a:gd name="connsiteY1" fmla="*/ 13139 h 269961"/>
                <a:gd name="connsiteX2" fmla="*/ 21536 w 74591"/>
                <a:gd name="connsiteY2" fmla="*/ 30851 h 269961"/>
                <a:gd name="connsiteX3" fmla="*/ 21931 w 74591"/>
                <a:gd name="connsiteY3" fmla="*/ 45743 h 269961"/>
                <a:gd name="connsiteX4" fmla="*/ 31233 w 74591"/>
                <a:gd name="connsiteY4" fmla="*/ 124012 h 269961"/>
                <a:gd name="connsiteX5" fmla="*/ 38258 w 74591"/>
                <a:gd name="connsiteY5" fmla="*/ 196443 h 269961"/>
                <a:gd name="connsiteX6" fmla="*/ 16539 w 74591"/>
                <a:gd name="connsiteY6" fmla="*/ 248985 h 269961"/>
                <a:gd name="connsiteX7" fmla="*/ 9563 w 74591"/>
                <a:gd name="connsiteY7" fmla="*/ 258880 h 269961"/>
                <a:gd name="connsiteX8" fmla="*/ 163 w 74591"/>
                <a:gd name="connsiteY8" fmla="*/ 264768 h 269961"/>
                <a:gd name="connsiteX9" fmla="*/ 28017 w 74591"/>
                <a:gd name="connsiteY9" fmla="*/ 269122 h 269961"/>
                <a:gd name="connsiteX10" fmla="*/ 42661 w 74591"/>
                <a:gd name="connsiteY10" fmla="*/ 269023 h 269961"/>
                <a:gd name="connsiteX11" fmla="*/ 44294 w 74591"/>
                <a:gd name="connsiteY11" fmla="*/ 260414 h 269961"/>
                <a:gd name="connsiteX12" fmla="*/ 54634 w 74591"/>
                <a:gd name="connsiteY12" fmla="*/ 238645 h 269961"/>
                <a:gd name="connsiteX13" fmla="*/ 61462 w 74591"/>
                <a:gd name="connsiteY13" fmla="*/ 200253 h 269961"/>
                <a:gd name="connsiteX14" fmla="*/ 68982 w 74591"/>
                <a:gd name="connsiteY14" fmla="*/ 136183 h 269961"/>
                <a:gd name="connsiteX15" fmla="*/ 70367 w 74591"/>
                <a:gd name="connsiteY15" fmla="*/ 52372 h 269961"/>
                <a:gd name="connsiteX16" fmla="*/ 57702 w 74591"/>
                <a:gd name="connsiteY16" fmla="*/ 11902 h 269961"/>
                <a:gd name="connsiteX17" fmla="*/ 33311 w 74591"/>
                <a:gd name="connsiteY17" fmla="*/ 28 h 26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591" h="269961">
                  <a:moveTo>
                    <a:pt x="33261" y="28"/>
                  </a:moveTo>
                  <a:cubicBezTo>
                    <a:pt x="23663" y="28"/>
                    <a:pt x="17479" y="2452"/>
                    <a:pt x="18419" y="13139"/>
                  </a:cubicBezTo>
                  <a:cubicBezTo>
                    <a:pt x="18963" y="19125"/>
                    <a:pt x="21041" y="24815"/>
                    <a:pt x="21536" y="30851"/>
                  </a:cubicBezTo>
                  <a:cubicBezTo>
                    <a:pt x="22179" y="38272"/>
                    <a:pt x="22080" y="38322"/>
                    <a:pt x="21931" y="45743"/>
                  </a:cubicBezTo>
                  <a:cubicBezTo>
                    <a:pt x="21437" y="69985"/>
                    <a:pt x="26632" y="100363"/>
                    <a:pt x="31233" y="124012"/>
                  </a:cubicBezTo>
                  <a:cubicBezTo>
                    <a:pt x="35735" y="147315"/>
                    <a:pt x="41524" y="172596"/>
                    <a:pt x="38258" y="196443"/>
                  </a:cubicBezTo>
                  <a:cubicBezTo>
                    <a:pt x="35834" y="214056"/>
                    <a:pt x="25296" y="233797"/>
                    <a:pt x="16539" y="248985"/>
                  </a:cubicBezTo>
                  <a:cubicBezTo>
                    <a:pt x="14609" y="252350"/>
                    <a:pt x="12482" y="256308"/>
                    <a:pt x="9563" y="258880"/>
                  </a:cubicBezTo>
                  <a:cubicBezTo>
                    <a:pt x="7237" y="260909"/>
                    <a:pt x="1004" y="261948"/>
                    <a:pt x="163" y="264768"/>
                  </a:cubicBezTo>
                  <a:cubicBezTo>
                    <a:pt x="-2311" y="272684"/>
                    <a:pt x="24207" y="269171"/>
                    <a:pt x="28017" y="269122"/>
                  </a:cubicBezTo>
                  <a:cubicBezTo>
                    <a:pt x="31233" y="269072"/>
                    <a:pt x="40237" y="271101"/>
                    <a:pt x="42661" y="269023"/>
                  </a:cubicBezTo>
                  <a:cubicBezTo>
                    <a:pt x="44838" y="267192"/>
                    <a:pt x="44195" y="262888"/>
                    <a:pt x="44294" y="260414"/>
                  </a:cubicBezTo>
                  <a:cubicBezTo>
                    <a:pt x="44591" y="249876"/>
                    <a:pt x="43799" y="240971"/>
                    <a:pt x="54634" y="238645"/>
                  </a:cubicBezTo>
                  <a:cubicBezTo>
                    <a:pt x="79124" y="233351"/>
                    <a:pt x="61561" y="215095"/>
                    <a:pt x="61462" y="200253"/>
                  </a:cubicBezTo>
                  <a:cubicBezTo>
                    <a:pt x="61264" y="178929"/>
                    <a:pt x="66063" y="157210"/>
                    <a:pt x="68982" y="136183"/>
                  </a:cubicBezTo>
                  <a:cubicBezTo>
                    <a:pt x="72643" y="109516"/>
                    <a:pt x="78778" y="78644"/>
                    <a:pt x="70367" y="52372"/>
                  </a:cubicBezTo>
                  <a:cubicBezTo>
                    <a:pt x="65915" y="38421"/>
                    <a:pt x="59879" y="26547"/>
                    <a:pt x="57702" y="11902"/>
                  </a:cubicBezTo>
                  <a:cubicBezTo>
                    <a:pt x="55772" y="-1159"/>
                    <a:pt x="43898" y="28"/>
                    <a:pt x="33311" y="2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5" name="צורה חופשית: צורה 1304">
              <a:extLst>
                <a:ext uri="{FF2B5EF4-FFF2-40B4-BE49-F238E27FC236}">
                  <a16:creationId xmlns:a16="http://schemas.microsoft.com/office/drawing/2014/main" id="{175A20EC-E738-525E-42D4-5190BA36DE99}"/>
                </a:ext>
              </a:extLst>
            </p:cNvPr>
            <p:cNvSpPr/>
            <p:nvPr/>
          </p:nvSpPr>
          <p:spPr>
            <a:xfrm>
              <a:off x="4328645" y="988221"/>
              <a:ext cx="32093" cy="237429"/>
            </a:xfrm>
            <a:custGeom>
              <a:avLst/>
              <a:gdLst>
                <a:gd name="connsiteX0" fmla="*/ 21324 w 32093"/>
                <a:gd name="connsiteY0" fmla="*/ 211752 h 237429"/>
                <a:gd name="connsiteX1" fmla="*/ 21620 w 32093"/>
                <a:gd name="connsiteY1" fmla="*/ 174151 h 237429"/>
                <a:gd name="connsiteX2" fmla="*/ 30130 w 32093"/>
                <a:gd name="connsiteY2" fmla="*/ 110428 h 237429"/>
                <a:gd name="connsiteX3" fmla="*/ 27013 w 32093"/>
                <a:gd name="connsiteY3" fmla="*/ 48683 h 237429"/>
                <a:gd name="connsiteX4" fmla="*/ 16426 w 32093"/>
                <a:gd name="connsiteY4" fmla="*/ 19592 h 237429"/>
                <a:gd name="connsiteX5" fmla="*/ 0 w 32093"/>
                <a:gd name="connsiteY5" fmla="*/ 0 h 237429"/>
                <a:gd name="connsiteX6" fmla="*/ 8213 w 32093"/>
                <a:gd name="connsiteY6" fmla="*/ 31070 h 237429"/>
                <a:gd name="connsiteX7" fmla="*/ 17761 w 32093"/>
                <a:gd name="connsiteY7" fmla="*/ 51850 h 237429"/>
                <a:gd name="connsiteX8" fmla="*/ 20384 w 32093"/>
                <a:gd name="connsiteY8" fmla="*/ 104639 h 237429"/>
                <a:gd name="connsiteX9" fmla="*/ 18058 w 32093"/>
                <a:gd name="connsiteY9" fmla="*/ 237430 h 237429"/>
                <a:gd name="connsiteX10" fmla="*/ 21274 w 32093"/>
                <a:gd name="connsiteY10" fmla="*/ 211703 h 23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93" h="237429">
                  <a:moveTo>
                    <a:pt x="21324" y="211752"/>
                  </a:moveTo>
                  <a:cubicBezTo>
                    <a:pt x="15436" y="202649"/>
                    <a:pt x="20384" y="183848"/>
                    <a:pt x="21620" y="174151"/>
                  </a:cubicBezTo>
                  <a:cubicBezTo>
                    <a:pt x="24292" y="152877"/>
                    <a:pt x="27904" y="131751"/>
                    <a:pt x="30130" y="110428"/>
                  </a:cubicBezTo>
                  <a:cubicBezTo>
                    <a:pt x="32307" y="89846"/>
                    <a:pt x="34187" y="68523"/>
                    <a:pt x="27013" y="48683"/>
                  </a:cubicBezTo>
                  <a:cubicBezTo>
                    <a:pt x="23501" y="38986"/>
                    <a:pt x="18306" y="29833"/>
                    <a:pt x="16426" y="19592"/>
                  </a:cubicBezTo>
                  <a:cubicBezTo>
                    <a:pt x="14249" y="7768"/>
                    <a:pt x="14298" y="544"/>
                    <a:pt x="0" y="0"/>
                  </a:cubicBezTo>
                  <a:cubicBezTo>
                    <a:pt x="989" y="10835"/>
                    <a:pt x="3463" y="21225"/>
                    <a:pt x="8213" y="31070"/>
                  </a:cubicBezTo>
                  <a:cubicBezTo>
                    <a:pt x="11577" y="37947"/>
                    <a:pt x="15486" y="44478"/>
                    <a:pt x="17761" y="51850"/>
                  </a:cubicBezTo>
                  <a:cubicBezTo>
                    <a:pt x="23055" y="68721"/>
                    <a:pt x="21522" y="87274"/>
                    <a:pt x="20384" y="104639"/>
                  </a:cubicBezTo>
                  <a:cubicBezTo>
                    <a:pt x="17465" y="149760"/>
                    <a:pt x="9400" y="192507"/>
                    <a:pt x="18058" y="237430"/>
                  </a:cubicBezTo>
                  <a:cubicBezTo>
                    <a:pt x="31614" y="232581"/>
                    <a:pt x="27310" y="220955"/>
                    <a:pt x="21274" y="2117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6" name="צורה חופשית: צורה 1305">
              <a:extLst>
                <a:ext uri="{FF2B5EF4-FFF2-40B4-BE49-F238E27FC236}">
                  <a16:creationId xmlns:a16="http://schemas.microsoft.com/office/drawing/2014/main" id="{73C2C7FB-ABE3-28B8-A5B0-5486A01C9451}"/>
                </a:ext>
              </a:extLst>
            </p:cNvPr>
            <p:cNvSpPr/>
            <p:nvPr/>
          </p:nvSpPr>
          <p:spPr>
            <a:xfrm>
              <a:off x="4334780" y="1220308"/>
              <a:ext cx="20334" cy="41194"/>
            </a:xfrm>
            <a:custGeom>
              <a:avLst/>
              <a:gdLst>
                <a:gd name="connsiteX0" fmla="*/ 20285 w 20334"/>
                <a:gd name="connsiteY0" fmla="*/ 0 h 41194"/>
                <a:gd name="connsiteX1" fmla="*/ 10934 w 20334"/>
                <a:gd name="connsiteY1" fmla="*/ 40916 h 41194"/>
                <a:gd name="connsiteX2" fmla="*/ 6679 w 20334"/>
                <a:gd name="connsiteY2" fmla="*/ 41114 h 41194"/>
                <a:gd name="connsiteX3" fmla="*/ 0 w 20334"/>
                <a:gd name="connsiteY3" fmla="*/ 12270 h 41194"/>
                <a:gd name="connsiteX4" fmla="*/ 20334 w 20334"/>
                <a:gd name="connsiteY4" fmla="*/ 49 h 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4" h="41194">
                  <a:moveTo>
                    <a:pt x="20285" y="0"/>
                  </a:moveTo>
                  <a:cubicBezTo>
                    <a:pt x="15387" y="11676"/>
                    <a:pt x="8163" y="27805"/>
                    <a:pt x="10934" y="40916"/>
                  </a:cubicBezTo>
                  <a:cubicBezTo>
                    <a:pt x="9747" y="41213"/>
                    <a:pt x="7866" y="41262"/>
                    <a:pt x="6679" y="41114"/>
                  </a:cubicBezTo>
                  <a:cubicBezTo>
                    <a:pt x="6729" y="37156"/>
                    <a:pt x="6432" y="7322"/>
                    <a:pt x="0" y="12270"/>
                  </a:cubicBezTo>
                  <a:cubicBezTo>
                    <a:pt x="6184" y="7570"/>
                    <a:pt x="13655" y="4007"/>
                    <a:pt x="20334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7" name="צורה חופשית: צורה 1306">
              <a:extLst>
                <a:ext uri="{FF2B5EF4-FFF2-40B4-BE49-F238E27FC236}">
                  <a16:creationId xmlns:a16="http://schemas.microsoft.com/office/drawing/2014/main" id="{D3BE12D5-2A54-7A38-2B55-316A3185EFB4}"/>
                </a:ext>
              </a:extLst>
            </p:cNvPr>
            <p:cNvSpPr/>
            <p:nvPr/>
          </p:nvSpPr>
          <p:spPr>
            <a:xfrm>
              <a:off x="4282664" y="1197876"/>
              <a:ext cx="73413" cy="62799"/>
            </a:xfrm>
            <a:custGeom>
              <a:avLst/>
              <a:gdLst>
                <a:gd name="connsiteX0" fmla="*/ 67750 w 73413"/>
                <a:gd name="connsiteY0" fmla="*/ 2840 h 62799"/>
                <a:gd name="connsiteX1" fmla="*/ 38708 w 73413"/>
                <a:gd name="connsiteY1" fmla="*/ 27824 h 62799"/>
                <a:gd name="connsiteX2" fmla="*/ 24657 w 73413"/>
                <a:gd name="connsiteY2" fmla="*/ 44497 h 62799"/>
                <a:gd name="connsiteX3" fmla="*/ 16593 w 73413"/>
                <a:gd name="connsiteY3" fmla="*/ 44992 h 62799"/>
                <a:gd name="connsiteX4" fmla="*/ 2839 w 73413"/>
                <a:gd name="connsiteY4" fmla="*/ 52216 h 62799"/>
                <a:gd name="connsiteX5" fmla="*/ 5659 w 73413"/>
                <a:gd name="connsiteY5" fmla="*/ 60379 h 62799"/>
                <a:gd name="connsiteX6" fmla="*/ 43754 w 73413"/>
                <a:gd name="connsiteY6" fmla="*/ 61418 h 62799"/>
                <a:gd name="connsiteX7" fmla="*/ 53105 w 73413"/>
                <a:gd name="connsiteY7" fmla="*/ 34504 h 62799"/>
                <a:gd name="connsiteX8" fmla="*/ 72351 w 73413"/>
                <a:gd name="connsiteY8" fmla="*/ 23768 h 62799"/>
                <a:gd name="connsiteX9" fmla="*/ 67750 w 73413"/>
                <a:gd name="connsiteY9" fmla="*/ 2741 h 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13" h="62799">
                  <a:moveTo>
                    <a:pt x="67750" y="2840"/>
                  </a:moveTo>
                  <a:cubicBezTo>
                    <a:pt x="55084" y="-9282"/>
                    <a:pt x="43260" y="20898"/>
                    <a:pt x="38708" y="27824"/>
                  </a:cubicBezTo>
                  <a:cubicBezTo>
                    <a:pt x="34750" y="33860"/>
                    <a:pt x="29951" y="39599"/>
                    <a:pt x="24657" y="44497"/>
                  </a:cubicBezTo>
                  <a:cubicBezTo>
                    <a:pt x="22431" y="46526"/>
                    <a:pt x="16642" y="51770"/>
                    <a:pt x="16593" y="44992"/>
                  </a:cubicBezTo>
                  <a:cubicBezTo>
                    <a:pt x="12536" y="47614"/>
                    <a:pt x="6351" y="49346"/>
                    <a:pt x="2839" y="52216"/>
                  </a:cubicBezTo>
                  <a:cubicBezTo>
                    <a:pt x="-2505" y="56619"/>
                    <a:pt x="414" y="59884"/>
                    <a:pt x="5659" y="60379"/>
                  </a:cubicBezTo>
                  <a:cubicBezTo>
                    <a:pt x="16791" y="61467"/>
                    <a:pt x="32870" y="64584"/>
                    <a:pt x="43754" y="61418"/>
                  </a:cubicBezTo>
                  <a:cubicBezTo>
                    <a:pt x="53402" y="58598"/>
                    <a:pt x="46080" y="41232"/>
                    <a:pt x="53105" y="34504"/>
                  </a:cubicBezTo>
                  <a:cubicBezTo>
                    <a:pt x="58250" y="29606"/>
                    <a:pt x="68789" y="30892"/>
                    <a:pt x="72351" y="23768"/>
                  </a:cubicBezTo>
                  <a:cubicBezTo>
                    <a:pt x="75418" y="17633"/>
                    <a:pt x="71213" y="7936"/>
                    <a:pt x="67750" y="274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8" name="צורה חופשית: צורה 1307">
              <a:extLst>
                <a:ext uri="{FF2B5EF4-FFF2-40B4-BE49-F238E27FC236}">
                  <a16:creationId xmlns:a16="http://schemas.microsoft.com/office/drawing/2014/main" id="{665BBD49-B180-CD46-5059-B26200A8A6AB}"/>
                </a:ext>
              </a:extLst>
            </p:cNvPr>
            <p:cNvSpPr/>
            <p:nvPr/>
          </p:nvSpPr>
          <p:spPr>
            <a:xfrm>
              <a:off x="4240117" y="1019505"/>
              <a:ext cx="76177" cy="260577"/>
            </a:xfrm>
            <a:custGeom>
              <a:avLst/>
              <a:gdLst>
                <a:gd name="connsiteX0" fmla="*/ 29059 w 76177"/>
                <a:gd name="connsiteY0" fmla="*/ 84 h 260577"/>
                <a:gd name="connsiteX1" fmla="*/ 9665 w 76177"/>
                <a:gd name="connsiteY1" fmla="*/ 12848 h 260577"/>
                <a:gd name="connsiteX2" fmla="*/ 13178 w 76177"/>
                <a:gd name="connsiteY2" fmla="*/ 29670 h 260577"/>
                <a:gd name="connsiteX3" fmla="*/ 18125 w 76177"/>
                <a:gd name="connsiteY3" fmla="*/ 51933 h 260577"/>
                <a:gd name="connsiteX4" fmla="*/ 29406 w 76177"/>
                <a:gd name="connsiteY4" fmla="*/ 114816 h 260577"/>
                <a:gd name="connsiteX5" fmla="*/ 40241 w 76177"/>
                <a:gd name="connsiteY5" fmla="*/ 181162 h 260577"/>
                <a:gd name="connsiteX6" fmla="*/ 29158 w 76177"/>
                <a:gd name="connsiteY6" fmla="*/ 226283 h 260577"/>
                <a:gd name="connsiteX7" fmla="*/ 4965 w 76177"/>
                <a:gd name="connsiteY7" fmla="*/ 242659 h 260577"/>
                <a:gd name="connsiteX8" fmla="*/ 7538 w 76177"/>
                <a:gd name="connsiteY8" fmla="*/ 256858 h 260577"/>
                <a:gd name="connsiteX9" fmla="*/ 59140 w 76177"/>
                <a:gd name="connsiteY9" fmla="*/ 235930 h 260577"/>
                <a:gd name="connsiteX10" fmla="*/ 76060 w 76177"/>
                <a:gd name="connsiteY10" fmla="*/ 220197 h 260577"/>
                <a:gd name="connsiteX11" fmla="*/ 67501 w 76177"/>
                <a:gd name="connsiteY11" fmla="*/ 198923 h 260577"/>
                <a:gd name="connsiteX12" fmla="*/ 71509 w 76177"/>
                <a:gd name="connsiteY12" fmla="*/ 138514 h 260577"/>
                <a:gd name="connsiteX13" fmla="*/ 66660 w 76177"/>
                <a:gd name="connsiteY13" fmla="*/ 56436 h 260577"/>
                <a:gd name="connsiteX14" fmla="*/ 48849 w 76177"/>
                <a:gd name="connsiteY14" fmla="*/ 16806 h 260577"/>
                <a:gd name="connsiteX15" fmla="*/ 42665 w 76177"/>
                <a:gd name="connsiteY15" fmla="*/ 1617 h 260577"/>
                <a:gd name="connsiteX16" fmla="*/ 29109 w 76177"/>
                <a:gd name="connsiteY16" fmla="*/ 133 h 2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77" h="260577">
                  <a:moveTo>
                    <a:pt x="29059" y="84"/>
                  </a:moveTo>
                  <a:cubicBezTo>
                    <a:pt x="20302" y="84"/>
                    <a:pt x="10605" y="2706"/>
                    <a:pt x="9665" y="12848"/>
                  </a:cubicBezTo>
                  <a:cubicBezTo>
                    <a:pt x="9121" y="18538"/>
                    <a:pt x="11694" y="24277"/>
                    <a:pt x="13178" y="29670"/>
                  </a:cubicBezTo>
                  <a:cubicBezTo>
                    <a:pt x="15157" y="36992"/>
                    <a:pt x="16691" y="44463"/>
                    <a:pt x="18125" y="51933"/>
                  </a:cubicBezTo>
                  <a:cubicBezTo>
                    <a:pt x="22083" y="72861"/>
                    <a:pt x="25547" y="93888"/>
                    <a:pt x="29406" y="114816"/>
                  </a:cubicBezTo>
                  <a:cubicBezTo>
                    <a:pt x="33463" y="136832"/>
                    <a:pt x="37717" y="158898"/>
                    <a:pt x="40241" y="181162"/>
                  </a:cubicBezTo>
                  <a:cubicBezTo>
                    <a:pt x="42269" y="199269"/>
                    <a:pt x="39894" y="210945"/>
                    <a:pt x="29158" y="226283"/>
                  </a:cubicBezTo>
                  <a:cubicBezTo>
                    <a:pt x="22281" y="236079"/>
                    <a:pt x="16740" y="240581"/>
                    <a:pt x="4965" y="242659"/>
                  </a:cubicBezTo>
                  <a:cubicBezTo>
                    <a:pt x="-4534" y="244341"/>
                    <a:pt x="1452" y="253048"/>
                    <a:pt x="7538" y="256858"/>
                  </a:cubicBezTo>
                  <a:cubicBezTo>
                    <a:pt x="29950" y="271057"/>
                    <a:pt x="39202" y="240333"/>
                    <a:pt x="59140" y="235930"/>
                  </a:cubicBezTo>
                  <a:cubicBezTo>
                    <a:pt x="68540" y="233852"/>
                    <a:pt x="77297" y="232071"/>
                    <a:pt x="76060" y="220197"/>
                  </a:cubicBezTo>
                  <a:cubicBezTo>
                    <a:pt x="75219" y="212133"/>
                    <a:pt x="68887" y="206691"/>
                    <a:pt x="67501" y="198923"/>
                  </a:cubicBezTo>
                  <a:cubicBezTo>
                    <a:pt x="64187" y="179677"/>
                    <a:pt x="69579" y="157661"/>
                    <a:pt x="71509" y="138514"/>
                  </a:cubicBezTo>
                  <a:cubicBezTo>
                    <a:pt x="74230" y="111452"/>
                    <a:pt x="78089" y="81965"/>
                    <a:pt x="66660" y="56436"/>
                  </a:cubicBezTo>
                  <a:cubicBezTo>
                    <a:pt x="60822" y="43424"/>
                    <a:pt x="51719" y="31006"/>
                    <a:pt x="48849" y="16806"/>
                  </a:cubicBezTo>
                  <a:cubicBezTo>
                    <a:pt x="47711" y="11216"/>
                    <a:pt x="48305" y="4833"/>
                    <a:pt x="42665" y="1617"/>
                  </a:cubicBezTo>
                  <a:cubicBezTo>
                    <a:pt x="38707" y="-658"/>
                    <a:pt x="33463" y="133"/>
                    <a:pt x="29109" y="13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9" name="צורה חופשית: צורה 1308">
              <a:extLst>
                <a:ext uri="{FF2B5EF4-FFF2-40B4-BE49-F238E27FC236}">
                  <a16:creationId xmlns:a16="http://schemas.microsoft.com/office/drawing/2014/main" id="{791003FD-2EAE-25DD-42E1-BD538819E212}"/>
                </a:ext>
              </a:extLst>
            </p:cNvPr>
            <p:cNvSpPr/>
            <p:nvPr/>
          </p:nvSpPr>
          <p:spPr>
            <a:xfrm>
              <a:off x="4277438" y="1019687"/>
              <a:ext cx="38565" cy="234609"/>
            </a:xfrm>
            <a:custGeom>
              <a:avLst/>
              <a:gdLst>
                <a:gd name="connsiteX0" fmla="*/ 24787 w 38565"/>
                <a:gd name="connsiteY0" fmla="*/ 72283 h 234609"/>
                <a:gd name="connsiteX1" fmla="*/ 27310 w 38565"/>
                <a:gd name="connsiteY1" fmla="*/ 144417 h 234609"/>
                <a:gd name="connsiteX2" fmla="*/ 28844 w 38565"/>
                <a:gd name="connsiteY2" fmla="*/ 234610 h 234609"/>
                <a:gd name="connsiteX3" fmla="*/ 35078 w 38565"/>
                <a:gd name="connsiteY3" fmla="*/ 209476 h 234609"/>
                <a:gd name="connsiteX4" fmla="*/ 29685 w 38565"/>
                <a:gd name="connsiteY4" fmla="*/ 192111 h 234609"/>
                <a:gd name="connsiteX5" fmla="*/ 35078 w 38565"/>
                <a:gd name="connsiteY5" fmla="*/ 128783 h 234609"/>
                <a:gd name="connsiteX6" fmla="*/ 29932 w 38565"/>
                <a:gd name="connsiteY6" fmla="*/ 57539 h 234609"/>
                <a:gd name="connsiteX7" fmla="*/ 13655 w 38565"/>
                <a:gd name="connsiteY7" fmla="*/ 23896 h 234609"/>
                <a:gd name="connsiteX8" fmla="*/ 0 w 38565"/>
                <a:gd name="connsiteY8" fmla="*/ 0 h 234609"/>
                <a:gd name="connsiteX9" fmla="*/ 10489 w 38565"/>
                <a:gd name="connsiteY9" fmla="*/ 42598 h 234609"/>
                <a:gd name="connsiteX10" fmla="*/ 24836 w 38565"/>
                <a:gd name="connsiteY10" fmla="*/ 72332 h 23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65" h="234609">
                  <a:moveTo>
                    <a:pt x="24787" y="72283"/>
                  </a:moveTo>
                  <a:cubicBezTo>
                    <a:pt x="30922" y="95140"/>
                    <a:pt x="28102" y="121065"/>
                    <a:pt x="27310" y="144417"/>
                  </a:cubicBezTo>
                  <a:cubicBezTo>
                    <a:pt x="26321" y="174399"/>
                    <a:pt x="24985" y="204776"/>
                    <a:pt x="28844" y="234610"/>
                  </a:cubicBezTo>
                  <a:cubicBezTo>
                    <a:pt x="41114" y="231295"/>
                    <a:pt x="40025" y="218629"/>
                    <a:pt x="35078" y="209476"/>
                  </a:cubicBezTo>
                  <a:cubicBezTo>
                    <a:pt x="31664" y="203144"/>
                    <a:pt x="29883" y="199483"/>
                    <a:pt x="29685" y="192111"/>
                  </a:cubicBezTo>
                  <a:cubicBezTo>
                    <a:pt x="29091" y="171034"/>
                    <a:pt x="33198" y="149711"/>
                    <a:pt x="35078" y="128783"/>
                  </a:cubicBezTo>
                  <a:cubicBezTo>
                    <a:pt x="37205" y="105134"/>
                    <a:pt x="39629" y="79852"/>
                    <a:pt x="29932" y="57539"/>
                  </a:cubicBezTo>
                  <a:cubicBezTo>
                    <a:pt x="24985" y="46111"/>
                    <a:pt x="17910" y="35622"/>
                    <a:pt x="13655" y="23896"/>
                  </a:cubicBezTo>
                  <a:cubicBezTo>
                    <a:pt x="10340" y="14793"/>
                    <a:pt x="12517" y="1187"/>
                    <a:pt x="0" y="0"/>
                  </a:cubicBezTo>
                  <a:cubicBezTo>
                    <a:pt x="792" y="14694"/>
                    <a:pt x="3513" y="29487"/>
                    <a:pt x="10489" y="42598"/>
                  </a:cubicBezTo>
                  <a:cubicBezTo>
                    <a:pt x="15782" y="52493"/>
                    <a:pt x="21868" y="61349"/>
                    <a:pt x="24836" y="723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0" name="צורה חופשית: צורה 1309">
              <a:extLst>
                <a:ext uri="{FF2B5EF4-FFF2-40B4-BE49-F238E27FC236}">
                  <a16:creationId xmlns:a16="http://schemas.microsoft.com/office/drawing/2014/main" id="{8E42B3C3-B5F8-E033-855B-4D817171F6C6}"/>
                </a:ext>
              </a:extLst>
            </p:cNvPr>
            <p:cNvSpPr/>
            <p:nvPr/>
          </p:nvSpPr>
          <p:spPr>
            <a:xfrm>
              <a:off x="4237394" y="1224568"/>
              <a:ext cx="79470" cy="64376"/>
            </a:xfrm>
            <a:custGeom>
              <a:avLst/>
              <a:gdLst>
                <a:gd name="connsiteX0" fmla="*/ 19 w 79470"/>
                <a:gd name="connsiteY0" fmla="*/ 45214 h 64376"/>
                <a:gd name="connsiteX1" fmla="*/ 39747 w 79470"/>
                <a:gd name="connsiteY1" fmla="*/ 60106 h 64376"/>
                <a:gd name="connsiteX2" fmla="*/ 61863 w 79470"/>
                <a:gd name="connsiteY2" fmla="*/ 38782 h 64376"/>
                <a:gd name="connsiteX3" fmla="*/ 79228 w 79470"/>
                <a:gd name="connsiteY3" fmla="*/ 23742 h 64376"/>
                <a:gd name="connsiteX4" fmla="*/ 71956 w 79470"/>
                <a:gd name="connsiteY4" fmla="*/ 1082 h 64376"/>
                <a:gd name="connsiteX5" fmla="*/ 49989 w 79470"/>
                <a:gd name="connsiteY5" fmla="*/ 18349 h 64376"/>
                <a:gd name="connsiteX6" fmla="*/ 25400 w 79470"/>
                <a:gd name="connsiteY6" fmla="*/ 45016 h 64376"/>
                <a:gd name="connsiteX7" fmla="*/ 14317 w 79470"/>
                <a:gd name="connsiteY7" fmla="*/ 43581 h 64376"/>
                <a:gd name="connsiteX8" fmla="*/ 20700 w 79470"/>
                <a:gd name="connsiteY8" fmla="*/ 33785 h 64376"/>
                <a:gd name="connsiteX9" fmla="*/ 69 w 79470"/>
                <a:gd name="connsiteY9" fmla="*/ 45214 h 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70" h="64376">
                  <a:moveTo>
                    <a:pt x="19" y="45214"/>
                  </a:moveTo>
                  <a:cubicBezTo>
                    <a:pt x="9221" y="54862"/>
                    <a:pt x="26290" y="72524"/>
                    <a:pt x="39747" y="60106"/>
                  </a:cubicBezTo>
                  <a:cubicBezTo>
                    <a:pt x="47416" y="53031"/>
                    <a:pt x="52017" y="43433"/>
                    <a:pt x="61863" y="38782"/>
                  </a:cubicBezTo>
                  <a:cubicBezTo>
                    <a:pt x="71016" y="34428"/>
                    <a:pt x="77596" y="35814"/>
                    <a:pt x="79228" y="23742"/>
                  </a:cubicBezTo>
                  <a:cubicBezTo>
                    <a:pt x="80119" y="17112"/>
                    <a:pt x="78734" y="4842"/>
                    <a:pt x="71956" y="1082"/>
                  </a:cubicBezTo>
                  <a:cubicBezTo>
                    <a:pt x="62110" y="-4310"/>
                    <a:pt x="53650" y="11868"/>
                    <a:pt x="49989" y="18349"/>
                  </a:cubicBezTo>
                  <a:cubicBezTo>
                    <a:pt x="44052" y="28689"/>
                    <a:pt x="38857" y="43235"/>
                    <a:pt x="25400" y="45016"/>
                  </a:cubicBezTo>
                  <a:cubicBezTo>
                    <a:pt x="22827" y="45362"/>
                    <a:pt x="16049" y="45659"/>
                    <a:pt x="14317" y="43581"/>
                  </a:cubicBezTo>
                  <a:cubicBezTo>
                    <a:pt x="11052" y="39772"/>
                    <a:pt x="17830" y="35913"/>
                    <a:pt x="20700" y="33785"/>
                  </a:cubicBezTo>
                  <a:cubicBezTo>
                    <a:pt x="12190" y="34973"/>
                    <a:pt x="-1069" y="33439"/>
                    <a:pt x="69" y="452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1" name="צורה חופשית: צורה 1310">
              <a:extLst>
                <a:ext uri="{FF2B5EF4-FFF2-40B4-BE49-F238E27FC236}">
                  <a16:creationId xmlns:a16="http://schemas.microsoft.com/office/drawing/2014/main" id="{D5401312-B0A4-6E84-5E0D-5B4F5026FA1E}"/>
                </a:ext>
              </a:extLst>
            </p:cNvPr>
            <p:cNvSpPr/>
            <p:nvPr/>
          </p:nvSpPr>
          <p:spPr>
            <a:xfrm>
              <a:off x="4294755" y="1254049"/>
              <a:ext cx="19690" cy="39945"/>
            </a:xfrm>
            <a:custGeom>
              <a:avLst/>
              <a:gdLst>
                <a:gd name="connsiteX0" fmla="*/ 19691 w 19690"/>
                <a:gd name="connsiteY0" fmla="*/ 0 h 39945"/>
                <a:gd name="connsiteX1" fmla="*/ 12369 w 19690"/>
                <a:gd name="connsiteY1" fmla="*/ 39679 h 39945"/>
                <a:gd name="connsiteX2" fmla="*/ 8114 w 19690"/>
                <a:gd name="connsiteY2" fmla="*/ 39827 h 39945"/>
                <a:gd name="connsiteX3" fmla="*/ 0 w 19690"/>
                <a:gd name="connsiteY3" fmla="*/ 11824 h 39945"/>
                <a:gd name="connsiteX4" fmla="*/ 19691 w 19690"/>
                <a:gd name="connsiteY4" fmla="*/ 0 h 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" h="39945">
                  <a:moveTo>
                    <a:pt x="19691" y="0"/>
                  </a:moveTo>
                  <a:cubicBezTo>
                    <a:pt x="15387" y="11330"/>
                    <a:pt x="8955" y="27211"/>
                    <a:pt x="12369" y="39679"/>
                  </a:cubicBezTo>
                  <a:cubicBezTo>
                    <a:pt x="11231" y="39976"/>
                    <a:pt x="9301" y="40025"/>
                    <a:pt x="8114" y="39827"/>
                  </a:cubicBezTo>
                  <a:cubicBezTo>
                    <a:pt x="7965" y="35968"/>
                    <a:pt x="6630" y="7075"/>
                    <a:pt x="0" y="11824"/>
                  </a:cubicBezTo>
                  <a:cubicBezTo>
                    <a:pt x="6184" y="7372"/>
                    <a:pt x="13160" y="3859"/>
                    <a:pt x="19691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2" name="צורה חופשית: צורה 1311">
              <a:extLst>
                <a:ext uri="{FF2B5EF4-FFF2-40B4-BE49-F238E27FC236}">
                  <a16:creationId xmlns:a16="http://schemas.microsoft.com/office/drawing/2014/main" id="{F12C3054-394F-F883-80C7-87BBAD7A7522}"/>
                </a:ext>
              </a:extLst>
            </p:cNvPr>
            <p:cNvSpPr/>
            <p:nvPr/>
          </p:nvSpPr>
          <p:spPr>
            <a:xfrm>
              <a:off x="4223307" y="821411"/>
              <a:ext cx="83151" cy="235056"/>
            </a:xfrm>
            <a:custGeom>
              <a:avLst/>
              <a:gdLst>
                <a:gd name="connsiteX0" fmla="*/ 1985 w 83151"/>
                <a:gd name="connsiteY0" fmla="*/ 28528 h 235056"/>
                <a:gd name="connsiteX1" fmla="*/ 15245 w 83151"/>
                <a:gd name="connsiteY1" fmla="*/ 178189 h 235056"/>
                <a:gd name="connsiteX2" fmla="*/ 26822 w 83151"/>
                <a:gd name="connsiteY2" fmla="*/ 216235 h 235056"/>
                <a:gd name="connsiteX3" fmla="*/ 47947 w 83151"/>
                <a:gd name="connsiteY3" fmla="*/ 234838 h 235056"/>
                <a:gd name="connsiteX4" fmla="*/ 67440 w 83151"/>
                <a:gd name="connsiteY4" fmla="*/ 192042 h 235056"/>
                <a:gd name="connsiteX5" fmla="*/ 68826 w 83151"/>
                <a:gd name="connsiteY5" fmla="*/ 123223 h 235056"/>
                <a:gd name="connsiteX6" fmla="*/ 82679 w 83151"/>
                <a:gd name="connsiteY6" fmla="*/ 64100 h 235056"/>
                <a:gd name="connsiteX7" fmla="*/ 71201 w 83151"/>
                <a:gd name="connsiteY7" fmla="*/ 30012 h 235056"/>
                <a:gd name="connsiteX8" fmla="*/ 31175 w 83151"/>
                <a:gd name="connsiteY8" fmla="*/ 970 h 235056"/>
                <a:gd name="connsiteX9" fmla="*/ 1985 w 83151"/>
                <a:gd name="connsiteY9" fmla="*/ 28478 h 23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51" h="235056">
                  <a:moveTo>
                    <a:pt x="1985" y="28528"/>
                  </a:moveTo>
                  <a:cubicBezTo>
                    <a:pt x="-3259" y="78695"/>
                    <a:pt x="2134" y="129555"/>
                    <a:pt x="15245" y="178189"/>
                  </a:cubicBezTo>
                  <a:cubicBezTo>
                    <a:pt x="18708" y="191003"/>
                    <a:pt x="23111" y="203520"/>
                    <a:pt x="26822" y="216235"/>
                  </a:cubicBezTo>
                  <a:cubicBezTo>
                    <a:pt x="29691" y="226130"/>
                    <a:pt x="35430" y="236718"/>
                    <a:pt x="47947" y="234838"/>
                  </a:cubicBezTo>
                  <a:cubicBezTo>
                    <a:pt x="64571" y="232364"/>
                    <a:pt x="66896" y="205252"/>
                    <a:pt x="67440" y="192042"/>
                  </a:cubicBezTo>
                  <a:cubicBezTo>
                    <a:pt x="68381" y="169086"/>
                    <a:pt x="66253" y="146179"/>
                    <a:pt x="68826" y="123223"/>
                  </a:cubicBezTo>
                  <a:cubicBezTo>
                    <a:pt x="71102" y="102839"/>
                    <a:pt x="79611" y="84187"/>
                    <a:pt x="82679" y="64100"/>
                  </a:cubicBezTo>
                  <a:cubicBezTo>
                    <a:pt x="84757" y="50445"/>
                    <a:pt x="79809" y="40204"/>
                    <a:pt x="71201" y="30012"/>
                  </a:cubicBezTo>
                  <a:cubicBezTo>
                    <a:pt x="60959" y="17891"/>
                    <a:pt x="46908" y="5176"/>
                    <a:pt x="31175" y="970"/>
                  </a:cubicBezTo>
                  <a:cubicBezTo>
                    <a:pt x="12078" y="-4126"/>
                    <a:pt x="3717" y="11706"/>
                    <a:pt x="1985" y="284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3" name="צורה חופשית: צורה 1312">
              <a:extLst>
                <a:ext uri="{FF2B5EF4-FFF2-40B4-BE49-F238E27FC236}">
                  <a16:creationId xmlns:a16="http://schemas.microsoft.com/office/drawing/2014/main" id="{70C4FCDF-C9F7-1D30-9849-2DD976C3EB0C}"/>
                </a:ext>
              </a:extLst>
            </p:cNvPr>
            <p:cNvSpPr/>
            <p:nvPr/>
          </p:nvSpPr>
          <p:spPr>
            <a:xfrm>
              <a:off x="4257451" y="823866"/>
              <a:ext cx="49079" cy="224665"/>
            </a:xfrm>
            <a:custGeom>
              <a:avLst/>
              <a:gdLst>
                <a:gd name="connsiteX0" fmla="*/ 33791 w 49079"/>
                <a:gd name="connsiteY0" fmla="*/ 131059 h 224665"/>
                <a:gd name="connsiteX1" fmla="*/ 42004 w 49079"/>
                <a:gd name="connsiteY1" fmla="*/ 85690 h 224665"/>
                <a:gd name="connsiteX2" fmla="*/ 49079 w 49079"/>
                <a:gd name="connsiteY2" fmla="*/ 54917 h 224665"/>
                <a:gd name="connsiteX3" fmla="*/ 0 w 49079"/>
                <a:gd name="connsiteY3" fmla="*/ 0 h 224665"/>
                <a:gd name="connsiteX4" fmla="*/ 19048 w 49079"/>
                <a:gd name="connsiteY4" fmla="*/ 135264 h 224665"/>
                <a:gd name="connsiteX5" fmla="*/ 24688 w 49079"/>
                <a:gd name="connsiteY5" fmla="*/ 224665 h 224665"/>
                <a:gd name="connsiteX6" fmla="*/ 33346 w 49079"/>
                <a:gd name="connsiteY6" fmla="*/ 184739 h 224665"/>
                <a:gd name="connsiteX7" fmla="*/ 33791 w 49079"/>
                <a:gd name="connsiteY7" fmla="*/ 131009 h 2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79" h="224665">
                  <a:moveTo>
                    <a:pt x="33791" y="131059"/>
                  </a:moveTo>
                  <a:cubicBezTo>
                    <a:pt x="34632" y="115623"/>
                    <a:pt x="37650" y="100533"/>
                    <a:pt x="42004" y="85690"/>
                  </a:cubicBezTo>
                  <a:cubicBezTo>
                    <a:pt x="44923" y="75746"/>
                    <a:pt x="49030" y="65455"/>
                    <a:pt x="49079" y="54917"/>
                  </a:cubicBezTo>
                  <a:cubicBezTo>
                    <a:pt x="49227" y="30625"/>
                    <a:pt x="20186" y="8361"/>
                    <a:pt x="0" y="0"/>
                  </a:cubicBezTo>
                  <a:cubicBezTo>
                    <a:pt x="11726" y="44231"/>
                    <a:pt x="17811" y="89599"/>
                    <a:pt x="19048" y="135264"/>
                  </a:cubicBezTo>
                  <a:cubicBezTo>
                    <a:pt x="19839" y="164454"/>
                    <a:pt x="15980" y="196366"/>
                    <a:pt x="24688" y="224665"/>
                  </a:cubicBezTo>
                  <a:cubicBezTo>
                    <a:pt x="31961" y="213484"/>
                    <a:pt x="33198" y="197751"/>
                    <a:pt x="33346" y="184739"/>
                  </a:cubicBezTo>
                  <a:cubicBezTo>
                    <a:pt x="33544" y="166780"/>
                    <a:pt x="32752" y="148919"/>
                    <a:pt x="33791" y="131009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4" name="צורה חופשית: צורה 1313">
              <a:extLst>
                <a:ext uri="{FF2B5EF4-FFF2-40B4-BE49-F238E27FC236}">
                  <a16:creationId xmlns:a16="http://schemas.microsoft.com/office/drawing/2014/main" id="{EA2BC729-A8B3-49D0-7614-B7D306A30299}"/>
                </a:ext>
              </a:extLst>
            </p:cNvPr>
            <p:cNvSpPr/>
            <p:nvPr/>
          </p:nvSpPr>
          <p:spPr>
            <a:xfrm>
              <a:off x="4226752" y="790279"/>
              <a:ext cx="93717" cy="119444"/>
            </a:xfrm>
            <a:custGeom>
              <a:avLst/>
              <a:gdLst>
                <a:gd name="connsiteX0" fmla="*/ 93680 w 93717"/>
                <a:gd name="connsiteY0" fmla="*/ 59858 h 119444"/>
                <a:gd name="connsiteX1" fmla="*/ 63154 w 93717"/>
                <a:gd name="connsiteY1" fmla="*/ 115814 h 119444"/>
                <a:gd name="connsiteX2" fmla="*/ 10167 w 93717"/>
                <a:gd name="connsiteY2" fmla="*/ 98596 h 119444"/>
                <a:gd name="connsiteX3" fmla="*/ 51626 w 93717"/>
                <a:gd name="connsiteY3" fmla="*/ 1280 h 119444"/>
                <a:gd name="connsiteX4" fmla="*/ 93680 w 93717"/>
                <a:gd name="connsiteY4" fmla="*/ 59858 h 11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17" h="119444">
                  <a:moveTo>
                    <a:pt x="93680" y="59858"/>
                  </a:moveTo>
                  <a:cubicBezTo>
                    <a:pt x="94422" y="81973"/>
                    <a:pt x="84280" y="106265"/>
                    <a:pt x="63154" y="115814"/>
                  </a:cubicBezTo>
                  <a:cubicBezTo>
                    <a:pt x="43315" y="124769"/>
                    <a:pt x="21595" y="116457"/>
                    <a:pt x="10167" y="98596"/>
                  </a:cubicBezTo>
                  <a:cubicBezTo>
                    <a:pt x="-10464" y="66339"/>
                    <a:pt x="-1163" y="-10842"/>
                    <a:pt x="51626" y="1280"/>
                  </a:cubicBezTo>
                  <a:cubicBezTo>
                    <a:pt x="77700" y="7266"/>
                    <a:pt x="92888" y="34724"/>
                    <a:pt x="93680" y="5985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5" name="צורה חופשית: צורה 1314">
              <a:extLst>
                <a:ext uri="{FF2B5EF4-FFF2-40B4-BE49-F238E27FC236}">
                  <a16:creationId xmlns:a16="http://schemas.microsoft.com/office/drawing/2014/main" id="{6A68B983-9EF9-0CEE-9354-6EB3FB26CBB8}"/>
                </a:ext>
              </a:extLst>
            </p:cNvPr>
            <p:cNvSpPr/>
            <p:nvPr/>
          </p:nvSpPr>
          <p:spPr>
            <a:xfrm>
              <a:off x="4226752" y="790279"/>
              <a:ext cx="93717" cy="119444"/>
            </a:xfrm>
            <a:custGeom>
              <a:avLst/>
              <a:gdLst>
                <a:gd name="connsiteX0" fmla="*/ 93680 w 93717"/>
                <a:gd name="connsiteY0" fmla="*/ 59858 h 119444"/>
                <a:gd name="connsiteX1" fmla="*/ 63154 w 93717"/>
                <a:gd name="connsiteY1" fmla="*/ 115814 h 119444"/>
                <a:gd name="connsiteX2" fmla="*/ 10167 w 93717"/>
                <a:gd name="connsiteY2" fmla="*/ 98596 h 119444"/>
                <a:gd name="connsiteX3" fmla="*/ 51626 w 93717"/>
                <a:gd name="connsiteY3" fmla="*/ 1280 h 119444"/>
                <a:gd name="connsiteX4" fmla="*/ 93680 w 93717"/>
                <a:gd name="connsiteY4" fmla="*/ 59858 h 11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17" h="119444">
                  <a:moveTo>
                    <a:pt x="93680" y="59858"/>
                  </a:moveTo>
                  <a:cubicBezTo>
                    <a:pt x="94422" y="81973"/>
                    <a:pt x="84280" y="106265"/>
                    <a:pt x="63154" y="115814"/>
                  </a:cubicBezTo>
                  <a:cubicBezTo>
                    <a:pt x="43315" y="124769"/>
                    <a:pt x="21595" y="116457"/>
                    <a:pt x="10167" y="98596"/>
                  </a:cubicBezTo>
                  <a:cubicBezTo>
                    <a:pt x="-10464" y="66339"/>
                    <a:pt x="-1163" y="-10842"/>
                    <a:pt x="51626" y="1280"/>
                  </a:cubicBezTo>
                  <a:cubicBezTo>
                    <a:pt x="77700" y="7266"/>
                    <a:pt x="92888" y="34724"/>
                    <a:pt x="93680" y="5985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6" name="צורה חופשית: צורה 1315">
              <a:extLst>
                <a:ext uri="{FF2B5EF4-FFF2-40B4-BE49-F238E27FC236}">
                  <a16:creationId xmlns:a16="http://schemas.microsoft.com/office/drawing/2014/main" id="{B5EF0FA7-0D79-CEFA-A586-1E12C81817A1}"/>
                </a:ext>
              </a:extLst>
            </p:cNvPr>
            <p:cNvSpPr/>
            <p:nvPr/>
          </p:nvSpPr>
          <p:spPr>
            <a:xfrm>
              <a:off x="4227115" y="790224"/>
              <a:ext cx="84200" cy="120888"/>
            </a:xfrm>
            <a:custGeom>
              <a:avLst/>
              <a:gdLst>
                <a:gd name="connsiteX0" fmla="*/ 84164 w 84200"/>
                <a:gd name="connsiteY0" fmla="*/ 56945 h 120888"/>
                <a:gd name="connsiteX1" fmla="*/ 56458 w 84200"/>
                <a:gd name="connsiteY1" fmla="*/ 112703 h 120888"/>
                <a:gd name="connsiteX2" fmla="*/ 30088 w 84200"/>
                <a:gd name="connsiteY2" fmla="*/ 120322 h 120888"/>
                <a:gd name="connsiteX3" fmla="*/ 8814 w 84200"/>
                <a:gd name="connsiteY3" fmla="*/ 100235 h 120888"/>
                <a:gd name="connsiteX4" fmla="*/ 47899 w 84200"/>
                <a:gd name="connsiteY4" fmla="*/ 1285 h 120888"/>
                <a:gd name="connsiteX5" fmla="*/ 84115 w 84200"/>
                <a:gd name="connsiteY5" fmla="*/ 56945 h 1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00" h="120888">
                  <a:moveTo>
                    <a:pt x="84164" y="56945"/>
                  </a:moveTo>
                  <a:cubicBezTo>
                    <a:pt x="84857" y="79258"/>
                    <a:pt x="75506" y="100433"/>
                    <a:pt x="56458" y="112703"/>
                  </a:cubicBezTo>
                  <a:cubicBezTo>
                    <a:pt x="48889" y="117601"/>
                    <a:pt x="39291" y="122598"/>
                    <a:pt x="30088" y="120322"/>
                  </a:cubicBezTo>
                  <a:cubicBezTo>
                    <a:pt x="20243" y="117898"/>
                    <a:pt x="13316" y="108745"/>
                    <a:pt x="8814" y="100235"/>
                  </a:cubicBezTo>
                  <a:cubicBezTo>
                    <a:pt x="-7166" y="69759"/>
                    <a:pt x="-5385" y="-11133"/>
                    <a:pt x="47899" y="1285"/>
                  </a:cubicBezTo>
                  <a:cubicBezTo>
                    <a:pt x="72587" y="7025"/>
                    <a:pt x="83422" y="33939"/>
                    <a:pt x="84115" y="569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7" name="צורה חופשית: צורה 1316">
              <a:extLst>
                <a:ext uri="{FF2B5EF4-FFF2-40B4-BE49-F238E27FC236}">
                  <a16:creationId xmlns:a16="http://schemas.microsoft.com/office/drawing/2014/main" id="{BFAB12E7-5849-99F1-DE13-3D2AE47959C8}"/>
                </a:ext>
              </a:extLst>
            </p:cNvPr>
            <p:cNvSpPr/>
            <p:nvPr/>
          </p:nvSpPr>
          <p:spPr>
            <a:xfrm>
              <a:off x="4325962" y="605534"/>
              <a:ext cx="67759" cy="142762"/>
            </a:xfrm>
            <a:custGeom>
              <a:avLst/>
              <a:gdLst>
                <a:gd name="connsiteX0" fmla="*/ 21879 w 67759"/>
                <a:gd name="connsiteY0" fmla="*/ 49 h 142762"/>
                <a:gd name="connsiteX1" fmla="*/ 61 w 67759"/>
                <a:gd name="connsiteY1" fmla="*/ 18899 h 142762"/>
                <a:gd name="connsiteX2" fmla="*/ 19356 w 67759"/>
                <a:gd name="connsiteY2" fmla="*/ 60805 h 142762"/>
                <a:gd name="connsiteX3" fmla="*/ 34743 w 67759"/>
                <a:gd name="connsiteY3" fmla="*/ 102710 h 142762"/>
                <a:gd name="connsiteX4" fmla="*/ 37117 w 67759"/>
                <a:gd name="connsiteY4" fmla="*/ 131504 h 142762"/>
                <a:gd name="connsiteX5" fmla="*/ 65566 w 67759"/>
                <a:gd name="connsiteY5" fmla="*/ 134868 h 142762"/>
                <a:gd name="connsiteX6" fmla="*/ 63982 w 67759"/>
                <a:gd name="connsiteY6" fmla="*/ 93606 h 142762"/>
                <a:gd name="connsiteX7" fmla="*/ 59381 w 67759"/>
                <a:gd name="connsiteY7" fmla="*/ 60607 h 142762"/>
                <a:gd name="connsiteX8" fmla="*/ 45033 w 67759"/>
                <a:gd name="connsiteY8" fmla="*/ 19048 h 142762"/>
                <a:gd name="connsiteX9" fmla="*/ 21978 w 67759"/>
                <a:gd name="connsiteY9" fmla="*/ 0 h 14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59" h="142762">
                  <a:moveTo>
                    <a:pt x="21879" y="49"/>
                  </a:moveTo>
                  <a:cubicBezTo>
                    <a:pt x="10055" y="-445"/>
                    <a:pt x="803" y="6877"/>
                    <a:pt x="61" y="18899"/>
                  </a:cubicBezTo>
                  <a:cubicBezTo>
                    <a:pt x="-978" y="35523"/>
                    <a:pt x="11539" y="47595"/>
                    <a:pt x="19356" y="60805"/>
                  </a:cubicBezTo>
                  <a:cubicBezTo>
                    <a:pt x="26926" y="73668"/>
                    <a:pt x="31873" y="88065"/>
                    <a:pt x="34743" y="102710"/>
                  </a:cubicBezTo>
                  <a:cubicBezTo>
                    <a:pt x="36623" y="112209"/>
                    <a:pt x="35336" y="122351"/>
                    <a:pt x="37117" y="131504"/>
                  </a:cubicBezTo>
                  <a:cubicBezTo>
                    <a:pt x="39641" y="144466"/>
                    <a:pt x="60321" y="147089"/>
                    <a:pt x="65566" y="134868"/>
                  </a:cubicBezTo>
                  <a:cubicBezTo>
                    <a:pt x="70760" y="122846"/>
                    <a:pt x="65269" y="106074"/>
                    <a:pt x="63982" y="93606"/>
                  </a:cubicBezTo>
                  <a:cubicBezTo>
                    <a:pt x="62844" y="82573"/>
                    <a:pt x="62102" y="71392"/>
                    <a:pt x="59381" y="60607"/>
                  </a:cubicBezTo>
                  <a:cubicBezTo>
                    <a:pt x="55819" y="46506"/>
                    <a:pt x="49832" y="32802"/>
                    <a:pt x="45033" y="19048"/>
                  </a:cubicBezTo>
                  <a:cubicBezTo>
                    <a:pt x="40927" y="7223"/>
                    <a:pt x="35138" y="544"/>
                    <a:pt x="2197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8" name="צורה חופשית: צורה 1317">
              <a:extLst>
                <a:ext uri="{FF2B5EF4-FFF2-40B4-BE49-F238E27FC236}">
                  <a16:creationId xmlns:a16="http://schemas.microsoft.com/office/drawing/2014/main" id="{1C70DE18-EBDA-67C7-E251-018673ACBBE7}"/>
                </a:ext>
              </a:extLst>
            </p:cNvPr>
            <p:cNvSpPr/>
            <p:nvPr/>
          </p:nvSpPr>
          <p:spPr>
            <a:xfrm>
              <a:off x="4325920" y="605438"/>
              <a:ext cx="67233" cy="143126"/>
            </a:xfrm>
            <a:custGeom>
              <a:avLst/>
              <a:gdLst>
                <a:gd name="connsiteX0" fmla="*/ 66745 w 67233"/>
                <a:gd name="connsiteY0" fmla="*/ 117103 h 143126"/>
                <a:gd name="connsiteX1" fmla="*/ 54178 w 67233"/>
                <a:gd name="connsiteY1" fmla="*/ 44969 h 143126"/>
                <a:gd name="connsiteX2" fmla="*/ 17072 w 67233"/>
                <a:gd name="connsiteY2" fmla="*/ 342 h 143126"/>
                <a:gd name="connsiteX3" fmla="*/ 449 w 67233"/>
                <a:gd name="connsiteY3" fmla="*/ 24585 h 143126"/>
                <a:gd name="connsiteX4" fmla="*/ 16726 w 67233"/>
                <a:gd name="connsiteY4" fmla="*/ 41703 h 143126"/>
                <a:gd name="connsiteX5" fmla="*/ 31618 w 67233"/>
                <a:gd name="connsiteY5" fmla="*/ 56447 h 143126"/>
                <a:gd name="connsiteX6" fmla="*/ 47301 w 67233"/>
                <a:gd name="connsiteY6" fmla="*/ 112205 h 143126"/>
                <a:gd name="connsiteX7" fmla="*/ 45965 w 67233"/>
                <a:gd name="connsiteY7" fmla="*/ 135953 h 143126"/>
                <a:gd name="connsiteX8" fmla="*/ 53585 w 67233"/>
                <a:gd name="connsiteY8" fmla="*/ 143127 h 143126"/>
                <a:gd name="connsiteX9" fmla="*/ 66745 w 67233"/>
                <a:gd name="connsiteY9" fmla="*/ 117152 h 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33" h="143126">
                  <a:moveTo>
                    <a:pt x="66745" y="117103"/>
                  </a:moveTo>
                  <a:cubicBezTo>
                    <a:pt x="63381" y="92712"/>
                    <a:pt x="63183" y="68172"/>
                    <a:pt x="54178" y="44969"/>
                  </a:cubicBezTo>
                  <a:cubicBezTo>
                    <a:pt x="46856" y="26119"/>
                    <a:pt x="44085" y="-3517"/>
                    <a:pt x="17072" y="342"/>
                  </a:cubicBezTo>
                  <a:cubicBezTo>
                    <a:pt x="5347" y="2025"/>
                    <a:pt x="-1926" y="12909"/>
                    <a:pt x="449" y="24585"/>
                  </a:cubicBezTo>
                  <a:cubicBezTo>
                    <a:pt x="1933" y="31858"/>
                    <a:pt x="11185" y="36706"/>
                    <a:pt x="16726" y="41703"/>
                  </a:cubicBezTo>
                  <a:cubicBezTo>
                    <a:pt x="21921" y="46354"/>
                    <a:pt x="27017" y="51153"/>
                    <a:pt x="31618" y="56447"/>
                  </a:cubicBezTo>
                  <a:cubicBezTo>
                    <a:pt x="46163" y="73120"/>
                    <a:pt x="48142" y="90832"/>
                    <a:pt x="47301" y="112205"/>
                  </a:cubicBezTo>
                  <a:cubicBezTo>
                    <a:pt x="47004" y="120121"/>
                    <a:pt x="46559" y="128037"/>
                    <a:pt x="45965" y="135953"/>
                  </a:cubicBezTo>
                  <a:cubicBezTo>
                    <a:pt x="45520" y="141791"/>
                    <a:pt x="47450" y="143127"/>
                    <a:pt x="53585" y="143127"/>
                  </a:cubicBezTo>
                  <a:cubicBezTo>
                    <a:pt x="67190" y="143127"/>
                    <a:pt x="68180" y="127295"/>
                    <a:pt x="66745" y="1171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9" name="צורה חופשית: צורה 1318">
              <a:extLst>
                <a:ext uri="{FF2B5EF4-FFF2-40B4-BE49-F238E27FC236}">
                  <a16:creationId xmlns:a16="http://schemas.microsoft.com/office/drawing/2014/main" id="{75E1F84D-F110-D89A-036C-C5B8002F3648}"/>
                </a:ext>
              </a:extLst>
            </p:cNvPr>
            <p:cNvSpPr/>
            <p:nvPr/>
          </p:nvSpPr>
          <p:spPr>
            <a:xfrm>
              <a:off x="4356637" y="814515"/>
              <a:ext cx="28309" cy="41198"/>
            </a:xfrm>
            <a:custGeom>
              <a:avLst/>
              <a:gdLst>
                <a:gd name="connsiteX0" fmla="*/ 5403 w 28309"/>
                <a:gd name="connsiteY0" fmla="*/ 0 h 41198"/>
                <a:gd name="connsiteX1" fmla="*/ 258 w 28309"/>
                <a:gd name="connsiteY1" fmla="*/ 28794 h 41198"/>
                <a:gd name="connsiteX2" fmla="*/ 7283 w 28309"/>
                <a:gd name="connsiteY2" fmla="*/ 41114 h 41198"/>
                <a:gd name="connsiteX3" fmla="*/ 17475 w 28309"/>
                <a:gd name="connsiteY3" fmla="*/ 28943 h 41198"/>
                <a:gd name="connsiteX4" fmla="*/ 28310 w 28309"/>
                <a:gd name="connsiteY4" fmla="*/ 49 h 41198"/>
                <a:gd name="connsiteX5" fmla="*/ 5354 w 28309"/>
                <a:gd name="connsiteY5" fmla="*/ 49 h 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9" h="41198">
                  <a:moveTo>
                    <a:pt x="5403" y="0"/>
                  </a:moveTo>
                  <a:cubicBezTo>
                    <a:pt x="5354" y="10439"/>
                    <a:pt x="2138" y="18850"/>
                    <a:pt x="258" y="28794"/>
                  </a:cubicBezTo>
                  <a:cubicBezTo>
                    <a:pt x="-583" y="33396"/>
                    <a:pt x="357" y="42153"/>
                    <a:pt x="7283" y="41114"/>
                  </a:cubicBezTo>
                  <a:cubicBezTo>
                    <a:pt x="11934" y="40421"/>
                    <a:pt x="15595" y="32455"/>
                    <a:pt x="17475" y="28943"/>
                  </a:cubicBezTo>
                  <a:cubicBezTo>
                    <a:pt x="22323" y="19889"/>
                    <a:pt x="25737" y="9944"/>
                    <a:pt x="28310" y="49"/>
                  </a:cubicBezTo>
                  <a:lnTo>
                    <a:pt x="5354" y="4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0" name="צורה חופשית: צורה 1319">
              <a:extLst>
                <a:ext uri="{FF2B5EF4-FFF2-40B4-BE49-F238E27FC236}">
                  <a16:creationId xmlns:a16="http://schemas.microsoft.com/office/drawing/2014/main" id="{B714E569-2EA0-254E-E264-1DB3E41F7755}"/>
                </a:ext>
              </a:extLst>
            </p:cNvPr>
            <p:cNvSpPr/>
            <p:nvPr/>
          </p:nvSpPr>
          <p:spPr>
            <a:xfrm>
              <a:off x="4372974" y="738769"/>
              <a:ext cx="20637" cy="106865"/>
            </a:xfrm>
            <a:custGeom>
              <a:avLst/>
              <a:gdLst>
                <a:gd name="connsiteX0" fmla="*/ 18701 w 20637"/>
                <a:gd name="connsiteY0" fmla="*/ 0 h 106865"/>
                <a:gd name="connsiteX1" fmla="*/ 16178 w 20637"/>
                <a:gd name="connsiteY1" fmla="*/ 54373 h 106865"/>
                <a:gd name="connsiteX2" fmla="*/ 0 w 20637"/>
                <a:gd name="connsiteY2" fmla="*/ 106866 h 106865"/>
                <a:gd name="connsiteX3" fmla="*/ 15733 w 20637"/>
                <a:gd name="connsiteY3" fmla="*/ 21522 h 106865"/>
                <a:gd name="connsiteX4" fmla="*/ 18701 w 20637"/>
                <a:gd name="connsiteY4" fmla="*/ 0 h 10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" h="106865">
                  <a:moveTo>
                    <a:pt x="18701" y="0"/>
                  </a:moveTo>
                  <a:cubicBezTo>
                    <a:pt x="23352" y="17069"/>
                    <a:pt x="18454" y="37255"/>
                    <a:pt x="16178" y="54373"/>
                  </a:cubicBezTo>
                  <a:cubicBezTo>
                    <a:pt x="13754" y="72382"/>
                    <a:pt x="9103" y="90935"/>
                    <a:pt x="0" y="106866"/>
                  </a:cubicBezTo>
                  <a:cubicBezTo>
                    <a:pt x="6432" y="78665"/>
                    <a:pt x="12072" y="50217"/>
                    <a:pt x="15733" y="21522"/>
                  </a:cubicBezTo>
                  <a:cubicBezTo>
                    <a:pt x="16327" y="16871"/>
                    <a:pt x="19444" y="2721"/>
                    <a:pt x="18701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1" name="צורה חופשית: צורה 1320">
              <a:extLst>
                <a:ext uri="{FF2B5EF4-FFF2-40B4-BE49-F238E27FC236}">
                  <a16:creationId xmlns:a16="http://schemas.microsoft.com/office/drawing/2014/main" id="{CE232CA8-FE14-E569-2395-C6097964ED6D}"/>
                </a:ext>
              </a:extLst>
            </p:cNvPr>
            <p:cNvSpPr/>
            <p:nvPr/>
          </p:nvSpPr>
          <p:spPr>
            <a:xfrm>
              <a:off x="4353213" y="830709"/>
              <a:ext cx="24106" cy="41543"/>
            </a:xfrm>
            <a:custGeom>
              <a:avLst/>
              <a:gdLst>
                <a:gd name="connsiteX0" fmla="*/ 17436 w 24106"/>
                <a:gd name="connsiteY0" fmla="*/ 41494 h 41543"/>
                <a:gd name="connsiteX1" fmla="*/ 268 w 24106"/>
                <a:gd name="connsiteY1" fmla="*/ 26404 h 41543"/>
                <a:gd name="connsiteX2" fmla="*/ 9965 w 24106"/>
                <a:gd name="connsiteY2" fmla="*/ 1221 h 41543"/>
                <a:gd name="connsiteX3" fmla="*/ 23719 w 24106"/>
                <a:gd name="connsiteY3" fmla="*/ 3546 h 41543"/>
                <a:gd name="connsiteX4" fmla="*/ 22581 w 24106"/>
                <a:gd name="connsiteY4" fmla="*/ 15420 h 41543"/>
                <a:gd name="connsiteX5" fmla="*/ 17436 w 24106"/>
                <a:gd name="connsiteY5" fmla="*/ 41543 h 4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06" h="41543">
                  <a:moveTo>
                    <a:pt x="17436" y="41494"/>
                  </a:moveTo>
                  <a:cubicBezTo>
                    <a:pt x="9767" y="41494"/>
                    <a:pt x="1406" y="33825"/>
                    <a:pt x="268" y="26404"/>
                  </a:cubicBezTo>
                  <a:cubicBezTo>
                    <a:pt x="-919" y="18587"/>
                    <a:pt x="1752" y="4140"/>
                    <a:pt x="9965" y="1221"/>
                  </a:cubicBezTo>
                  <a:cubicBezTo>
                    <a:pt x="14121" y="-263"/>
                    <a:pt x="21790" y="-1253"/>
                    <a:pt x="23719" y="3546"/>
                  </a:cubicBezTo>
                  <a:cubicBezTo>
                    <a:pt x="24907" y="6515"/>
                    <a:pt x="23027" y="12501"/>
                    <a:pt x="22581" y="15420"/>
                  </a:cubicBezTo>
                  <a:cubicBezTo>
                    <a:pt x="21147" y="24177"/>
                    <a:pt x="19316" y="32885"/>
                    <a:pt x="17436" y="415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2" name="צורה חופשית: צורה 1321">
              <a:extLst>
                <a:ext uri="{FF2B5EF4-FFF2-40B4-BE49-F238E27FC236}">
                  <a16:creationId xmlns:a16="http://schemas.microsoft.com/office/drawing/2014/main" id="{151255D7-E848-0008-3FFD-DE0544EA9147}"/>
                </a:ext>
              </a:extLst>
            </p:cNvPr>
            <p:cNvSpPr/>
            <p:nvPr/>
          </p:nvSpPr>
          <p:spPr>
            <a:xfrm>
              <a:off x="4351992" y="867073"/>
              <a:ext cx="18985" cy="34879"/>
            </a:xfrm>
            <a:custGeom>
              <a:avLst/>
              <a:gdLst>
                <a:gd name="connsiteX0" fmla="*/ 1143 w 18985"/>
                <a:gd name="connsiteY0" fmla="*/ 34865 h 34879"/>
                <a:gd name="connsiteX1" fmla="*/ 17222 w 18985"/>
                <a:gd name="connsiteY1" fmla="*/ 232 h 34879"/>
                <a:gd name="connsiteX2" fmla="*/ 1143 w 18985"/>
                <a:gd name="connsiteY2" fmla="*/ 34865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85" h="34879">
                  <a:moveTo>
                    <a:pt x="1143" y="34865"/>
                  </a:moveTo>
                  <a:cubicBezTo>
                    <a:pt x="-4300" y="30115"/>
                    <a:pt x="11137" y="-3083"/>
                    <a:pt x="17222" y="232"/>
                  </a:cubicBezTo>
                  <a:cubicBezTo>
                    <a:pt x="25484" y="4833"/>
                    <a:pt x="2083" y="35656"/>
                    <a:pt x="1143" y="348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3" name="צורה חופשית: צורה 1322">
              <a:extLst>
                <a:ext uri="{FF2B5EF4-FFF2-40B4-BE49-F238E27FC236}">
                  <a16:creationId xmlns:a16="http://schemas.microsoft.com/office/drawing/2014/main" id="{CC15976F-C72D-26CF-BAF5-9102613BE5A8}"/>
                </a:ext>
              </a:extLst>
            </p:cNvPr>
            <p:cNvSpPr/>
            <p:nvPr/>
          </p:nvSpPr>
          <p:spPr>
            <a:xfrm>
              <a:off x="4352821" y="869086"/>
              <a:ext cx="10852" cy="32950"/>
            </a:xfrm>
            <a:custGeom>
              <a:avLst/>
              <a:gdLst>
                <a:gd name="connsiteX0" fmla="*/ 1353 w 10852"/>
                <a:gd name="connsiteY0" fmla="*/ 24243 h 32950"/>
                <a:gd name="connsiteX1" fmla="*/ 2244 w 10852"/>
                <a:gd name="connsiteY1" fmla="*/ 32159 h 32950"/>
                <a:gd name="connsiteX2" fmla="*/ 1947 w 10852"/>
                <a:gd name="connsiteY2" fmla="*/ 19839 h 32950"/>
                <a:gd name="connsiteX3" fmla="*/ 10852 w 10852"/>
                <a:gd name="connsiteY3" fmla="*/ 0 h 32950"/>
                <a:gd name="connsiteX4" fmla="*/ 1353 w 10852"/>
                <a:gd name="connsiteY4" fmla="*/ 24193 h 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2" h="32950">
                  <a:moveTo>
                    <a:pt x="1353" y="24243"/>
                  </a:moveTo>
                  <a:cubicBezTo>
                    <a:pt x="858" y="25331"/>
                    <a:pt x="-1615" y="34632"/>
                    <a:pt x="2244" y="32159"/>
                  </a:cubicBezTo>
                  <a:cubicBezTo>
                    <a:pt x="-2407" y="36611"/>
                    <a:pt x="1551" y="20878"/>
                    <a:pt x="1947" y="19839"/>
                  </a:cubicBezTo>
                  <a:cubicBezTo>
                    <a:pt x="4124" y="13754"/>
                    <a:pt x="10011" y="6234"/>
                    <a:pt x="10852" y="0"/>
                  </a:cubicBezTo>
                  <a:cubicBezTo>
                    <a:pt x="9615" y="8905"/>
                    <a:pt x="5212" y="15436"/>
                    <a:pt x="1353" y="2419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4" name="צורה חופשית: צורה 1323">
              <a:extLst>
                <a:ext uri="{FF2B5EF4-FFF2-40B4-BE49-F238E27FC236}">
                  <a16:creationId xmlns:a16="http://schemas.microsoft.com/office/drawing/2014/main" id="{0EAE87C2-A7C1-83B9-A773-5BEA41BF0FCE}"/>
                </a:ext>
              </a:extLst>
            </p:cNvPr>
            <p:cNvSpPr/>
            <p:nvPr/>
          </p:nvSpPr>
          <p:spPr>
            <a:xfrm>
              <a:off x="4344144" y="863495"/>
              <a:ext cx="21754" cy="38497"/>
            </a:xfrm>
            <a:custGeom>
              <a:avLst/>
              <a:gdLst>
                <a:gd name="connsiteX0" fmla="*/ 1025 w 21754"/>
                <a:gd name="connsiteY0" fmla="*/ 38492 h 38497"/>
                <a:gd name="connsiteX1" fmla="*/ 6962 w 21754"/>
                <a:gd name="connsiteY1" fmla="*/ 17020 h 38497"/>
                <a:gd name="connsiteX2" fmla="*/ 20864 w 21754"/>
                <a:gd name="connsiteY2" fmla="*/ 1188 h 38497"/>
                <a:gd name="connsiteX3" fmla="*/ 1025 w 21754"/>
                <a:gd name="connsiteY3" fmla="*/ 38492 h 3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4" h="38497">
                  <a:moveTo>
                    <a:pt x="1025" y="38492"/>
                  </a:moveTo>
                  <a:cubicBezTo>
                    <a:pt x="-2834" y="34831"/>
                    <a:pt x="5329" y="20483"/>
                    <a:pt x="6962" y="17020"/>
                  </a:cubicBezTo>
                  <a:cubicBezTo>
                    <a:pt x="8694" y="13309"/>
                    <a:pt x="15076" y="-4749"/>
                    <a:pt x="20864" y="1188"/>
                  </a:cubicBezTo>
                  <a:cubicBezTo>
                    <a:pt x="26752" y="7224"/>
                    <a:pt x="1520" y="38987"/>
                    <a:pt x="1025" y="384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5" name="צורה חופשית: צורה 1324">
              <a:extLst>
                <a:ext uri="{FF2B5EF4-FFF2-40B4-BE49-F238E27FC236}">
                  <a16:creationId xmlns:a16="http://schemas.microsoft.com/office/drawing/2014/main" id="{CEEC789E-8AC5-09C0-6077-860170B171BC}"/>
                </a:ext>
              </a:extLst>
            </p:cNvPr>
            <p:cNvSpPr/>
            <p:nvPr/>
          </p:nvSpPr>
          <p:spPr>
            <a:xfrm>
              <a:off x="4344660" y="863446"/>
              <a:ext cx="16935" cy="38282"/>
            </a:xfrm>
            <a:custGeom>
              <a:avLst/>
              <a:gdLst>
                <a:gd name="connsiteX0" fmla="*/ 460 w 16935"/>
                <a:gd name="connsiteY0" fmla="*/ 37848 h 38282"/>
                <a:gd name="connsiteX1" fmla="*/ 15 w 16935"/>
                <a:gd name="connsiteY1" fmla="*/ 34632 h 38282"/>
                <a:gd name="connsiteX2" fmla="*/ 4022 w 16935"/>
                <a:gd name="connsiteY2" fmla="*/ 22511 h 38282"/>
                <a:gd name="connsiteX3" fmla="*/ 16935 w 16935"/>
                <a:gd name="connsiteY3" fmla="*/ 0 h 38282"/>
                <a:gd name="connsiteX4" fmla="*/ 460 w 16935"/>
                <a:gd name="connsiteY4" fmla="*/ 37848 h 3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5" h="38282">
                  <a:moveTo>
                    <a:pt x="460" y="37848"/>
                  </a:moveTo>
                  <a:cubicBezTo>
                    <a:pt x="905" y="39530"/>
                    <a:pt x="-134" y="35869"/>
                    <a:pt x="15" y="34632"/>
                  </a:cubicBezTo>
                  <a:cubicBezTo>
                    <a:pt x="410" y="30526"/>
                    <a:pt x="2488" y="26271"/>
                    <a:pt x="4022" y="22511"/>
                  </a:cubicBezTo>
                  <a:cubicBezTo>
                    <a:pt x="6051" y="17712"/>
                    <a:pt x="11146" y="1237"/>
                    <a:pt x="16935" y="0"/>
                  </a:cubicBezTo>
                  <a:cubicBezTo>
                    <a:pt x="12680" y="13111"/>
                    <a:pt x="1301" y="23550"/>
                    <a:pt x="460" y="3784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6" name="צורה חופשית: צורה 1325">
              <a:extLst>
                <a:ext uri="{FF2B5EF4-FFF2-40B4-BE49-F238E27FC236}">
                  <a16:creationId xmlns:a16="http://schemas.microsoft.com/office/drawing/2014/main" id="{786ED30C-2154-8B64-2767-F2123DB1CC9B}"/>
                </a:ext>
              </a:extLst>
            </p:cNvPr>
            <p:cNvSpPr/>
            <p:nvPr/>
          </p:nvSpPr>
          <p:spPr>
            <a:xfrm>
              <a:off x="4337689" y="859279"/>
              <a:ext cx="27468" cy="28261"/>
            </a:xfrm>
            <a:custGeom>
              <a:avLst/>
              <a:gdLst>
                <a:gd name="connsiteX0" fmla="*/ 257 w 27468"/>
                <a:gd name="connsiteY0" fmla="*/ 28261 h 28261"/>
                <a:gd name="connsiteX1" fmla="*/ 26676 w 27468"/>
                <a:gd name="connsiteY1" fmla="*/ 605 h 28261"/>
                <a:gd name="connsiteX2" fmla="*/ 257 w 27468"/>
                <a:gd name="connsiteY2" fmla="*/ 28261 h 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68" h="28261">
                  <a:moveTo>
                    <a:pt x="257" y="28261"/>
                  </a:moveTo>
                  <a:cubicBezTo>
                    <a:pt x="-2811" y="21978"/>
                    <a:pt x="22521" y="-4293"/>
                    <a:pt x="26676" y="605"/>
                  </a:cubicBezTo>
                  <a:cubicBezTo>
                    <a:pt x="32910" y="7878"/>
                    <a:pt x="306" y="28360"/>
                    <a:pt x="257" y="282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7" name="צורה חופשית: צורה 1326">
              <a:extLst>
                <a:ext uri="{FF2B5EF4-FFF2-40B4-BE49-F238E27FC236}">
                  <a16:creationId xmlns:a16="http://schemas.microsoft.com/office/drawing/2014/main" id="{C961D872-1A8C-5DC5-AF36-B19089DA5816}"/>
                </a:ext>
              </a:extLst>
            </p:cNvPr>
            <p:cNvSpPr/>
            <p:nvPr/>
          </p:nvSpPr>
          <p:spPr>
            <a:xfrm>
              <a:off x="4337798" y="858498"/>
              <a:ext cx="23599" cy="27755"/>
            </a:xfrm>
            <a:custGeom>
              <a:avLst/>
              <a:gdLst>
                <a:gd name="connsiteX0" fmla="*/ 0 w 23599"/>
                <a:gd name="connsiteY0" fmla="*/ 27755 h 27755"/>
                <a:gd name="connsiteX1" fmla="*/ 9400 w 23599"/>
                <a:gd name="connsiteY1" fmla="*/ 13556 h 27755"/>
                <a:gd name="connsiteX2" fmla="*/ 23599 w 23599"/>
                <a:gd name="connsiteY2" fmla="*/ 0 h 27755"/>
                <a:gd name="connsiteX3" fmla="*/ 0 w 23599"/>
                <a:gd name="connsiteY3" fmla="*/ 27755 h 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" h="27755">
                  <a:moveTo>
                    <a:pt x="0" y="27755"/>
                  </a:moveTo>
                  <a:cubicBezTo>
                    <a:pt x="594" y="22659"/>
                    <a:pt x="6234" y="17217"/>
                    <a:pt x="9400" y="13556"/>
                  </a:cubicBezTo>
                  <a:cubicBezTo>
                    <a:pt x="12319" y="10192"/>
                    <a:pt x="18850" y="346"/>
                    <a:pt x="23599" y="0"/>
                  </a:cubicBezTo>
                  <a:cubicBezTo>
                    <a:pt x="16129" y="9598"/>
                    <a:pt x="6432" y="17316"/>
                    <a:pt x="0" y="2775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8" name="צורה חופשית: צורה 1327">
              <a:extLst>
                <a:ext uri="{FF2B5EF4-FFF2-40B4-BE49-F238E27FC236}">
                  <a16:creationId xmlns:a16="http://schemas.microsoft.com/office/drawing/2014/main" id="{64C02365-0C5C-262A-795F-30AF31304446}"/>
                </a:ext>
              </a:extLst>
            </p:cNvPr>
            <p:cNvSpPr/>
            <p:nvPr/>
          </p:nvSpPr>
          <p:spPr>
            <a:xfrm>
              <a:off x="4337647" y="856281"/>
              <a:ext cx="24471" cy="17308"/>
            </a:xfrm>
            <a:custGeom>
              <a:avLst/>
              <a:gdLst>
                <a:gd name="connsiteX0" fmla="*/ 52 w 24471"/>
                <a:gd name="connsiteY0" fmla="*/ 17307 h 17308"/>
                <a:gd name="connsiteX1" fmla="*/ 24146 w 24471"/>
                <a:gd name="connsiteY1" fmla="*/ 832 h 17308"/>
                <a:gd name="connsiteX2" fmla="*/ 52 w 24471"/>
                <a:gd name="connsiteY2" fmla="*/ 17307 h 1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71" h="17308">
                  <a:moveTo>
                    <a:pt x="52" y="17307"/>
                  </a:moveTo>
                  <a:cubicBezTo>
                    <a:pt x="-1234" y="11964"/>
                    <a:pt x="21673" y="-3769"/>
                    <a:pt x="24146" y="832"/>
                  </a:cubicBezTo>
                  <a:cubicBezTo>
                    <a:pt x="27758" y="7610"/>
                    <a:pt x="102" y="17406"/>
                    <a:pt x="52" y="173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9" name="צורה חופשית: צורה 1328">
              <a:extLst>
                <a:ext uri="{FF2B5EF4-FFF2-40B4-BE49-F238E27FC236}">
                  <a16:creationId xmlns:a16="http://schemas.microsoft.com/office/drawing/2014/main" id="{C77FF7F6-3D54-7B43-539A-D178DF2D5EB0}"/>
                </a:ext>
              </a:extLst>
            </p:cNvPr>
            <p:cNvSpPr/>
            <p:nvPr/>
          </p:nvSpPr>
          <p:spPr>
            <a:xfrm>
              <a:off x="4337877" y="855926"/>
              <a:ext cx="19908" cy="18107"/>
            </a:xfrm>
            <a:custGeom>
              <a:avLst/>
              <a:gdLst>
                <a:gd name="connsiteX0" fmla="*/ 812 w 19908"/>
                <a:gd name="connsiteY0" fmla="*/ 18058 h 18107"/>
                <a:gd name="connsiteX1" fmla="*/ 7342 w 19908"/>
                <a:gd name="connsiteY1" fmla="*/ 8807 h 18107"/>
                <a:gd name="connsiteX2" fmla="*/ 19909 w 19908"/>
                <a:gd name="connsiteY2" fmla="*/ 0 h 18107"/>
                <a:gd name="connsiteX3" fmla="*/ 762 w 19908"/>
                <a:gd name="connsiteY3" fmla="*/ 18108 h 1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8" h="18107">
                  <a:moveTo>
                    <a:pt x="812" y="18058"/>
                  </a:moveTo>
                  <a:cubicBezTo>
                    <a:pt x="-2849" y="18454"/>
                    <a:pt x="7045" y="9004"/>
                    <a:pt x="7342" y="8807"/>
                  </a:cubicBezTo>
                  <a:cubicBezTo>
                    <a:pt x="11300" y="5640"/>
                    <a:pt x="15555" y="2622"/>
                    <a:pt x="19909" y="0"/>
                  </a:cubicBezTo>
                  <a:cubicBezTo>
                    <a:pt x="19909" y="3315"/>
                    <a:pt x="-2602" y="16079"/>
                    <a:pt x="762" y="1810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0" name="צורה חופשית: צורה 1329">
              <a:extLst>
                <a:ext uri="{FF2B5EF4-FFF2-40B4-BE49-F238E27FC236}">
                  <a16:creationId xmlns:a16="http://schemas.microsoft.com/office/drawing/2014/main" id="{5AC87272-7F1F-3023-B2A3-4FFC506A30B8}"/>
                </a:ext>
              </a:extLst>
            </p:cNvPr>
            <p:cNvSpPr/>
            <p:nvPr/>
          </p:nvSpPr>
          <p:spPr>
            <a:xfrm>
              <a:off x="4354251" y="831831"/>
              <a:ext cx="9718" cy="26320"/>
            </a:xfrm>
            <a:custGeom>
              <a:avLst/>
              <a:gdLst>
                <a:gd name="connsiteX0" fmla="*/ 71 w 9718"/>
                <a:gd name="connsiteY0" fmla="*/ 26321 h 26320"/>
                <a:gd name="connsiteX1" fmla="*/ 9719 w 9718"/>
                <a:gd name="connsiteY1" fmla="*/ 0 h 26320"/>
                <a:gd name="connsiteX2" fmla="*/ 71 w 9718"/>
                <a:gd name="connsiteY2" fmla="*/ 26321 h 2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8" h="26320">
                  <a:moveTo>
                    <a:pt x="71" y="26321"/>
                  </a:moveTo>
                  <a:cubicBezTo>
                    <a:pt x="71" y="26321"/>
                    <a:pt x="-1463" y="1237"/>
                    <a:pt x="9719" y="0"/>
                  </a:cubicBezTo>
                  <a:cubicBezTo>
                    <a:pt x="3188" y="5195"/>
                    <a:pt x="71" y="26321"/>
                    <a:pt x="71" y="2632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1" name="צורה חופשית: צורה 1330">
              <a:extLst>
                <a:ext uri="{FF2B5EF4-FFF2-40B4-BE49-F238E27FC236}">
                  <a16:creationId xmlns:a16="http://schemas.microsoft.com/office/drawing/2014/main" id="{1842E3EC-1FB8-29D6-BC1C-734E8D739E94}"/>
                </a:ext>
              </a:extLst>
            </p:cNvPr>
            <p:cNvSpPr/>
            <p:nvPr/>
          </p:nvSpPr>
          <p:spPr>
            <a:xfrm>
              <a:off x="4357970" y="726695"/>
              <a:ext cx="35208" cy="112409"/>
            </a:xfrm>
            <a:custGeom>
              <a:avLst/>
              <a:gdLst>
                <a:gd name="connsiteX0" fmla="*/ 20991 w 35208"/>
                <a:gd name="connsiteY0" fmla="*/ 112360 h 112409"/>
                <a:gd name="connsiteX1" fmla="*/ 31331 w 35208"/>
                <a:gd name="connsiteY1" fmla="*/ 68525 h 112409"/>
                <a:gd name="connsiteX2" fmla="*/ 35190 w 35208"/>
                <a:gd name="connsiteY2" fmla="*/ 28896 h 112409"/>
                <a:gd name="connsiteX3" fmla="*/ 27373 w 35208"/>
                <a:gd name="connsiteY3" fmla="*/ 2278 h 112409"/>
                <a:gd name="connsiteX4" fmla="*/ 7731 w 35208"/>
                <a:gd name="connsiteY4" fmla="*/ 7622 h 112409"/>
                <a:gd name="connsiteX5" fmla="*/ 1399 w 35208"/>
                <a:gd name="connsiteY5" fmla="*/ 41462 h 112409"/>
                <a:gd name="connsiteX6" fmla="*/ 1349 w 35208"/>
                <a:gd name="connsiteY6" fmla="*/ 80498 h 112409"/>
                <a:gd name="connsiteX7" fmla="*/ 706 w 35208"/>
                <a:gd name="connsiteY7" fmla="*/ 99397 h 112409"/>
                <a:gd name="connsiteX8" fmla="*/ 1695 w 35208"/>
                <a:gd name="connsiteY8" fmla="*/ 109787 h 112409"/>
                <a:gd name="connsiteX9" fmla="*/ 21040 w 35208"/>
                <a:gd name="connsiteY9" fmla="*/ 112409 h 1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08" h="112409">
                  <a:moveTo>
                    <a:pt x="20991" y="112360"/>
                  </a:moveTo>
                  <a:cubicBezTo>
                    <a:pt x="23168" y="97418"/>
                    <a:pt x="29352" y="83516"/>
                    <a:pt x="31331" y="68525"/>
                  </a:cubicBezTo>
                  <a:cubicBezTo>
                    <a:pt x="33013" y="55414"/>
                    <a:pt x="34992" y="42155"/>
                    <a:pt x="35190" y="28896"/>
                  </a:cubicBezTo>
                  <a:cubicBezTo>
                    <a:pt x="35289" y="20436"/>
                    <a:pt x="35289" y="7671"/>
                    <a:pt x="27373" y="2278"/>
                  </a:cubicBezTo>
                  <a:cubicBezTo>
                    <a:pt x="20199" y="-2620"/>
                    <a:pt x="12036" y="942"/>
                    <a:pt x="7731" y="7622"/>
                  </a:cubicBezTo>
                  <a:cubicBezTo>
                    <a:pt x="1498" y="17319"/>
                    <a:pt x="1349" y="30380"/>
                    <a:pt x="1399" y="41462"/>
                  </a:cubicBezTo>
                  <a:cubicBezTo>
                    <a:pt x="1399" y="54474"/>
                    <a:pt x="1597" y="67486"/>
                    <a:pt x="1349" y="80498"/>
                  </a:cubicBezTo>
                  <a:cubicBezTo>
                    <a:pt x="1250" y="86781"/>
                    <a:pt x="1052" y="93114"/>
                    <a:pt x="706" y="99397"/>
                  </a:cubicBezTo>
                  <a:cubicBezTo>
                    <a:pt x="459" y="103751"/>
                    <a:pt x="-1224" y="107709"/>
                    <a:pt x="1695" y="109787"/>
                  </a:cubicBezTo>
                  <a:cubicBezTo>
                    <a:pt x="5604" y="112558"/>
                    <a:pt x="16142" y="111717"/>
                    <a:pt x="21040" y="1124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2" name="צורה חופשית: צורה 1331">
              <a:extLst>
                <a:ext uri="{FF2B5EF4-FFF2-40B4-BE49-F238E27FC236}">
                  <a16:creationId xmlns:a16="http://schemas.microsoft.com/office/drawing/2014/main" id="{32A1F31B-43F6-952B-F912-D7BFEA4AD1C3}"/>
                </a:ext>
              </a:extLst>
            </p:cNvPr>
            <p:cNvSpPr/>
            <p:nvPr/>
          </p:nvSpPr>
          <p:spPr>
            <a:xfrm>
              <a:off x="4365432" y="726661"/>
              <a:ext cx="28184" cy="111904"/>
            </a:xfrm>
            <a:custGeom>
              <a:avLst/>
              <a:gdLst>
                <a:gd name="connsiteX0" fmla="*/ 15261 w 28184"/>
                <a:gd name="connsiteY0" fmla="*/ 382 h 111904"/>
                <a:gd name="connsiteX1" fmla="*/ 6751 w 28184"/>
                <a:gd name="connsiteY1" fmla="*/ 11267 h 111904"/>
                <a:gd name="connsiteX2" fmla="*/ 5514 w 28184"/>
                <a:gd name="connsiteY2" fmla="*/ 26950 h 111904"/>
                <a:gd name="connsiteX3" fmla="*/ 3832 w 28184"/>
                <a:gd name="connsiteY3" fmla="*/ 58317 h 111904"/>
                <a:gd name="connsiteX4" fmla="*/ 1705 w 28184"/>
                <a:gd name="connsiteY4" fmla="*/ 93741 h 111904"/>
                <a:gd name="connsiteX5" fmla="*/ 616 w 28184"/>
                <a:gd name="connsiteY5" fmla="*/ 110662 h 111904"/>
                <a:gd name="connsiteX6" fmla="*/ 9571 w 28184"/>
                <a:gd name="connsiteY6" fmla="*/ 111899 h 111904"/>
                <a:gd name="connsiteX7" fmla="*/ 14667 w 28184"/>
                <a:gd name="connsiteY7" fmla="*/ 106506 h 111904"/>
                <a:gd name="connsiteX8" fmla="*/ 19911 w 28184"/>
                <a:gd name="connsiteY8" fmla="*/ 87953 h 111904"/>
                <a:gd name="connsiteX9" fmla="*/ 26195 w 28184"/>
                <a:gd name="connsiteY9" fmla="*/ 49461 h 111904"/>
                <a:gd name="connsiteX10" fmla="*/ 15261 w 28184"/>
                <a:gd name="connsiteY10" fmla="*/ 432 h 11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84" h="111904">
                  <a:moveTo>
                    <a:pt x="15261" y="382"/>
                  </a:moveTo>
                  <a:cubicBezTo>
                    <a:pt x="5959" y="-1547"/>
                    <a:pt x="7196" y="4093"/>
                    <a:pt x="6751" y="11267"/>
                  </a:cubicBezTo>
                  <a:cubicBezTo>
                    <a:pt x="6405" y="16511"/>
                    <a:pt x="5959" y="21706"/>
                    <a:pt x="5514" y="26950"/>
                  </a:cubicBezTo>
                  <a:cubicBezTo>
                    <a:pt x="4624" y="37390"/>
                    <a:pt x="4178" y="47829"/>
                    <a:pt x="3832" y="58317"/>
                  </a:cubicBezTo>
                  <a:cubicBezTo>
                    <a:pt x="3436" y="70142"/>
                    <a:pt x="2595" y="81966"/>
                    <a:pt x="1705" y="93741"/>
                  </a:cubicBezTo>
                  <a:cubicBezTo>
                    <a:pt x="1457" y="97007"/>
                    <a:pt x="-1165" y="108930"/>
                    <a:pt x="616" y="110662"/>
                  </a:cubicBezTo>
                  <a:cubicBezTo>
                    <a:pt x="1705" y="111701"/>
                    <a:pt x="7988" y="111948"/>
                    <a:pt x="9571" y="111899"/>
                  </a:cubicBezTo>
                  <a:cubicBezTo>
                    <a:pt x="14865" y="111602"/>
                    <a:pt x="13133" y="113284"/>
                    <a:pt x="14667" y="106506"/>
                  </a:cubicBezTo>
                  <a:cubicBezTo>
                    <a:pt x="16052" y="100223"/>
                    <a:pt x="18180" y="94137"/>
                    <a:pt x="19911" y="87953"/>
                  </a:cubicBezTo>
                  <a:cubicBezTo>
                    <a:pt x="23424" y="75386"/>
                    <a:pt x="24760" y="62374"/>
                    <a:pt x="26195" y="49461"/>
                  </a:cubicBezTo>
                  <a:cubicBezTo>
                    <a:pt x="27530" y="37093"/>
                    <a:pt x="33467" y="4241"/>
                    <a:pt x="15261" y="4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3" name="צורה חופשית: צורה 1332">
              <a:extLst>
                <a:ext uri="{FF2B5EF4-FFF2-40B4-BE49-F238E27FC236}">
                  <a16:creationId xmlns:a16="http://schemas.microsoft.com/office/drawing/2014/main" id="{E253BF62-A4CA-6C5D-FEC6-79F6AB5F04E7}"/>
                </a:ext>
              </a:extLst>
            </p:cNvPr>
            <p:cNvSpPr/>
            <p:nvPr/>
          </p:nvSpPr>
          <p:spPr>
            <a:xfrm>
              <a:off x="4297830" y="843066"/>
              <a:ext cx="127135" cy="171426"/>
            </a:xfrm>
            <a:custGeom>
              <a:avLst/>
              <a:gdLst>
                <a:gd name="connsiteX0" fmla="*/ 24334 w 127135"/>
                <a:gd name="connsiteY0" fmla="*/ 392 h 171426"/>
                <a:gd name="connsiteX1" fmla="*/ 981 w 127135"/>
                <a:gd name="connsiteY1" fmla="*/ 26713 h 171426"/>
                <a:gd name="connsiteX2" fmla="*/ 388 w 127135"/>
                <a:gd name="connsiteY2" fmla="*/ 42990 h 171426"/>
                <a:gd name="connsiteX3" fmla="*/ 388 w 127135"/>
                <a:gd name="connsiteY3" fmla="*/ 100084 h 171426"/>
                <a:gd name="connsiteX4" fmla="*/ 981 w 127135"/>
                <a:gd name="connsiteY4" fmla="*/ 111661 h 171426"/>
                <a:gd name="connsiteX5" fmla="*/ 12014 w 127135"/>
                <a:gd name="connsiteY5" fmla="*/ 118192 h 171426"/>
                <a:gd name="connsiteX6" fmla="*/ 63518 w 127135"/>
                <a:gd name="connsiteY6" fmla="*/ 148668 h 171426"/>
                <a:gd name="connsiteX7" fmla="*/ 102009 w 127135"/>
                <a:gd name="connsiteY7" fmla="*/ 171427 h 171426"/>
                <a:gd name="connsiteX8" fmla="*/ 121453 w 127135"/>
                <a:gd name="connsiteY8" fmla="*/ 74060 h 171426"/>
                <a:gd name="connsiteX9" fmla="*/ 124223 w 127135"/>
                <a:gd name="connsiteY9" fmla="*/ 60108 h 171426"/>
                <a:gd name="connsiteX10" fmla="*/ 126746 w 127135"/>
                <a:gd name="connsiteY10" fmla="*/ 58673 h 171426"/>
                <a:gd name="connsiteX11" fmla="*/ 65596 w 127135"/>
                <a:gd name="connsiteY11" fmla="*/ 24882 h 171426"/>
                <a:gd name="connsiteX12" fmla="*/ 24284 w 127135"/>
                <a:gd name="connsiteY12" fmla="*/ 392 h 17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35" h="171426">
                  <a:moveTo>
                    <a:pt x="24334" y="392"/>
                  </a:moveTo>
                  <a:cubicBezTo>
                    <a:pt x="14340" y="-3269"/>
                    <a:pt x="2565" y="19737"/>
                    <a:pt x="981" y="26713"/>
                  </a:cubicBezTo>
                  <a:cubicBezTo>
                    <a:pt x="-206" y="31957"/>
                    <a:pt x="388" y="37696"/>
                    <a:pt x="388" y="42990"/>
                  </a:cubicBezTo>
                  <a:lnTo>
                    <a:pt x="388" y="100084"/>
                  </a:lnTo>
                  <a:cubicBezTo>
                    <a:pt x="388" y="102953"/>
                    <a:pt x="-800" y="109039"/>
                    <a:pt x="981" y="111661"/>
                  </a:cubicBezTo>
                  <a:cubicBezTo>
                    <a:pt x="2763" y="114283"/>
                    <a:pt x="9343" y="116608"/>
                    <a:pt x="12014" y="118192"/>
                  </a:cubicBezTo>
                  <a:cubicBezTo>
                    <a:pt x="29182" y="128334"/>
                    <a:pt x="46350" y="138526"/>
                    <a:pt x="63518" y="148668"/>
                  </a:cubicBezTo>
                  <a:cubicBezTo>
                    <a:pt x="76332" y="156238"/>
                    <a:pt x="89195" y="163857"/>
                    <a:pt x="102009" y="171427"/>
                  </a:cubicBezTo>
                  <a:cubicBezTo>
                    <a:pt x="108490" y="138971"/>
                    <a:pt x="114971" y="106516"/>
                    <a:pt x="121453" y="74060"/>
                  </a:cubicBezTo>
                  <a:cubicBezTo>
                    <a:pt x="122046" y="71092"/>
                    <a:pt x="125312" y="63077"/>
                    <a:pt x="124223" y="60108"/>
                  </a:cubicBezTo>
                  <a:cubicBezTo>
                    <a:pt x="123580" y="58327"/>
                    <a:pt x="128528" y="59712"/>
                    <a:pt x="126746" y="58673"/>
                  </a:cubicBezTo>
                  <a:cubicBezTo>
                    <a:pt x="109529" y="48482"/>
                    <a:pt x="82813" y="35123"/>
                    <a:pt x="65596" y="24882"/>
                  </a:cubicBezTo>
                  <a:cubicBezTo>
                    <a:pt x="51842" y="16719"/>
                    <a:pt x="38038" y="8555"/>
                    <a:pt x="24284" y="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4" name="צורה חופשית: צורה 1333">
              <a:extLst>
                <a:ext uri="{FF2B5EF4-FFF2-40B4-BE49-F238E27FC236}">
                  <a16:creationId xmlns:a16="http://schemas.microsoft.com/office/drawing/2014/main" id="{929B1FD5-C06E-37C6-BDA1-AC1DEEBDA7A0}"/>
                </a:ext>
              </a:extLst>
            </p:cNvPr>
            <p:cNvSpPr/>
            <p:nvPr/>
          </p:nvSpPr>
          <p:spPr>
            <a:xfrm>
              <a:off x="4398935" y="901057"/>
              <a:ext cx="30611" cy="113175"/>
            </a:xfrm>
            <a:custGeom>
              <a:avLst/>
              <a:gdLst>
                <a:gd name="connsiteX0" fmla="*/ 13570 w 30611"/>
                <a:gd name="connsiteY0" fmla="*/ 9885 h 113175"/>
                <a:gd name="connsiteX1" fmla="*/ 261 w 30611"/>
                <a:gd name="connsiteY1" fmla="*/ 109428 h 113175"/>
                <a:gd name="connsiteX2" fmla="*/ 1201 w 30611"/>
                <a:gd name="connsiteY2" fmla="*/ 113139 h 113175"/>
                <a:gd name="connsiteX3" fmla="*/ 13669 w 30611"/>
                <a:gd name="connsiteY3" fmla="*/ 99781 h 113175"/>
                <a:gd name="connsiteX4" fmla="*/ 29600 w 30611"/>
                <a:gd name="connsiteY4" fmla="*/ 85977 h 113175"/>
                <a:gd name="connsiteX5" fmla="*/ 29600 w 30611"/>
                <a:gd name="connsiteY5" fmla="*/ 32940 h 113175"/>
                <a:gd name="connsiteX6" fmla="*/ 29600 w 30611"/>
                <a:gd name="connsiteY6" fmla="*/ 11765 h 113175"/>
                <a:gd name="connsiteX7" fmla="*/ 13619 w 30611"/>
                <a:gd name="connsiteY7" fmla="*/ 9885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11" h="113175">
                  <a:moveTo>
                    <a:pt x="13570" y="9885"/>
                  </a:moveTo>
                  <a:cubicBezTo>
                    <a:pt x="3675" y="35117"/>
                    <a:pt x="-1223" y="103392"/>
                    <a:pt x="261" y="109428"/>
                  </a:cubicBezTo>
                  <a:cubicBezTo>
                    <a:pt x="558" y="110616"/>
                    <a:pt x="-382" y="112694"/>
                    <a:pt x="1201" y="113139"/>
                  </a:cubicBezTo>
                  <a:cubicBezTo>
                    <a:pt x="3873" y="113931"/>
                    <a:pt x="11838" y="101611"/>
                    <a:pt x="13669" y="99781"/>
                  </a:cubicBezTo>
                  <a:cubicBezTo>
                    <a:pt x="19111" y="94190"/>
                    <a:pt x="28610" y="93448"/>
                    <a:pt x="29600" y="85977"/>
                  </a:cubicBezTo>
                  <a:cubicBezTo>
                    <a:pt x="31876" y="68909"/>
                    <a:pt x="29600" y="50158"/>
                    <a:pt x="29600" y="32940"/>
                  </a:cubicBezTo>
                  <a:cubicBezTo>
                    <a:pt x="29600" y="25915"/>
                    <a:pt x="29847" y="18791"/>
                    <a:pt x="29600" y="11765"/>
                  </a:cubicBezTo>
                  <a:cubicBezTo>
                    <a:pt x="28956" y="-5353"/>
                    <a:pt x="18666" y="-1840"/>
                    <a:pt x="13619" y="988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5" name="צורה חופשית: צורה 1334">
              <a:extLst>
                <a:ext uri="{FF2B5EF4-FFF2-40B4-BE49-F238E27FC236}">
                  <a16:creationId xmlns:a16="http://schemas.microsoft.com/office/drawing/2014/main" id="{48A5D9BD-A495-4CC8-292C-05D1472283A8}"/>
                </a:ext>
              </a:extLst>
            </p:cNvPr>
            <p:cNvSpPr/>
            <p:nvPr/>
          </p:nvSpPr>
          <p:spPr>
            <a:xfrm>
              <a:off x="4335417" y="848989"/>
              <a:ext cx="50618" cy="40036"/>
            </a:xfrm>
            <a:custGeom>
              <a:avLst/>
              <a:gdLst>
                <a:gd name="connsiteX0" fmla="*/ 50619 w 50618"/>
                <a:gd name="connsiteY0" fmla="*/ 37215 h 40036"/>
                <a:gd name="connsiteX1" fmla="*/ 16976 w 50618"/>
                <a:gd name="connsiteY1" fmla="*/ 109 h 40036"/>
                <a:gd name="connsiteX2" fmla="*/ 1391 w 50618"/>
                <a:gd name="connsiteY2" fmla="*/ 5254 h 40036"/>
                <a:gd name="connsiteX3" fmla="*/ 2232 w 50618"/>
                <a:gd name="connsiteY3" fmla="*/ 17870 h 40036"/>
                <a:gd name="connsiteX4" fmla="*/ 11237 w 50618"/>
                <a:gd name="connsiteY4" fmla="*/ 11933 h 40036"/>
                <a:gd name="connsiteX5" fmla="*/ 32956 w 50618"/>
                <a:gd name="connsiteY5" fmla="*/ 21729 h 40036"/>
                <a:gd name="connsiteX6" fmla="*/ 41070 w 50618"/>
                <a:gd name="connsiteY6" fmla="*/ 39342 h 40036"/>
                <a:gd name="connsiteX7" fmla="*/ 50619 w 50618"/>
                <a:gd name="connsiteY7" fmla="*/ 37264 h 4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8" h="40036">
                  <a:moveTo>
                    <a:pt x="50619" y="37215"/>
                  </a:moveTo>
                  <a:cubicBezTo>
                    <a:pt x="49382" y="21779"/>
                    <a:pt x="33896" y="2187"/>
                    <a:pt x="16976" y="109"/>
                  </a:cubicBezTo>
                  <a:cubicBezTo>
                    <a:pt x="11632" y="-535"/>
                    <a:pt x="5448" y="1741"/>
                    <a:pt x="1391" y="5254"/>
                  </a:cubicBezTo>
                  <a:cubicBezTo>
                    <a:pt x="-2171" y="8321"/>
                    <a:pt x="2232" y="17870"/>
                    <a:pt x="2232" y="17870"/>
                  </a:cubicBezTo>
                  <a:cubicBezTo>
                    <a:pt x="2232" y="17870"/>
                    <a:pt x="9159" y="12329"/>
                    <a:pt x="11237" y="11933"/>
                  </a:cubicBezTo>
                  <a:cubicBezTo>
                    <a:pt x="18015" y="10597"/>
                    <a:pt x="29839" y="17276"/>
                    <a:pt x="32956" y="21729"/>
                  </a:cubicBezTo>
                  <a:cubicBezTo>
                    <a:pt x="37112" y="27567"/>
                    <a:pt x="33550" y="36770"/>
                    <a:pt x="41070" y="39342"/>
                  </a:cubicBezTo>
                  <a:cubicBezTo>
                    <a:pt x="45523" y="40826"/>
                    <a:pt x="45919" y="39837"/>
                    <a:pt x="50619" y="37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6" name="צורה חופשית: צורה 1335">
              <a:extLst>
                <a:ext uri="{FF2B5EF4-FFF2-40B4-BE49-F238E27FC236}">
                  <a16:creationId xmlns:a16="http://schemas.microsoft.com/office/drawing/2014/main" id="{32676954-F259-7AA7-8924-7028EC409F4E}"/>
                </a:ext>
              </a:extLst>
            </p:cNvPr>
            <p:cNvSpPr/>
            <p:nvPr/>
          </p:nvSpPr>
          <p:spPr>
            <a:xfrm>
              <a:off x="4332788" y="852565"/>
              <a:ext cx="46568" cy="37300"/>
            </a:xfrm>
            <a:custGeom>
              <a:avLst/>
              <a:gdLst>
                <a:gd name="connsiteX0" fmla="*/ 30736 w 46568"/>
                <a:gd name="connsiteY0" fmla="*/ 17510 h 37300"/>
                <a:gd name="connsiteX1" fmla="*/ 38454 w 46568"/>
                <a:gd name="connsiteY1" fmla="*/ 32798 h 37300"/>
                <a:gd name="connsiteX2" fmla="*/ 46568 w 46568"/>
                <a:gd name="connsiteY2" fmla="*/ 37300 h 37300"/>
                <a:gd name="connsiteX3" fmla="*/ 14558 w 46568"/>
                <a:gd name="connsiteY3" fmla="*/ 442 h 37300"/>
                <a:gd name="connsiteX4" fmla="*/ 1744 w 46568"/>
                <a:gd name="connsiteY4" fmla="*/ 4152 h 37300"/>
                <a:gd name="connsiteX5" fmla="*/ 5455 w 46568"/>
                <a:gd name="connsiteY5" fmla="*/ 14591 h 37300"/>
                <a:gd name="connsiteX6" fmla="*/ 30736 w 46568"/>
                <a:gd name="connsiteY6" fmla="*/ 17560 h 3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68" h="37300">
                  <a:moveTo>
                    <a:pt x="30736" y="17510"/>
                  </a:moveTo>
                  <a:cubicBezTo>
                    <a:pt x="33952" y="21419"/>
                    <a:pt x="36871" y="27010"/>
                    <a:pt x="38454" y="32798"/>
                  </a:cubicBezTo>
                  <a:cubicBezTo>
                    <a:pt x="40433" y="34629"/>
                    <a:pt x="44193" y="35965"/>
                    <a:pt x="46568" y="37300"/>
                  </a:cubicBezTo>
                  <a:cubicBezTo>
                    <a:pt x="45331" y="22062"/>
                    <a:pt x="30687" y="3756"/>
                    <a:pt x="14558" y="442"/>
                  </a:cubicBezTo>
                  <a:cubicBezTo>
                    <a:pt x="9808" y="-548"/>
                    <a:pt x="4564" y="-103"/>
                    <a:pt x="1744" y="4152"/>
                  </a:cubicBezTo>
                  <a:cubicBezTo>
                    <a:pt x="-2016" y="9743"/>
                    <a:pt x="804" y="12019"/>
                    <a:pt x="5455" y="14591"/>
                  </a:cubicBezTo>
                  <a:cubicBezTo>
                    <a:pt x="7087" y="-202"/>
                    <a:pt x="26679" y="12612"/>
                    <a:pt x="30736" y="175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7" name="צורה חופשית: צורה 1336">
              <a:extLst>
                <a:ext uri="{FF2B5EF4-FFF2-40B4-BE49-F238E27FC236}">
                  <a16:creationId xmlns:a16="http://schemas.microsoft.com/office/drawing/2014/main" id="{EFC82391-72F3-7AB8-3D7D-942F2AA87554}"/>
                </a:ext>
              </a:extLst>
            </p:cNvPr>
            <p:cNvSpPr/>
            <p:nvPr/>
          </p:nvSpPr>
          <p:spPr>
            <a:xfrm>
              <a:off x="4410625" y="903842"/>
              <a:ext cx="16482" cy="21842"/>
            </a:xfrm>
            <a:custGeom>
              <a:avLst/>
              <a:gdLst>
                <a:gd name="connsiteX0" fmla="*/ 0 w 16482"/>
                <a:gd name="connsiteY0" fmla="*/ 21843 h 21842"/>
                <a:gd name="connsiteX1" fmla="*/ 15733 w 16482"/>
                <a:gd name="connsiteY1" fmla="*/ 18429 h 21842"/>
                <a:gd name="connsiteX2" fmla="*/ 11231 w 16482"/>
                <a:gd name="connsiteY2" fmla="*/ 321 h 21842"/>
                <a:gd name="connsiteX3" fmla="*/ 0 w 16482"/>
                <a:gd name="connsiteY3" fmla="*/ 21843 h 2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" h="21842">
                  <a:moveTo>
                    <a:pt x="0" y="21843"/>
                  </a:moveTo>
                  <a:cubicBezTo>
                    <a:pt x="4849" y="14372"/>
                    <a:pt x="15733" y="18429"/>
                    <a:pt x="15733" y="18429"/>
                  </a:cubicBezTo>
                  <a:cubicBezTo>
                    <a:pt x="15733" y="18429"/>
                    <a:pt x="19196" y="-2845"/>
                    <a:pt x="11231" y="321"/>
                  </a:cubicBezTo>
                  <a:cubicBezTo>
                    <a:pt x="3265" y="3488"/>
                    <a:pt x="0" y="21843"/>
                    <a:pt x="0" y="218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8" name="צורה חופשית: צורה 1337">
              <a:extLst>
                <a:ext uri="{FF2B5EF4-FFF2-40B4-BE49-F238E27FC236}">
                  <a16:creationId xmlns:a16="http://schemas.microsoft.com/office/drawing/2014/main" id="{78036811-8384-0DF1-5634-48E5B875CF0E}"/>
                </a:ext>
              </a:extLst>
            </p:cNvPr>
            <p:cNvSpPr/>
            <p:nvPr/>
          </p:nvSpPr>
          <p:spPr>
            <a:xfrm>
              <a:off x="4359956" y="864538"/>
              <a:ext cx="7971" cy="15720"/>
            </a:xfrm>
            <a:custGeom>
              <a:avLst/>
              <a:gdLst>
                <a:gd name="connsiteX0" fmla="*/ 55 w 7971"/>
                <a:gd name="connsiteY0" fmla="*/ 145 h 15720"/>
                <a:gd name="connsiteX1" fmla="*/ 7971 w 7971"/>
                <a:gd name="connsiteY1" fmla="*/ 13602 h 15720"/>
                <a:gd name="connsiteX2" fmla="*/ 2876 w 7971"/>
                <a:gd name="connsiteY2" fmla="*/ 15531 h 15720"/>
                <a:gd name="connsiteX3" fmla="*/ 55 w 7971"/>
                <a:gd name="connsiteY3" fmla="*/ 95 h 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1" h="15720">
                  <a:moveTo>
                    <a:pt x="55" y="145"/>
                  </a:moveTo>
                  <a:cubicBezTo>
                    <a:pt x="5547" y="-1636"/>
                    <a:pt x="7971" y="13602"/>
                    <a:pt x="7971" y="13602"/>
                  </a:cubicBezTo>
                  <a:cubicBezTo>
                    <a:pt x="7971" y="13602"/>
                    <a:pt x="6388" y="16471"/>
                    <a:pt x="2876" y="15531"/>
                  </a:cubicBezTo>
                  <a:cubicBezTo>
                    <a:pt x="-637" y="14641"/>
                    <a:pt x="55" y="95"/>
                    <a:pt x="55" y="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9" name="צורה חופשית: צורה 1338">
              <a:extLst>
                <a:ext uri="{FF2B5EF4-FFF2-40B4-BE49-F238E27FC236}">
                  <a16:creationId xmlns:a16="http://schemas.microsoft.com/office/drawing/2014/main" id="{A92C6842-5E09-EAA1-3F73-128358A90B66}"/>
                </a:ext>
              </a:extLst>
            </p:cNvPr>
            <p:cNvSpPr/>
            <p:nvPr/>
          </p:nvSpPr>
          <p:spPr>
            <a:xfrm>
              <a:off x="4353871" y="863350"/>
              <a:ext cx="7971" cy="15720"/>
            </a:xfrm>
            <a:custGeom>
              <a:avLst/>
              <a:gdLst>
                <a:gd name="connsiteX0" fmla="*/ 55 w 7971"/>
                <a:gd name="connsiteY0" fmla="*/ 145 h 15720"/>
                <a:gd name="connsiteX1" fmla="*/ 7971 w 7971"/>
                <a:gd name="connsiteY1" fmla="*/ 13602 h 15720"/>
                <a:gd name="connsiteX2" fmla="*/ 2876 w 7971"/>
                <a:gd name="connsiteY2" fmla="*/ 15531 h 15720"/>
                <a:gd name="connsiteX3" fmla="*/ 55 w 7971"/>
                <a:gd name="connsiteY3" fmla="*/ 95 h 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1" h="15720">
                  <a:moveTo>
                    <a:pt x="55" y="145"/>
                  </a:moveTo>
                  <a:cubicBezTo>
                    <a:pt x="5547" y="-1636"/>
                    <a:pt x="7971" y="13602"/>
                    <a:pt x="7971" y="13602"/>
                  </a:cubicBezTo>
                  <a:cubicBezTo>
                    <a:pt x="7971" y="13602"/>
                    <a:pt x="6388" y="16471"/>
                    <a:pt x="2876" y="15531"/>
                  </a:cubicBezTo>
                  <a:cubicBezTo>
                    <a:pt x="-637" y="14641"/>
                    <a:pt x="55" y="95"/>
                    <a:pt x="55" y="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0" name="צורה חופשית: צורה 1339">
              <a:extLst>
                <a:ext uri="{FF2B5EF4-FFF2-40B4-BE49-F238E27FC236}">
                  <a16:creationId xmlns:a16="http://schemas.microsoft.com/office/drawing/2014/main" id="{3FFE092E-B0F2-EADF-944B-8F97221A6284}"/>
                </a:ext>
              </a:extLst>
            </p:cNvPr>
            <p:cNvSpPr/>
            <p:nvPr/>
          </p:nvSpPr>
          <p:spPr>
            <a:xfrm>
              <a:off x="4276306" y="783368"/>
              <a:ext cx="88177" cy="244334"/>
            </a:xfrm>
            <a:custGeom>
              <a:avLst/>
              <a:gdLst>
                <a:gd name="connsiteX0" fmla="*/ 3507 w 88177"/>
                <a:gd name="connsiteY0" fmla="*/ 29069 h 244334"/>
                <a:gd name="connsiteX1" fmla="*/ 16321 w 88177"/>
                <a:gd name="connsiteY1" fmla="*/ 185211 h 244334"/>
                <a:gd name="connsiteX2" fmla="*/ 29432 w 88177"/>
                <a:gd name="connsiteY2" fmla="*/ 224940 h 244334"/>
                <a:gd name="connsiteX3" fmla="*/ 49073 w 88177"/>
                <a:gd name="connsiteY3" fmla="*/ 244334 h 244334"/>
                <a:gd name="connsiteX4" fmla="*/ 68467 w 88177"/>
                <a:gd name="connsiteY4" fmla="*/ 201884 h 244334"/>
                <a:gd name="connsiteX5" fmla="*/ 73365 w 88177"/>
                <a:gd name="connsiteY5" fmla="*/ 135192 h 244334"/>
                <a:gd name="connsiteX6" fmla="*/ 87466 w 88177"/>
                <a:gd name="connsiteY6" fmla="*/ 69391 h 244334"/>
                <a:gd name="connsiteX7" fmla="*/ 77274 w 88177"/>
                <a:gd name="connsiteY7" fmla="*/ 32037 h 244334"/>
                <a:gd name="connsiteX8" fmla="*/ 36061 w 88177"/>
                <a:gd name="connsiteY8" fmla="*/ 1165 h 244334"/>
                <a:gd name="connsiteX9" fmla="*/ 3507 w 88177"/>
                <a:gd name="connsiteY9" fmla="*/ 29118 h 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77" h="244334">
                  <a:moveTo>
                    <a:pt x="3507" y="29069"/>
                  </a:moveTo>
                  <a:cubicBezTo>
                    <a:pt x="-4360" y="81314"/>
                    <a:pt x="1478" y="134698"/>
                    <a:pt x="16321" y="185211"/>
                  </a:cubicBezTo>
                  <a:cubicBezTo>
                    <a:pt x="20229" y="198619"/>
                    <a:pt x="25375" y="211581"/>
                    <a:pt x="29432" y="224940"/>
                  </a:cubicBezTo>
                  <a:cubicBezTo>
                    <a:pt x="32400" y="234785"/>
                    <a:pt x="36754" y="244235"/>
                    <a:pt x="49073" y="244334"/>
                  </a:cubicBezTo>
                  <a:cubicBezTo>
                    <a:pt x="67527" y="244482"/>
                    <a:pt x="67428" y="214847"/>
                    <a:pt x="68467" y="201884"/>
                  </a:cubicBezTo>
                  <a:cubicBezTo>
                    <a:pt x="70248" y="179670"/>
                    <a:pt x="70644" y="157357"/>
                    <a:pt x="73365" y="135192"/>
                  </a:cubicBezTo>
                  <a:cubicBezTo>
                    <a:pt x="76136" y="112731"/>
                    <a:pt x="83953" y="91605"/>
                    <a:pt x="87466" y="69391"/>
                  </a:cubicBezTo>
                  <a:cubicBezTo>
                    <a:pt x="89791" y="54697"/>
                    <a:pt x="86427" y="43515"/>
                    <a:pt x="77274" y="32037"/>
                  </a:cubicBezTo>
                  <a:cubicBezTo>
                    <a:pt x="66934" y="19075"/>
                    <a:pt x="52388" y="5766"/>
                    <a:pt x="36061" y="1165"/>
                  </a:cubicBezTo>
                  <a:cubicBezTo>
                    <a:pt x="16123" y="-4475"/>
                    <a:pt x="6178" y="11258"/>
                    <a:pt x="3507" y="2911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1" name="צורה חופשית: צורה 1340">
              <a:extLst>
                <a:ext uri="{FF2B5EF4-FFF2-40B4-BE49-F238E27FC236}">
                  <a16:creationId xmlns:a16="http://schemas.microsoft.com/office/drawing/2014/main" id="{C77F2937-2D4C-FA45-658E-DDBA35E7BB07}"/>
                </a:ext>
              </a:extLst>
            </p:cNvPr>
            <p:cNvSpPr/>
            <p:nvPr/>
          </p:nvSpPr>
          <p:spPr>
            <a:xfrm>
              <a:off x="4320482" y="787700"/>
              <a:ext cx="44130" cy="233125"/>
            </a:xfrm>
            <a:custGeom>
              <a:avLst/>
              <a:gdLst>
                <a:gd name="connsiteX0" fmla="*/ 28596 w 44130"/>
                <a:gd name="connsiteY0" fmla="*/ 136105 h 233125"/>
                <a:gd name="connsiteX1" fmla="*/ 37452 w 44130"/>
                <a:gd name="connsiteY1" fmla="*/ 89500 h 233125"/>
                <a:gd name="connsiteX2" fmla="*/ 44082 w 44130"/>
                <a:gd name="connsiteY2" fmla="*/ 57935 h 233125"/>
                <a:gd name="connsiteX3" fmla="*/ 0 w 44130"/>
                <a:gd name="connsiteY3" fmla="*/ 0 h 233125"/>
                <a:gd name="connsiteX4" fmla="*/ 9301 w 44130"/>
                <a:gd name="connsiteY4" fmla="*/ 140805 h 233125"/>
                <a:gd name="connsiteX5" fmla="*/ 17069 w 44130"/>
                <a:gd name="connsiteY5" fmla="*/ 233125 h 233125"/>
                <a:gd name="connsiteX6" fmla="*/ 24737 w 44130"/>
                <a:gd name="connsiteY6" fmla="*/ 190280 h 233125"/>
                <a:gd name="connsiteX7" fmla="*/ 28547 w 44130"/>
                <a:gd name="connsiteY7" fmla="*/ 136105 h 2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0" h="233125">
                  <a:moveTo>
                    <a:pt x="28596" y="136105"/>
                  </a:moveTo>
                  <a:cubicBezTo>
                    <a:pt x="30229" y="120323"/>
                    <a:pt x="33445" y="104837"/>
                    <a:pt x="37452" y="89500"/>
                  </a:cubicBezTo>
                  <a:cubicBezTo>
                    <a:pt x="40174" y="79160"/>
                    <a:pt x="43538" y="68671"/>
                    <a:pt x="44082" y="57935"/>
                  </a:cubicBezTo>
                  <a:cubicBezTo>
                    <a:pt x="45368" y="32752"/>
                    <a:pt x="20878" y="10241"/>
                    <a:pt x="0" y="0"/>
                  </a:cubicBezTo>
                  <a:cubicBezTo>
                    <a:pt x="8807" y="46457"/>
                    <a:pt x="11181" y="93606"/>
                    <a:pt x="9301" y="140805"/>
                  </a:cubicBezTo>
                  <a:cubicBezTo>
                    <a:pt x="8114" y="171232"/>
                    <a:pt x="2622" y="204974"/>
                    <a:pt x="17069" y="233125"/>
                  </a:cubicBezTo>
                  <a:cubicBezTo>
                    <a:pt x="24243" y="221746"/>
                    <a:pt x="23995" y="203440"/>
                    <a:pt x="24737" y="190280"/>
                  </a:cubicBezTo>
                  <a:cubicBezTo>
                    <a:pt x="25776" y="172172"/>
                    <a:pt x="26667" y="154164"/>
                    <a:pt x="28547" y="1361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2" name="צורה חופשית: צורה 1341">
              <a:extLst>
                <a:ext uri="{FF2B5EF4-FFF2-40B4-BE49-F238E27FC236}">
                  <a16:creationId xmlns:a16="http://schemas.microsoft.com/office/drawing/2014/main" id="{73D86109-6342-866C-AD43-2CBAFA9111D3}"/>
                </a:ext>
              </a:extLst>
            </p:cNvPr>
            <p:cNvSpPr/>
            <p:nvPr/>
          </p:nvSpPr>
          <p:spPr>
            <a:xfrm>
              <a:off x="4273669" y="765460"/>
              <a:ext cx="92823" cy="122942"/>
            </a:xfrm>
            <a:custGeom>
              <a:avLst/>
              <a:gdLst>
                <a:gd name="connsiteX0" fmla="*/ 92824 w 92823"/>
                <a:gd name="connsiteY0" fmla="*/ 61523 h 122942"/>
                <a:gd name="connsiteX1" fmla="*/ 61655 w 92823"/>
                <a:gd name="connsiteY1" fmla="*/ 119260 h 122942"/>
                <a:gd name="connsiteX2" fmla="*/ 10151 w 92823"/>
                <a:gd name="connsiteY2" fmla="*/ 100955 h 122942"/>
                <a:gd name="connsiteX3" fmla="*/ 7232 w 92823"/>
                <a:gd name="connsiteY3" fmla="*/ 30107 h 122942"/>
                <a:gd name="connsiteX4" fmla="*/ 56608 w 92823"/>
                <a:gd name="connsiteY4" fmla="*/ 1114 h 122942"/>
                <a:gd name="connsiteX5" fmla="*/ 92774 w 92823"/>
                <a:gd name="connsiteY5" fmla="*/ 61523 h 12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23" h="122942">
                  <a:moveTo>
                    <a:pt x="92824" y="61523"/>
                  </a:moveTo>
                  <a:cubicBezTo>
                    <a:pt x="92428" y="83638"/>
                    <a:pt x="82681" y="109068"/>
                    <a:pt x="61655" y="119260"/>
                  </a:cubicBezTo>
                  <a:cubicBezTo>
                    <a:pt x="41865" y="128858"/>
                    <a:pt x="21036" y="118617"/>
                    <a:pt x="10151" y="100955"/>
                  </a:cubicBezTo>
                  <a:cubicBezTo>
                    <a:pt x="-2613" y="80126"/>
                    <a:pt x="-3058" y="51974"/>
                    <a:pt x="7232" y="30107"/>
                  </a:cubicBezTo>
                  <a:cubicBezTo>
                    <a:pt x="15989" y="11554"/>
                    <a:pt x="34938" y="-4427"/>
                    <a:pt x="56608" y="1114"/>
                  </a:cubicBezTo>
                  <a:cubicBezTo>
                    <a:pt x="82236" y="7694"/>
                    <a:pt x="93220" y="37676"/>
                    <a:pt x="92774" y="6152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3" name="צורה חופשית: צורה 1342">
              <a:extLst>
                <a:ext uri="{FF2B5EF4-FFF2-40B4-BE49-F238E27FC236}">
                  <a16:creationId xmlns:a16="http://schemas.microsoft.com/office/drawing/2014/main" id="{162A55BB-FD9E-4CFE-743F-CEDD750DDC5B}"/>
                </a:ext>
              </a:extLst>
            </p:cNvPr>
            <p:cNvSpPr/>
            <p:nvPr/>
          </p:nvSpPr>
          <p:spPr>
            <a:xfrm>
              <a:off x="4273669" y="765460"/>
              <a:ext cx="92823" cy="122942"/>
            </a:xfrm>
            <a:custGeom>
              <a:avLst/>
              <a:gdLst>
                <a:gd name="connsiteX0" fmla="*/ 92824 w 92823"/>
                <a:gd name="connsiteY0" fmla="*/ 61523 h 122942"/>
                <a:gd name="connsiteX1" fmla="*/ 61655 w 92823"/>
                <a:gd name="connsiteY1" fmla="*/ 119260 h 122942"/>
                <a:gd name="connsiteX2" fmla="*/ 10151 w 92823"/>
                <a:gd name="connsiteY2" fmla="*/ 100955 h 122942"/>
                <a:gd name="connsiteX3" fmla="*/ 7232 w 92823"/>
                <a:gd name="connsiteY3" fmla="*/ 30107 h 122942"/>
                <a:gd name="connsiteX4" fmla="*/ 56608 w 92823"/>
                <a:gd name="connsiteY4" fmla="*/ 1114 h 122942"/>
                <a:gd name="connsiteX5" fmla="*/ 92774 w 92823"/>
                <a:gd name="connsiteY5" fmla="*/ 61523 h 12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23" h="122942">
                  <a:moveTo>
                    <a:pt x="92824" y="61523"/>
                  </a:moveTo>
                  <a:cubicBezTo>
                    <a:pt x="92428" y="83638"/>
                    <a:pt x="82681" y="109068"/>
                    <a:pt x="61655" y="119260"/>
                  </a:cubicBezTo>
                  <a:cubicBezTo>
                    <a:pt x="41865" y="128858"/>
                    <a:pt x="21036" y="118617"/>
                    <a:pt x="10151" y="100955"/>
                  </a:cubicBezTo>
                  <a:cubicBezTo>
                    <a:pt x="-2613" y="80126"/>
                    <a:pt x="-3058" y="51974"/>
                    <a:pt x="7232" y="30107"/>
                  </a:cubicBezTo>
                  <a:cubicBezTo>
                    <a:pt x="15989" y="11554"/>
                    <a:pt x="34938" y="-4427"/>
                    <a:pt x="56608" y="1114"/>
                  </a:cubicBezTo>
                  <a:cubicBezTo>
                    <a:pt x="82236" y="7694"/>
                    <a:pt x="93220" y="37676"/>
                    <a:pt x="92774" y="6152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4" name="צורה חופשית: צורה 1343">
              <a:extLst>
                <a:ext uri="{FF2B5EF4-FFF2-40B4-BE49-F238E27FC236}">
                  <a16:creationId xmlns:a16="http://schemas.microsoft.com/office/drawing/2014/main" id="{616B9FDE-91EF-2D71-26A3-C00D6251DA49}"/>
                </a:ext>
              </a:extLst>
            </p:cNvPr>
            <p:cNvSpPr/>
            <p:nvPr/>
          </p:nvSpPr>
          <p:spPr>
            <a:xfrm>
              <a:off x="4266891" y="765358"/>
              <a:ext cx="93232" cy="122931"/>
            </a:xfrm>
            <a:custGeom>
              <a:avLst/>
              <a:gdLst>
                <a:gd name="connsiteX0" fmla="*/ 93220 w 93232"/>
                <a:gd name="connsiteY0" fmla="*/ 61525 h 122931"/>
                <a:gd name="connsiteX1" fmla="*/ 61704 w 93232"/>
                <a:gd name="connsiteY1" fmla="*/ 119263 h 122931"/>
                <a:gd name="connsiteX2" fmla="*/ 10151 w 93232"/>
                <a:gd name="connsiteY2" fmla="*/ 100957 h 122931"/>
                <a:gd name="connsiteX3" fmla="*/ 7232 w 93232"/>
                <a:gd name="connsiteY3" fmla="*/ 30109 h 122931"/>
                <a:gd name="connsiteX4" fmla="*/ 56658 w 93232"/>
                <a:gd name="connsiteY4" fmla="*/ 1117 h 122931"/>
                <a:gd name="connsiteX5" fmla="*/ 93220 w 93232"/>
                <a:gd name="connsiteY5" fmla="*/ 61525 h 1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32" h="122931">
                  <a:moveTo>
                    <a:pt x="93220" y="61525"/>
                  </a:moveTo>
                  <a:cubicBezTo>
                    <a:pt x="92774" y="83740"/>
                    <a:pt x="82780" y="109071"/>
                    <a:pt x="61704" y="119263"/>
                  </a:cubicBezTo>
                  <a:cubicBezTo>
                    <a:pt x="41865" y="128811"/>
                    <a:pt x="21036" y="118669"/>
                    <a:pt x="10151" y="100957"/>
                  </a:cubicBezTo>
                  <a:cubicBezTo>
                    <a:pt x="-2613" y="80128"/>
                    <a:pt x="-3058" y="51977"/>
                    <a:pt x="7232" y="30109"/>
                  </a:cubicBezTo>
                  <a:cubicBezTo>
                    <a:pt x="15989" y="11506"/>
                    <a:pt x="34938" y="-4424"/>
                    <a:pt x="56658" y="1117"/>
                  </a:cubicBezTo>
                  <a:cubicBezTo>
                    <a:pt x="82335" y="7697"/>
                    <a:pt x="93665" y="37530"/>
                    <a:pt x="93220" y="615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5" name="צורה חופשית: צורה 1344">
              <a:extLst>
                <a:ext uri="{FF2B5EF4-FFF2-40B4-BE49-F238E27FC236}">
                  <a16:creationId xmlns:a16="http://schemas.microsoft.com/office/drawing/2014/main" id="{4D47F408-7822-4C15-4619-26A4371D3213}"/>
                </a:ext>
              </a:extLst>
            </p:cNvPr>
            <p:cNvSpPr/>
            <p:nvPr/>
          </p:nvSpPr>
          <p:spPr>
            <a:xfrm>
              <a:off x="4220882" y="752424"/>
              <a:ext cx="146521" cy="268391"/>
            </a:xfrm>
            <a:custGeom>
              <a:avLst/>
              <a:gdLst>
                <a:gd name="connsiteX0" fmla="*/ 144721 w 146521"/>
                <a:gd name="connsiteY0" fmla="*/ 58677 h 268391"/>
                <a:gd name="connsiteX1" fmla="*/ 122012 w 146521"/>
                <a:gd name="connsiteY1" fmla="*/ 0 h 268391"/>
                <a:gd name="connsiteX2" fmla="*/ 109693 w 146521"/>
                <a:gd name="connsiteY2" fmla="*/ 22857 h 268391"/>
                <a:gd name="connsiteX3" fmla="*/ 75110 w 146521"/>
                <a:gd name="connsiteY3" fmla="*/ 37551 h 268391"/>
                <a:gd name="connsiteX4" fmla="*/ 37261 w 146521"/>
                <a:gd name="connsiteY4" fmla="*/ 45764 h 268391"/>
                <a:gd name="connsiteX5" fmla="*/ 21776 w 146521"/>
                <a:gd name="connsiteY5" fmla="*/ 26321 h 268391"/>
                <a:gd name="connsiteX6" fmla="*/ 11040 w 146521"/>
                <a:gd name="connsiteY6" fmla="*/ 53136 h 268391"/>
                <a:gd name="connsiteX7" fmla="*/ 1936 w 146521"/>
                <a:gd name="connsiteY7" fmla="*/ 96674 h 268391"/>
                <a:gd name="connsiteX8" fmla="*/ 3866 w 146521"/>
                <a:gd name="connsiteY8" fmla="*/ 197157 h 268391"/>
                <a:gd name="connsiteX9" fmla="*/ 14998 w 146521"/>
                <a:gd name="connsiteY9" fmla="*/ 255587 h 268391"/>
                <a:gd name="connsiteX10" fmla="*/ 28356 w 146521"/>
                <a:gd name="connsiteY10" fmla="*/ 266867 h 268391"/>
                <a:gd name="connsiteX11" fmla="*/ 47255 w 146521"/>
                <a:gd name="connsiteY11" fmla="*/ 268351 h 268391"/>
                <a:gd name="connsiteX12" fmla="*/ 57051 w 146521"/>
                <a:gd name="connsiteY12" fmla="*/ 267362 h 268391"/>
                <a:gd name="connsiteX13" fmla="*/ 59772 w 146521"/>
                <a:gd name="connsiteY13" fmla="*/ 262959 h 268391"/>
                <a:gd name="connsiteX14" fmla="*/ 59228 w 146521"/>
                <a:gd name="connsiteY14" fmla="*/ 255488 h 268391"/>
                <a:gd name="connsiteX15" fmla="*/ 62395 w 146521"/>
                <a:gd name="connsiteY15" fmla="*/ 179247 h 268391"/>
                <a:gd name="connsiteX16" fmla="*/ 68282 w 146521"/>
                <a:gd name="connsiteY16" fmla="*/ 264690 h 268391"/>
                <a:gd name="connsiteX17" fmla="*/ 103805 w 146521"/>
                <a:gd name="connsiteY17" fmla="*/ 249798 h 268391"/>
                <a:gd name="connsiteX18" fmla="*/ 125920 w 146521"/>
                <a:gd name="connsiteY18" fmla="*/ 233175 h 268391"/>
                <a:gd name="connsiteX19" fmla="*/ 127899 w 146521"/>
                <a:gd name="connsiteY19" fmla="*/ 200472 h 268391"/>
                <a:gd name="connsiteX20" fmla="*/ 144572 w 146521"/>
                <a:gd name="connsiteY20" fmla="*/ 58677 h 2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521" h="268391">
                  <a:moveTo>
                    <a:pt x="144721" y="58677"/>
                  </a:moveTo>
                  <a:cubicBezTo>
                    <a:pt x="141208" y="39580"/>
                    <a:pt x="132748" y="16426"/>
                    <a:pt x="122012" y="0"/>
                  </a:cubicBezTo>
                  <a:cubicBezTo>
                    <a:pt x="126118" y="9103"/>
                    <a:pt x="116322" y="18701"/>
                    <a:pt x="109693" y="22857"/>
                  </a:cubicBezTo>
                  <a:cubicBezTo>
                    <a:pt x="99105" y="29487"/>
                    <a:pt x="86786" y="33247"/>
                    <a:pt x="75110" y="37551"/>
                  </a:cubicBezTo>
                  <a:cubicBezTo>
                    <a:pt x="62691" y="42103"/>
                    <a:pt x="50917" y="49524"/>
                    <a:pt x="37261" y="45764"/>
                  </a:cubicBezTo>
                  <a:cubicBezTo>
                    <a:pt x="28752" y="43389"/>
                    <a:pt x="17620" y="36809"/>
                    <a:pt x="21776" y="26321"/>
                  </a:cubicBezTo>
                  <a:cubicBezTo>
                    <a:pt x="15740" y="32357"/>
                    <a:pt x="13415" y="45368"/>
                    <a:pt x="11040" y="53136"/>
                  </a:cubicBezTo>
                  <a:cubicBezTo>
                    <a:pt x="6735" y="67335"/>
                    <a:pt x="3470" y="81831"/>
                    <a:pt x="1936" y="96674"/>
                  </a:cubicBezTo>
                  <a:cubicBezTo>
                    <a:pt x="-1477" y="130020"/>
                    <a:pt x="-92" y="163910"/>
                    <a:pt x="3866" y="197157"/>
                  </a:cubicBezTo>
                  <a:cubicBezTo>
                    <a:pt x="6191" y="216551"/>
                    <a:pt x="8616" y="237034"/>
                    <a:pt x="14998" y="255587"/>
                  </a:cubicBezTo>
                  <a:cubicBezTo>
                    <a:pt x="17373" y="262464"/>
                    <a:pt x="21133" y="265432"/>
                    <a:pt x="28356" y="266867"/>
                  </a:cubicBezTo>
                  <a:cubicBezTo>
                    <a:pt x="34441" y="268055"/>
                    <a:pt x="41071" y="268450"/>
                    <a:pt x="47255" y="268351"/>
                  </a:cubicBezTo>
                  <a:cubicBezTo>
                    <a:pt x="50174" y="268351"/>
                    <a:pt x="54429" y="268698"/>
                    <a:pt x="57051" y="267362"/>
                  </a:cubicBezTo>
                  <a:cubicBezTo>
                    <a:pt x="61059" y="265383"/>
                    <a:pt x="59228" y="269390"/>
                    <a:pt x="59772" y="262959"/>
                  </a:cubicBezTo>
                  <a:cubicBezTo>
                    <a:pt x="59970" y="260584"/>
                    <a:pt x="59377" y="257863"/>
                    <a:pt x="59228" y="255488"/>
                  </a:cubicBezTo>
                  <a:cubicBezTo>
                    <a:pt x="57596" y="230256"/>
                    <a:pt x="58140" y="204232"/>
                    <a:pt x="62395" y="179247"/>
                  </a:cubicBezTo>
                  <a:cubicBezTo>
                    <a:pt x="60713" y="207497"/>
                    <a:pt x="61554" y="237133"/>
                    <a:pt x="68282" y="264690"/>
                  </a:cubicBezTo>
                  <a:cubicBezTo>
                    <a:pt x="80601" y="261079"/>
                    <a:pt x="92574" y="255983"/>
                    <a:pt x="103805" y="249798"/>
                  </a:cubicBezTo>
                  <a:cubicBezTo>
                    <a:pt x="110929" y="245890"/>
                    <a:pt x="121814" y="240695"/>
                    <a:pt x="125920" y="233175"/>
                  </a:cubicBezTo>
                  <a:cubicBezTo>
                    <a:pt x="130719" y="224467"/>
                    <a:pt x="127553" y="209971"/>
                    <a:pt x="127899" y="200472"/>
                  </a:cubicBezTo>
                  <a:cubicBezTo>
                    <a:pt x="129582" y="153372"/>
                    <a:pt x="153379" y="106222"/>
                    <a:pt x="144572" y="586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6" name="צורה חופשית: צורה 1345">
              <a:extLst>
                <a:ext uri="{FF2B5EF4-FFF2-40B4-BE49-F238E27FC236}">
                  <a16:creationId xmlns:a16="http://schemas.microsoft.com/office/drawing/2014/main" id="{6E79F8B2-3184-DFBA-6AF7-BEDA33812017}"/>
                </a:ext>
              </a:extLst>
            </p:cNvPr>
            <p:cNvSpPr/>
            <p:nvPr/>
          </p:nvSpPr>
          <p:spPr>
            <a:xfrm>
              <a:off x="4281743" y="752424"/>
              <a:ext cx="85870" cy="262859"/>
            </a:xfrm>
            <a:custGeom>
              <a:avLst/>
              <a:gdLst>
                <a:gd name="connsiteX0" fmla="*/ 83860 w 85870"/>
                <a:gd name="connsiteY0" fmla="*/ 58677 h 262859"/>
                <a:gd name="connsiteX1" fmla="*/ 61151 w 85870"/>
                <a:gd name="connsiteY1" fmla="*/ 0 h 262859"/>
                <a:gd name="connsiteX2" fmla="*/ 42153 w 85870"/>
                <a:gd name="connsiteY2" fmla="*/ 26519 h 262859"/>
                <a:gd name="connsiteX3" fmla="*/ 0 w 85870"/>
                <a:gd name="connsiteY3" fmla="*/ 43142 h 262859"/>
                <a:gd name="connsiteX4" fmla="*/ 14991 w 85870"/>
                <a:gd name="connsiteY4" fmla="*/ 140756 h 262859"/>
                <a:gd name="connsiteX5" fmla="*/ 13259 w 85870"/>
                <a:gd name="connsiteY5" fmla="*/ 262860 h 262859"/>
                <a:gd name="connsiteX6" fmla="*/ 49128 w 85870"/>
                <a:gd name="connsiteY6" fmla="*/ 246286 h 262859"/>
                <a:gd name="connsiteX7" fmla="*/ 66395 w 85870"/>
                <a:gd name="connsiteY7" fmla="*/ 230355 h 262859"/>
                <a:gd name="connsiteX8" fmla="*/ 67434 w 85870"/>
                <a:gd name="connsiteY8" fmla="*/ 196465 h 262859"/>
                <a:gd name="connsiteX9" fmla="*/ 83959 w 85870"/>
                <a:gd name="connsiteY9" fmla="*/ 58727 h 2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70" h="262859">
                  <a:moveTo>
                    <a:pt x="83860" y="58677"/>
                  </a:moveTo>
                  <a:cubicBezTo>
                    <a:pt x="80347" y="39580"/>
                    <a:pt x="71887" y="16426"/>
                    <a:pt x="61151" y="0"/>
                  </a:cubicBezTo>
                  <a:cubicBezTo>
                    <a:pt x="66593" y="12121"/>
                    <a:pt x="50613" y="22313"/>
                    <a:pt x="42153" y="26519"/>
                  </a:cubicBezTo>
                  <a:cubicBezTo>
                    <a:pt x="28547" y="33198"/>
                    <a:pt x="13803" y="37057"/>
                    <a:pt x="0" y="43142"/>
                  </a:cubicBezTo>
                  <a:cubicBezTo>
                    <a:pt x="16376" y="75053"/>
                    <a:pt x="20779" y="105629"/>
                    <a:pt x="14991" y="140756"/>
                  </a:cubicBezTo>
                  <a:cubicBezTo>
                    <a:pt x="8213" y="182117"/>
                    <a:pt x="5640" y="221202"/>
                    <a:pt x="13259" y="262860"/>
                  </a:cubicBezTo>
                  <a:cubicBezTo>
                    <a:pt x="25727" y="258654"/>
                    <a:pt x="37898" y="253163"/>
                    <a:pt x="49128" y="246286"/>
                  </a:cubicBezTo>
                  <a:cubicBezTo>
                    <a:pt x="55313" y="242526"/>
                    <a:pt x="63971" y="237677"/>
                    <a:pt x="66395" y="230355"/>
                  </a:cubicBezTo>
                  <a:cubicBezTo>
                    <a:pt x="69611" y="220311"/>
                    <a:pt x="66840" y="206854"/>
                    <a:pt x="67434" y="196465"/>
                  </a:cubicBezTo>
                  <a:cubicBezTo>
                    <a:pt x="69957" y="150799"/>
                    <a:pt x="92468" y="104936"/>
                    <a:pt x="83959" y="587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7" name="צורה חופשית: צורה 1346">
              <a:extLst>
                <a:ext uri="{FF2B5EF4-FFF2-40B4-BE49-F238E27FC236}">
                  <a16:creationId xmlns:a16="http://schemas.microsoft.com/office/drawing/2014/main" id="{6F2F8EA6-C33F-DECF-CFB8-68176F3AADC4}"/>
                </a:ext>
              </a:extLst>
            </p:cNvPr>
            <p:cNvSpPr/>
            <p:nvPr/>
          </p:nvSpPr>
          <p:spPr>
            <a:xfrm>
              <a:off x="4223111" y="598970"/>
              <a:ext cx="146105" cy="249566"/>
            </a:xfrm>
            <a:custGeom>
              <a:avLst/>
              <a:gdLst>
                <a:gd name="connsiteX0" fmla="*/ 105583 w 146105"/>
                <a:gd name="connsiteY0" fmla="*/ 242162 h 249566"/>
                <a:gd name="connsiteX1" fmla="*/ 93017 w 146105"/>
                <a:gd name="connsiteY1" fmla="*/ 195805 h 249566"/>
                <a:gd name="connsiteX2" fmla="*/ 97470 w 146105"/>
                <a:gd name="connsiteY2" fmla="*/ 221185 h 249566"/>
                <a:gd name="connsiteX3" fmla="*/ 98706 w 146105"/>
                <a:gd name="connsiteY3" fmla="*/ 234741 h 249566"/>
                <a:gd name="connsiteX4" fmla="*/ 94551 w 146105"/>
                <a:gd name="connsiteY4" fmla="*/ 246318 h 249566"/>
                <a:gd name="connsiteX5" fmla="*/ 46758 w 146105"/>
                <a:gd name="connsiteY5" fmla="*/ 248198 h 249566"/>
                <a:gd name="connsiteX6" fmla="*/ 13412 w 146105"/>
                <a:gd name="connsiteY6" fmla="*/ 236473 h 249566"/>
                <a:gd name="connsiteX7" fmla="*/ 153 w 146105"/>
                <a:gd name="connsiteY7" fmla="*/ 226281 h 249566"/>
                <a:gd name="connsiteX8" fmla="*/ 3319 w 146105"/>
                <a:gd name="connsiteY8" fmla="*/ 213517 h 249566"/>
                <a:gd name="connsiteX9" fmla="*/ 8168 w 146105"/>
                <a:gd name="connsiteY9" fmla="*/ 199466 h 249566"/>
                <a:gd name="connsiteX10" fmla="*/ 24049 w 146105"/>
                <a:gd name="connsiteY10" fmla="*/ 165674 h 249566"/>
                <a:gd name="connsiteX11" fmla="*/ 23900 w 146105"/>
                <a:gd name="connsiteY11" fmla="*/ 142916 h 249566"/>
                <a:gd name="connsiteX12" fmla="*/ 14698 w 146105"/>
                <a:gd name="connsiteY12" fmla="*/ 68506 h 249566"/>
                <a:gd name="connsiteX13" fmla="*/ 50815 w 146105"/>
                <a:gd name="connsiteY13" fmla="*/ 23088 h 249566"/>
                <a:gd name="connsiteX14" fmla="*/ 96727 w 146105"/>
                <a:gd name="connsiteY14" fmla="*/ 1467 h 249566"/>
                <a:gd name="connsiteX15" fmla="*/ 143333 w 146105"/>
                <a:gd name="connsiteY15" fmla="*/ 33577 h 249566"/>
                <a:gd name="connsiteX16" fmla="*/ 123394 w 146105"/>
                <a:gd name="connsiteY16" fmla="*/ 109026 h 249566"/>
                <a:gd name="connsiteX17" fmla="*/ 120772 w 146105"/>
                <a:gd name="connsiteY17" fmla="*/ 146775 h 249566"/>
                <a:gd name="connsiteX18" fmla="*/ 140067 w 146105"/>
                <a:gd name="connsiteY18" fmla="*/ 185217 h 249566"/>
                <a:gd name="connsiteX19" fmla="*/ 142640 w 146105"/>
                <a:gd name="connsiteY19" fmla="*/ 218909 h 249566"/>
                <a:gd name="connsiteX20" fmla="*/ 105583 w 146105"/>
                <a:gd name="connsiteY20" fmla="*/ 242162 h 24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105" h="249566">
                  <a:moveTo>
                    <a:pt x="105583" y="242162"/>
                  </a:moveTo>
                  <a:cubicBezTo>
                    <a:pt x="102566" y="226776"/>
                    <a:pt x="99548" y="210202"/>
                    <a:pt x="93017" y="195805"/>
                  </a:cubicBezTo>
                  <a:cubicBezTo>
                    <a:pt x="95144" y="204116"/>
                    <a:pt x="96480" y="212626"/>
                    <a:pt x="97470" y="221185"/>
                  </a:cubicBezTo>
                  <a:cubicBezTo>
                    <a:pt x="97964" y="225687"/>
                    <a:pt x="98410" y="230239"/>
                    <a:pt x="98706" y="234741"/>
                  </a:cubicBezTo>
                  <a:cubicBezTo>
                    <a:pt x="99152" y="240827"/>
                    <a:pt x="101081" y="244537"/>
                    <a:pt x="94551" y="246318"/>
                  </a:cubicBezTo>
                  <a:cubicBezTo>
                    <a:pt x="79560" y="250375"/>
                    <a:pt x="62046" y="250177"/>
                    <a:pt x="46758" y="248198"/>
                  </a:cubicBezTo>
                  <a:cubicBezTo>
                    <a:pt x="34884" y="246665"/>
                    <a:pt x="23554" y="242954"/>
                    <a:pt x="13412" y="236473"/>
                  </a:cubicBezTo>
                  <a:cubicBezTo>
                    <a:pt x="10394" y="234543"/>
                    <a:pt x="1291" y="229695"/>
                    <a:pt x="153" y="226281"/>
                  </a:cubicBezTo>
                  <a:cubicBezTo>
                    <a:pt x="-738" y="223560"/>
                    <a:pt x="2527" y="216188"/>
                    <a:pt x="3319" y="213517"/>
                  </a:cubicBezTo>
                  <a:cubicBezTo>
                    <a:pt x="4704" y="208767"/>
                    <a:pt x="6337" y="204067"/>
                    <a:pt x="8168" y="199466"/>
                  </a:cubicBezTo>
                  <a:cubicBezTo>
                    <a:pt x="12769" y="187839"/>
                    <a:pt x="19151" y="177153"/>
                    <a:pt x="24049" y="165674"/>
                  </a:cubicBezTo>
                  <a:cubicBezTo>
                    <a:pt x="27858" y="156719"/>
                    <a:pt x="27809" y="151574"/>
                    <a:pt x="23900" y="142916"/>
                  </a:cubicBezTo>
                  <a:cubicBezTo>
                    <a:pt x="13709" y="120454"/>
                    <a:pt x="13709" y="92699"/>
                    <a:pt x="14698" y="68506"/>
                  </a:cubicBezTo>
                  <a:cubicBezTo>
                    <a:pt x="15589" y="46638"/>
                    <a:pt x="33301" y="33577"/>
                    <a:pt x="50815" y="23088"/>
                  </a:cubicBezTo>
                  <a:cubicBezTo>
                    <a:pt x="64569" y="14875"/>
                    <a:pt x="81242" y="4782"/>
                    <a:pt x="96727" y="1467"/>
                  </a:cubicBezTo>
                  <a:cubicBezTo>
                    <a:pt x="121119" y="-3727"/>
                    <a:pt x="147142" y="4387"/>
                    <a:pt x="143333" y="33577"/>
                  </a:cubicBezTo>
                  <a:cubicBezTo>
                    <a:pt x="140018" y="59254"/>
                    <a:pt x="129480" y="83942"/>
                    <a:pt x="123394" y="109026"/>
                  </a:cubicBezTo>
                  <a:cubicBezTo>
                    <a:pt x="120376" y="121543"/>
                    <a:pt x="117804" y="134011"/>
                    <a:pt x="120772" y="146775"/>
                  </a:cubicBezTo>
                  <a:cubicBezTo>
                    <a:pt x="124186" y="161519"/>
                    <a:pt x="133141" y="172255"/>
                    <a:pt x="140067" y="185217"/>
                  </a:cubicBezTo>
                  <a:cubicBezTo>
                    <a:pt x="145411" y="195211"/>
                    <a:pt x="149171" y="208569"/>
                    <a:pt x="142640" y="218909"/>
                  </a:cubicBezTo>
                  <a:cubicBezTo>
                    <a:pt x="134971" y="231031"/>
                    <a:pt x="118101" y="236918"/>
                    <a:pt x="105583" y="2421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8" name="צורה חופשית: צורה 1347">
              <a:extLst>
                <a:ext uri="{FF2B5EF4-FFF2-40B4-BE49-F238E27FC236}">
                  <a16:creationId xmlns:a16="http://schemas.microsoft.com/office/drawing/2014/main" id="{BAA4A229-ED80-0CBD-7B69-86D88E07A2A1}"/>
                </a:ext>
              </a:extLst>
            </p:cNvPr>
            <p:cNvSpPr/>
            <p:nvPr/>
          </p:nvSpPr>
          <p:spPr>
            <a:xfrm>
              <a:off x="4265317" y="598922"/>
              <a:ext cx="103787" cy="248641"/>
            </a:xfrm>
            <a:custGeom>
              <a:avLst/>
              <a:gdLst>
                <a:gd name="connsiteX0" fmla="*/ 99494 w 103787"/>
                <a:gd name="connsiteY0" fmla="*/ 188777 h 248641"/>
                <a:gd name="connsiteX1" fmla="*/ 86581 w 103787"/>
                <a:gd name="connsiteY1" fmla="*/ 167107 h 248641"/>
                <a:gd name="connsiteX2" fmla="*/ 77082 w 103787"/>
                <a:gd name="connsiteY2" fmla="*/ 134899 h 248641"/>
                <a:gd name="connsiteX3" fmla="*/ 90589 w 103787"/>
                <a:gd name="connsiteY3" fmla="*/ 75480 h 248641"/>
                <a:gd name="connsiteX4" fmla="*/ 101226 w 103787"/>
                <a:gd name="connsiteY4" fmla="*/ 21454 h 248641"/>
                <a:gd name="connsiteX5" fmla="*/ 53087 w 103787"/>
                <a:gd name="connsiteY5" fmla="*/ 1862 h 248641"/>
                <a:gd name="connsiteX6" fmla="*/ 28745 w 103787"/>
                <a:gd name="connsiteY6" fmla="*/ 12598 h 248641"/>
                <a:gd name="connsiteX7" fmla="*/ 0 w 103787"/>
                <a:gd name="connsiteY7" fmla="*/ 28331 h 248641"/>
                <a:gd name="connsiteX8" fmla="*/ 18207 w 103787"/>
                <a:gd name="connsiteY8" fmla="*/ 36395 h 248641"/>
                <a:gd name="connsiteX9" fmla="*/ 22659 w 103787"/>
                <a:gd name="connsiteY9" fmla="*/ 62270 h 248641"/>
                <a:gd name="connsiteX10" fmla="*/ 18207 w 103787"/>
                <a:gd name="connsiteY10" fmla="*/ 126736 h 248641"/>
                <a:gd name="connsiteX11" fmla="*/ 21027 w 103787"/>
                <a:gd name="connsiteY11" fmla="*/ 189470 h 248641"/>
                <a:gd name="connsiteX12" fmla="*/ 38640 w 103787"/>
                <a:gd name="connsiteY12" fmla="*/ 248642 h 248641"/>
                <a:gd name="connsiteX13" fmla="*/ 48733 w 103787"/>
                <a:gd name="connsiteY13" fmla="*/ 247009 h 248641"/>
                <a:gd name="connsiteX14" fmla="*/ 55412 w 103787"/>
                <a:gd name="connsiteY14" fmla="*/ 245525 h 248641"/>
                <a:gd name="connsiteX15" fmla="*/ 56599 w 103787"/>
                <a:gd name="connsiteY15" fmla="*/ 236570 h 248641"/>
                <a:gd name="connsiteX16" fmla="*/ 50811 w 103787"/>
                <a:gd name="connsiteY16" fmla="*/ 195951 h 248641"/>
                <a:gd name="connsiteX17" fmla="*/ 63377 w 103787"/>
                <a:gd name="connsiteY17" fmla="*/ 242309 h 248641"/>
                <a:gd name="connsiteX18" fmla="*/ 98900 w 103787"/>
                <a:gd name="connsiteY18" fmla="*/ 221134 h 248641"/>
                <a:gd name="connsiteX19" fmla="*/ 99494 w 103787"/>
                <a:gd name="connsiteY19" fmla="*/ 188876 h 24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3787" h="248641">
                  <a:moveTo>
                    <a:pt x="99494" y="188777"/>
                  </a:moveTo>
                  <a:cubicBezTo>
                    <a:pt x="96872" y="181059"/>
                    <a:pt x="90490" y="174232"/>
                    <a:pt x="86581" y="167107"/>
                  </a:cubicBezTo>
                  <a:cubicBezTo>
                    <a:pt x="81188" y="157311"/>
                    <a:pt x="77082" y="146229"/>
                    <a:pt x="77082" y="134899"/>
                  </a:cubicBezTo>
                  <a:cubicBezTo>
                    <a:pt x="77082" y="114961"/>
                    <a:pt x="85047" y="94379"/>
                    <a:pt x="90589" y="75480"/>
                  </a:cubicBezTo>
                  <a:cubicBezTo>
                    <a:pt x="95387" y="59203"/>
                    <a:pt x="104244" y="38770"/>
                    <a:pt x="101226" y="21454"/>
                  </a:cubicBezTo>
                  <a:cubicBezTo>
                    <a:pt x="97317" y="-1107"/>
                    <a:pt x="70996" y="-2245"/>
                    <a:pt x="53087" y="1862"/>
                  </a:cubicBezTo>
                  <a:cubicBezTo>
                    <a:pt x="43587" y="4038"/>
                    <a:pt x="36958" y="8244"/>
                    <a:pt x="28745" y="12598"/>
                  </a:cubicBezTo>
                  <a:cubicBezTo>
                    <a:pt x="19147" y="17693"/>
                    <a:pt x="8510" y="21305"/>
                    <a:pt x="0" y="28331"/>
                  </a:cubicBezTo>
                  <a:cubicBezTo>
                    <a:pt x="6382" y="29271"/>
                    <a:pt x="13705" y="31497"/>
                    <a:pt x="18207" y="36395"/>
                  </a:cubicBezTo>
                  <a:cubicBezTo>
                    <a:pt x="24342" y="43025"/>
                    <a:pt x="22758" y="53909"/>
                    <a:pt x="22659" y="62270"/>
                  </a:cubicBezTo>
                  <a:cubicBezTo>
                    <a:pt x="22412" y="83841"/>
                    <a:pt x="19642" y="105264"/>
                    <a:pt x="18207" y="126736"/>
                  </a:cubicBezTo>
                  <a:cubicBezTo>
                    <a:pt x="16821" y="147664"/>
                    <a:pt x="16624" y="168839"/>
                    <a:pt x="21027" y="189470"/>
                  </a:cubicBezTo>
                  <a:cubicBezTo>
                    <a:pt x="25331" y="209804"/>
                    <a:pt x="37997" y="227615"/>
                    <a:pt x="38640" y="248642"/>
                  </a:cubicBezTo>
                  <a:cubicBezTo>
                    <a:pt x="41707" y="247504"/>
                    <a:pt x="45566" y="247603"/>
                    <a:pt x="48733" y="247009"/>
                  </a:cubicBezTo>
                  <a:cubicBezTo>
                    <a:pt x="50266" y="246712"/>
                    <a:pt x="54175" y="246613"/>
                    <a:pt x="55412" y="245525"/>
                  </a:cubicBezTo>
                  <a:cubicBezTo>
                    <a:pt x="57886" y="243348"/>
                    <a:pt x="56847" y="240380"/>
                    <a:pt x="56599" y="236570"/>
                  </a:cubicBezTo>
                  <a:cubicBezTo>
                    <a:pt x="55659" y="222964"/>
                    <a:pt x="54224" y="209210"/>
                    <a:pt x="50811" y="195951"/>
                  </a:cubicBezTo>
                  <a:cubicBezTo>
                    <a:pt x="57292" y="210348"/>
                    <a:pt x="60359" y="226972"/>
                    <a:pt x="63377" y="242309"/>
                  </a:cubicBezTo>
                  <a:cubicBezTo>
                    <a:pt x="75449" y="237263"/>
                    <a:pt x="90539" y="231820"/>
                    <a:pt x="98900" y="221134"/>
                  </a:cubicBezTo>
                  <a:cubicBezTo>
                    <a:pt x="106519" y="211437"/>
                    <a:pt x="104046" y="199414"/>
                    <a:pt x="99494" y="188876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9" name="צורה חופשית: צורה 1348">
              <a:extLst>
                <a:ext uri="{FF2B5EF4-FFF2-40B4-BE49-F238E27FC236}">
                  <a16:creationId xmlns:a16="http://schemas.microsoft.com/office/drawing/2014/main" id="{64106EEC-DF14-B588-3E7F-DCF8440A5511}"/>
                </a:ext>
              </a:extLst>
            </p:cNvPr>
            <p:cNvSpPr/>
            <p:nvPr/>
          </p:nvSpPr>
          <p:spPr>
            <a:xfrm>
              <a:off x="4276746" y="560808"/>
              <a:ext cx="50040" cy="62505"/>
            </a:xfrm>
            <a:custGeom>
              <a:avLst/>
              <a:gdLst>
                <a:gd name="connsiteX0" fmla="*/ 49 w 50040"/>
                <a:gd name="connsiteY0" fmla="*/ 19642 h 62505"/>
                <a:gd name="connsiteX1" fmla="*/ 5244 w 50040"/>
                <a:gd name="connsiteY1" fmla="*/ 53383 h 62505"/>
                <a:gd name="connsiteX2" fmla="*/ 10835 w 50040"/>
                <a:gd name="connsiteY2" fmla="*/ 61002 h 62505"/>
                <a:gd name="connsiteX3" fmla="*/ 29042 w 50040"/>
                <a:gd name="connsiteY3" fmla="*/ 62091 h 62505"/>
                <a:gd name="connsiteX4" fmla="*/ 46111 w 50040"/>
                <a:gd name="connsiteY4" fmla="*/ 56253 h 62505"/>
                <a:gd name="connsiteX5" fmla="*/ 49920 w 50040"/>
                <a:gd name="connsiteY5" fmla="*/ 38689 h 62505"/>
                <a:gd name="connsiteX6" fmla="*/ 49178 w 50040"/>
                <a:gd name="connsiteY6" fmla="*/ 0 h 62505"/>
                <a:gd name="connsiteX7" fmla="*/ 0 w 50040"/>
                <a:gd name="connsiteY7" fmla="*/ 19592 h 6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40" h="62505">
                  <a:moveTo>
                    <a:pt x="49" y="19642"/>
                  </a:moveTo>
                  <a:cubicBezTo>
                    <a:pt x="1781" y="30872"/>
                    <a:pt x="3414" y="42153"/>
                    <a:pt x="5244" y="53383"/>
                  </a:cubicBezTo>
                  <a:cubicBezTo>
                    <a:pt x="5986" y="58083"/>
                    <a:pt x="6135" y="59419"/>
                    <a:pt x="10835" y="61002"/>
                  </a:cubicBezTo>
                  <a:cubicBezTo>
                    <a:pt x="16426" y="62883"/>
                    <a:pt x="23303" y="62685"/>
                    <a:pt x="29042" y="62091"/>
                  </a:cubicBezTo>
                  <a:cubicBezTo>
                    <a:pt x="34682" y="61547"/>
                    <a:pt x="41905" y="60409"/>
                    <a:pt x="46111" y="56253"/>
                  </a:cubicBezTo>
                  <a:cubicBezTo>
                    <a:pt x="50613" y="51850"/>
                    <a:pt x="49772" y="44478"/>
                    <a:pt x="49920" y="38689"/>
                  </a:cubicBezTo>
                  <a:cubicBezTo>
                    <a:pt x="50266" y="25826"/>
                    <a:pt x="49821" y="12863"/>
                    <a:pt x="49178" y="0"/>
                  </a:cubicBezTo>
                  <a:cubicBezTo>
                    <a:pt x="32802" y="6531"/>
                    <a:pt x="16376" y="13061"/>
                    <a:pt x="0" y="195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0" name="צורה חופשית: צורה 1349">
              <a:extLst>
                <a:ext uri="{FF2B5EF4-FFF2-40B4-BE49-F238E27FC236}">
                  <a16:creationId xmlns:a16="http://schemas.microsoft.com/office/drawing/2014/main" id="{1C930955-4C31-A766-3664-DDF95F715837}"/>
                </a:ext>
              </a:extLst>
            </p:cNvPr>
            <p:cNvSpPr/>
            <p:nvPr/>
          </p:nvSpPr>
          <p:spPr>
            <a:xfrm>
              <a:off x="4276730" y="560858"/>
              <a:ext cx="50191" cy="62466"/>
            </a:xfrm>
            <a:custGeom>
              <a:avLst/>
              <a:gdLst>
                <a:gd name="connsiteX0" fmla="*/ 49243 w 50191"/>
                <a:gd name="connsiteY0" fmla="*/ 0 h 62466"/>
                <a:gd name="connsiteX1" fmla="*/ 5309 w 50191"/>
                <a:gd name="connsiteY1" fmla="*/ 17514 h 62466"/>
                <a:gd name="connsiteX2" fmla="*/ 114 w 50191"/>
                <a:gd name="connsiteY2" fmla="*/ 19592 h 62466"/>
                <a:gd name="connsiteX3" fmla="*/ 807 w 50191"/>
                <a:gd name="connsiteY3" fmla="*/ 24243 h 62466"/>
                <a:gd name="connsiteX4" fmla="*/ 1945 w 50191"/>
                <a:gd name="connsiteY4" fmla="*/ 31466 h 62466"/>
                <a:gd name="connsiteX5" fmla="*/ 5557 w 50191"/>
                <a:gd name="connsiteY5" fmla="*/ 34533 h 62466"/>
                <a:gd name="connsiteX6" fmla="*/ 24703 w 50191"/>
                <a:gd name="connsiteY6" fmla="*/ 40421 h 62466"/>
                <a:gd name="connsiteX7" fmla="*/ 16787 w 50191"/>
                <a:gd name="connsiteY7" fmla="*/ 62041 h 62466"/>
                <a:gd name="connsiteX8" fmla="*/ 42465 w 50191"/>
                <a:gd name="connsiteY8" fmla="*/ 58727 h 62466"/>
                <a:gd name="connsiteX9" fmla="*/ 50034 w 50191"/>
                <a:gd name="connsiteY9" fmla="*/ 39778 h 62466"/>
                <a:gd name="connsiteX10" fmla="*/ 49342 w 50191"/>
                <a:gd name="connsiteY10" fmla="*/ 0 h 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91" h="62466">
                  <a:moveTo>
                    <a:pt x="49243" y="0"/>
                  </a:moveTo>
                  <a:cubicBezTo>
                    <a:pt x="34598" y="5838"/>
                    <a:pt x="19954" y="11676"/>
                    <a:pt x="5309" y="17514"/>
                  </a:cubicBezTo>
                  <a:cubicBezTo>
                    <a:pt x="4419" y="17860"/>
                    <a:pt x="609" y="18701"/>
                    <a:pt x="114" y="19592"/>
                  </a:cubicBezTo>
                  <a:cubicBezTo>
                    <a:pt x="-331" y="20384"/>
                    <a:pt x="658" y="23402"/>
                    <a:pt x="807" y="24243"/>
                  </a:cubicBezTo>
                  <a:cubicBezTo>
                    <a:pt x="1153" y="26469"/>
                    <a:pt x="1104" y="29339"/>
                    <a:pt x="1945" y="31466"/>
                  </a:cubicBezTo>
                  <a:cubicBezTo>
                    <a:pt x="3380" y="35325"/>
                    <a:pt x="1599" y="34039"/>
                    <a:pt x="5557" y="34533"/>
                  </a:cubicBezTo>
                  <a:cubicBezTo>
                    <a:pt x="12928" y="35424"/>
                    <a:pt x="20646" y="31268"/>
                    <a:pt x="24703" y="40421"/>
                  </a:cubicBezTo>
                  <a:cubicBezTo>
                    <a:pt x="28315" y="48584"/>
                    <a:pt x="22823" y="56896"/>
                    <a:pt x="16787" y="62041"/>
                  </a:cubicBezTo>
                  <a:cubicBezTo>
                    <a:pt x="24951" y="62932"/>
                    <a:pt x="34994" y="62685"/>
                    <a:pt x="42465" y="58727"/>
                  </a:cubicBezTo>
                  <a:cubicBezTo>
                    <a:pt x="50232" y="54670"/>
                    <a:pt x="49787" y="47644"/>
                    <a:pt x="50034" y="39778"/>
                  </a:cubicBezTo>
                  <a:cubicBezTo>
                    <a:pt x="50430" y="26519"/>
                    <a:pt x="50034" y="13210"/>
                    <a:pt x="4934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1" name="צורה חופשית: צורה 1350">
              <a:extLst>
                <a:ext uri="{FF2B5EF4-FFF2-40B4-BE49-F238E27FC236}">
                  <a16:creationId xmlns:a16="http://schemas.microsoft.com/office/drawing/2014/main" id="{96594AE1-37EB-EBF1-D05A-EF05661C88D7}"/>
                </a:ext>
              </a:extLst>
            </p:cNvPr>
            <p:cNvSpPr/>
            <p:nvPr/>
          </p:nvSpPr>
          <p:spPr>
            <a:xfrm>
              <a:off x="4257785" y="542008"/>
              <a:ext cx="60658" cy="57547"/>
            </a:xfrm>
            <a:custGeom>
              <a:avLst/>
              <a:gdLst>
                <a:gd name="connsiteX0" fmla="*/ 407 w 60658"/>
                <a:gd name="connsiteY0" fmla="*/ 0 h 57547"/>
                <a:gd name="connsiteX1" fmla="*/ 4761 w 60658"/>
                <a:gd name="connsiteY1" fmla="*/ 39283 h 57547"/>
                <a:gd name="connsiteX2" fmla="*/ 15497 w 60658"/>
                <a:gd name="connsiteY2" fmla="*/ 57490 h 57547"/>
                <a:gd name="connsiteX3" fmla="*/ 36524 w 60658"/>
                <a:gd name="connsiteY3" fmla="*/ 47595 h 57547"/>
                <a:gd name="connsiteX4" fmla="*/ 58590 w 60658"/>
                <a:gd name="connsiteY4" fmla="*/ 29240 h 57547"/>
                <a:gd name="connsiteX5" fmla="*/ 36771 w 60658"/>
                <a:gd name="connsiteY5" fmla="*/ 9697 h 57547"/>
                <a:gd name="connsiteX6" fmla="*/ 358 w 60658"/>
                <a:gd name="connsiteY6" fmla="*/ 49 h 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58" h="57547">
                  <a:moveTo>
                    <a:pt x="407" y="0"/>
                  </a:moveTo>
                  <a:cubicBezTo>
                    <a:pt x="-928" y="13061"/>
                    <a:pt x="1149" y="26716"/>
                    <a:pt x="4761" y="39283"/>
                  </a:cubicBezTo>
                  <a:cubicBezTo>
                    <a:pt x="6245" y="44379"/>
                    <a:pt x="8868" y="56698"/>
                    <a:pt x="15497" y="57490"/>
                  </a:cubicBezTo>
                  <a:cubicBezTo>
                    <a:pt x="21929" y="58281"/>
                    <a:pt x="31675" y="50761"/>
                    <a:pt x="36524" y="47595"/>
                  </a:cubicBezTo>
                  <a:cubicBezTo>
                    <a:pt x="44242" y="42598"/>
                    <a:pt x="52999" y="36661"/>
                    <a:pt x="58590" y="29240"/>
                  </a:cubicBezTo>
                  <a:cubicBezTo>
                    <a:pt x="67545" y="17415"/>
                    <a:pt x="45034" y="12369"/>
                    <a:pt x="36771" y="9697"/>
                  </a:cubicBezTo>
                  <a:cubicBezTo>
                    <a:pt x="24848" y="5789"/>
                    <a:pt x="12628" y="2672"/>
                    <a:pt x="358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2" name="צורה חופשית: צורה 1351">
              <a:extLst>
                <a:ext uri="{FF2B5EF4-FFF2-40B4-BE49-F238E27FC236}">
                  <a16:creationId xmlns:a16="http://schemas.microsoft.com/office/drawing/2014/main" id="{70D7FB98-6712-BC72-BDE3-D848A804BFFA}"/>
                </a:ext>
              </a:extLst>
            </p:cNvPr>
            <p:cNvSpPr/>
            <p:nvPr/>
          </p:nvSpPr>
          <p:spPr>
            <a:xfrm rot="-1078800">
              <a:off x="4256604" y="489044"/>
              <a:ext cx="91330" cy="91330"/>
            </a:xfrm>
            <a:custGeom>
              <a:avLst/>
              <a:gdLst>
                <a:gd name="connsiteX0" fmla="*/ 91331 w 91330"/>
                <a:gd name="connsiteY0" fmla="*/ 45665 h 91330"/>
                <a:gd name="connsiteX1" fmla="*/ 45665 w 91330"/>
                <a:gd name="connsiteY1" fmla="*/ 91330 h 91330"/>
                <a:gd name="connsiteX2" fmla="*/ 0 w 91330"/>
                <a:gd name="connsiteY2" fmla="*/ 45665 h 91330"/>
                <a:gd name="connsiteX3" fmla="*/ 45665 w 91330"/>
                <a:gd name="connsiteY3" fmla="*/ 0 h 91330"/>
                <a:gd name="connsiteX4" fmla="*/ 91331 w 91330"/>
                <a:gd name="connsiteY4" fmla="*/ 45665 h 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0" h="91330">
                  <a:moveTo>
                    <a:pt x="91331" y="45665"/>
                  </a:moveTo>
                  <a:cubicBezTo>
                    <a:pt x="91331" y="70885"/>
                    <a:pt x="70886" y="91330"/>
                    <a:pt x="45665" y="91330"/>
                  </a:cubicBezTo>
                  <a:cubicBezTo>
                    <a:pt x="20445" y="91330"/>
                    <a:pt x="0" y="70885"/>
                    <a:pt x="0" y="45665"/>
                  </a:cubicBezTo>
                  <a:cubicBezTo>
                    <a:pt x="0" y="20445"/>
                    <a:pt x="20445" y="0"/>
                    <a:pt x="45665" y="0"/>
                  </a:cubicBezTo>
                  <a:cubicBezTo>
                    <a:pt x="70886" y="0"/>
                    <a:pt x="91331" y="20445"/>
                    <a:pt x="91331" y="456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3" name="צורה חופשית: צורה 1352">
              <a:extLst>
                <a:ext uri="{FF2B5EF4-FFF2-40B4-BE49-F238E27FC236}">
                  <a16:creationId xmlns:a16="http://schemas.microsoft.com/office/drawing/2014/main" id="{F298CAAE-0324-ED98-3977-CC803E2B7EE0}"/>
                </a:ext>
              </a:extLst>
            </p:cNvPr>
            <p:cNvSpPr/>
            <p:nvPr/>
          </p:nvSpPr>
          <p:spPr>
            <a:xfrm>
              <a:off x="4258093" y="486213"/>
              <a:ext cx="107044" cy="140998"/>
            </a:xfrm>
            <a:custGeom>
              <a:avLst/>
              <a:gdLst>
                <a:gd name="connsiteX0" fmla="*/ 93657 w 107044"/>
                <a:gd name="connsiteY0" fmla="*/ 45752 h 140998"/>
                <a:gd name="connsiteX1" fmla="*/ 58283 w 107044"/>
                <a:gd name="connsiteY1" fmla="*/ 1175 h 140998"/>
                <a:gd name="connsiteX2" fmla="*/ 11529 w 107044"/>
                <a:gd name="connsiteY2" fmla="*/ 10971 h 140998"/>
                <a:gd name="connsiteX3" fmla="*/ 10440 w 107044"/>
                <a:gd name="connsiteY3" fmla="*/ 66284 h 140998"/>
                <a:gd name="connsiteX4" fmla="*/ 12716 w 107044"/>
                <a:gd name="connsiteY4" fmla="*/ 113285 h 140998"/>
                <a:gd name="connsiteX5" fmla="*/ 9698 w 107044"/>
                <a:gd name="connsiteY5" fmla="*/ 135252 h 140998"/>
                <a:gd name="connsiteX6" fmla="*/ 14250 w 107044"/>
                <a:gd name="connsiteY6" fmla="*/ 110910 h 140998"/>
                <a:gd name="connsiteX7" fmla="*/ 11776 w 107044"/>
                <a:gd name="connsiteY7" fmla="*/ 132728 h 140998"/>
                <a:gd name="connsiteX8" fmla="*/ 15140 w 107044"/>
                <a:gd name="connsiteY8" fmla="*/ 83056 h 140998"/>
                <a:gd name="connsiteX9" fmla="*/ 16922 w 107044"/>
                <a:gd name="connsiteY9" fmla="*/ 119914 h 140998"/>
                <a:gd name="connsiteX10" fmla="*/ 15734 w 107044"/>
                <a:gd name="connsiteY10" fmla="*/ 133569 h 140998"/>
                <a:gd name="connsiteX11" fmla="*/ 17862 w 107044"/>
                <a:gd name="connsiteY11" fmla="*/ 137033 h 140998"/>
                <a:gd name="connsiteX12" fmla="*/ 19940 w 107044"/>
                <a:gd name="connsiteY12" fmla="*/ 128523 h 140998"/>
                <a:gd name="connsiteX13" fmla="*/ 22809 w 107044"/>
                <a:gd name="connsiteY13" fmla="*/ 111306 h 140998"/>
                <a:gd name="connsiteX14" fmla="*/ 22166 w 107044"/>
                <a:gd name="connsiteY14" fmla="*/ 119024 h 140998"/>
                <a:gd name="connsiteX15" fmla="*/ 19643 w 107044"/>
                <a:gd name="connsiteY15" fmla="*/ 137379 h 140998"/>
                <a:gd name="connsiteX16" fmla="*/ 34881 w 107044"/>
                <a:gd name="connsiteY16" fmla="*/ 139754 h 140998"/>
                <a:gd name="connsiteX17" fmla="*/ 53038 w 107044"/>
                <a:gd name="connsiteY17" fmla="*/ 140991 h 140998"/>
                <a:gd name="connsiteX18" fmla="*/ 103799 w 107044"/>
                <a:gd name="connsiteY18" fmla="*/ 120211 h 140998"/>
                <a:gd name="connsiteX19" fmla="*/ 105333 w 107044"/>
                <a:gd name="connsiteY19" fmla="*/ 93000 h 140998"/>
                <a:gd name="connsiteX20" fmla="*/ 93657 w 107044"/>
                <a:gd name="connsiteY20" fmla="*/ 45801 h 14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044" h="140998">
                  <a:moveTo>
                    <a:pt x="93657" y="45752"/>
                  </a:moveTo>
                  <a:cubicBezTo>
                    <a:pt x="90639" y="25269"/>
                    <a:pt x="79854" y="5825"/>
                    <a:pt x="58283" y="1175"/>
                  </a:cubicBezTo>
                  <a:cubicBezTo>
                    <a:pt x="42648" y="-2239"/>
                    <a:pt x="24689" y="2016"/>
                    <a:pt x="11529" y="10971"/>
                  </a:cubicBezTo>
                  <a:cubicBezTo>
                    <a:pt x="-11724" y="26803"/>
                    <a:pt x="6779" y="45752"/>
                    <a:pt x="10440" y="66284"/>
                  </a:cubicBezTo>
                  <a:cubicBezTo>
                    <a:pt x="13112" y="81472"/>
                    <a:pt x="14003" y="97898"/>
                    <a:pt x="12716" y="113285"/>
                  </a:cubicBezTo>
                  <a:cubicBezTo>
                    <a:pt x="12617" y="114522"/>
                    <a:pt x="9500" y="135202"/>
                    <a:pt x="9698" y="135252"/>
                  </a:cubicBezTo>
                  <a:cubicBezTo>
                    <a:pt x="11776" y="127286"/>
                    <a:pt x="13409" y="119123"/>
                    <a:pt x="14250" y="110910"/>
                  </a:cubicBezTo>
                  <a:cubicBezTo>
                    <a:pt x="13805" y="118183"/>
                    <a:pt x="12914" y="125505"/>
                    <a:pt x="11776" y="132728"/>
                  </a:cubicBezTo>
                  <a:cubicBezTo>
                    <a:pt x="15536" y="116649"/>
                    <a:pt x="16575" y="99531"/>
                    <a:pt x="15140" y="83056"/>
                  </a:cubicBezTo>
                  <a:cubicBezTo>
                    <a:pt x="16724" y="95226"/>
                    <a:pt x="17416" y="107645"/>
                    <a:pt x="16922" y="119914"/>
                  </a:cubicBezTo>
                  <a:cubicBezTo>
                    <a:pt x="16773" y="123922"/>
                    <a:pt x="15042" y="129710"/>
                    <a:pt x="15734" y="133569"/>
                  </a:cubicBezTo>
                  <a:cubicBezTo>
                    <a:pt x="15982" y="134905"/>
                    <a:pt x="14547" y="138220"/>
                    <a:pt x="17862" y="137033"/>
                  </a:cubicBezTo>
                  <a:cubicBezTo>
                    <a:pt x="18851" y="136686"/>
                    <a:pt x="19692" y="129463"/>
                    <a:pt x="19940" y="128523"/>
                  </a:cubicBezTo>
                  <a:cubicBezTo>
                    <a:pt x="21176" y="122833"/>
                    <a:pt x="22215" y="117094"/>
                    <a:pt x="22809" y="111306"/>
                  </a:cubicBezTo>
                  <a:cubicBezTo>
                    <a:pt x="22661" y="113878"/>
                    <a:pt x="22413" y="116451"/>
                    <a:pt x="22166" y="119024"/>
                  </a:cubicBezTo>
                  <a:cubicBezTo>
                    <a:pt x="21869" y="121893"/>
                    <a:pt x="18307" y="135895"/>
                    <a:pt x="19643" y="137379"/>
                  </a:cubicBezTo>
                  <a:cubicBezTo>
                    <a:pt x="21424" y="139407"/>
                    <a:pt x="32308" y="139457"/>
                    <a:pt x="34881" y="139754"/>
                  </a:cubicBezTo>
                  <a:cubicBezTo>
                    <a:pt x="40917" y="140446"/>
                    <a:pt x="46953" y="140941"/>
                    <a:pt x="53038" y="140991"/>
                  </a:cubicBezTo>
                  <a:cubicBezTo>
                    <a:pt x="71097" y="141189"/>
                    <a:pt x="93954" y="137478"/>
                    <a:pt x="103799" y="120211"/>
                  </a:cubicBezTo>
                  <a:cubicBezTo>
                    <a:pt x="108203" y="112493"/>
                    <a:pt x="107510" y="101312"/>
                    <a:pt x="105333" y="93000"/>
                  </a:cubicBezTo>
                  <a:cubicBezTo>
                    <a:pt x="101276" y="77119"/>
                    <a:pt x="96131" y="62227"/>
                    <a:pt x="93657" y="458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4" name="צורה חופשית: צורה 1353">
              <a:extLst>
                <a:ext uri="{FF2B5EF4-FFF2-40B4-BE49-F238E27FC236}">
                  <a16:creationId xmlns:a16="http://schemas.microsoft.com/office/drawing/2014/main" id="{0B1172E1-DB24-85B5-2605-766B8E43942D}"/>
                </a:ext>
              </a:extLst>
            </p:cNvPr>
            <p:cNvSpPr/>
            <p:nvPr/>
          </p:nvSpPr>
          <p:spPr>
            <a:xfrm>
              <a:off x="4298564" y="486268"/>
              <a:ext cx="66216" cy="140881"/>
            </a:xfrm>
            <a:custGeom>
              <a:avLst/>
              <a:gdLst>
                <a:gd name="connsiteX0" fmla="*/ 53185 w 66216"/>
                <a:gd name="connsiteY0" fmla="*/ 45696 h 140881"/>
                <a:gd name="connsiteX1" fmla="*/ 5096 w 66216"/>
                <a:gd name="connsiteY1" fmla="*/ 31 h 140881"/>
                <a:gd name="connsiteX2" fmla="*/ 21621 w 66216"/>
                <a:gd name="connsiteY2" fmla="*/ 40551 h 140881"/>
                <a:gd name="connsiteX3" fmla="*/ 2771 w 66216"/>
                <a:gd name="connsiteY3" fmla="*/ 108974 h 140881"/>
                <a:gd name="connsiteX4" fmla="*/ 247 w 66216"/>
                <a:gd name="connsiteY4" fmla="*/ 127330 h 140881"/>
                <a:gd name="connsiteX5" fmla="*/ 0 w 66216"/>
                <a:gd name="connsiteY5" fmla="*/ 135097 h 140881"/>
                <a:gd name="connsiteX6" fmla="*/ 6877 w 66216"/>
                <a:gd name="connsiteY6" fmla="*/ 140688 h 140881"/>
                <a:gd name="connsiteX7" fmla="*/ 49129 w 66216"/>
                <a:gd name="connsiteY7" fmla="*/ 133415 h 140881"/>
                <a:gd name="connsiteX8" fmla="*/ 66148 w 66216"/>
                <a:gd name="connsiteY8" fmla="*/ 101454 h 140881"/>
                <a:gd name="connsiteX9" fmla="*/ 61695 w 66216"/>
                <a:gd name="connsiteY9" fmla="*/ 83247 h 140881"/>
                <a:gd name="connsiteX10" fmla="*/ 53185 w 66216"/>
                <a:gd name="connsiteY10" fmla="*/ 45696 h 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16" h="140881">
                  <a:moveTo>
                    <a:pt x="53185" y="45696"/>
                  </a:moveTo>
                  <a:cubicBezTo>
                    <a:pt x="49326" y="19771"/>
                    <a:pt x="32802" y="-909"/>
                    <a:pt x="5096" y="31"/>
                  </a:cubicBezTo>
                  <a:cubicBezTo>
                    <a:pt x="23995" y="5968"/>
                    <a:pt x="25034" y="23729"/>
                    <a:pt x="21621" y="40551"/>
                  </a:cubicBezTo>
                  <a:cubicBezTo>
                    <a:pt x="16871" y="63754"/>
                    <a:pt x="7372" y="85721"/>
                    <a:pt x="2771" y="108974"/>
                  </a:cubicBezTo>
                  <a:cubicBezTo>
                    <a:pt x="1583" y="115010"/>
                    <a:pt x="643" y="121145"/>
                    <a:pt x="247" y="127330"/>
                  </a:cubicBezTo>
                  <a:cubicBezTo>
                    <a:pt x="99" y="129902"/>
                    <a:pt x="0" y="132524"/>
                    <a:pt x="0" y="135097"/>
                  </a:cubicBezTo>
                  <a:cubicBezTo>
                    <a:pt x="0" y="141034"/>
                    <a:pt x="1237" y="140440"/>
                    <a:pt x="6877" y="140688"/>
                  </a:cubicBezTo>
                  <a:cubicBezTo>
                    <a:pt x="21126" y="141380"/>
                    <a:pt x="36413" y="140490"/>
                    <a:pt x="49129" y="133415"/>
                  </a:cubicBezTo>
                  <a:cubicBezTo>
                    <a:pt x="62388" y="126043"/>
                    <a:pt x="66841" y="116049"/>
                    <a:pt x="66148" y="101454"/>
                  </a:cubicBezTo>
                  <a:cubicBezTo>
                    <a:pt x="65851" y="95022"/>
                    <a:pt x="63724" y="89283"/>
                    <a:pt x="61695" y="83247"/>
                  </a:cubicBezTo>
                  <a:cubicBezTo>
                    <a:pt x="57638" y="71027"/>
                    <a:pt x="55115" y="58411"/>
                    <a:pt x="53185" y="4569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5" name="צורה חופשית: צורה 1354">
              <a:extLst>
                <a:ext uri="{FF2B5EF4-FFF2-40B4-BE49-F238E27FC236}">
                  <a16:creationId xmlns:a16="http://schemas.microsoft.com/office/drawing/2014/main" id="{1829E140-5AE2-2526-04CD-64A0D06C570A}"/>
                </a:ext>
              </a:extLst>
            </p:cNvPr>
            <p:cNvSpPr/>
            <p:nvPr/>
          </p:nvSpPr>
          <p:spPr>
            <a:xfrm>
              <a:off x="4131055" y="717912"/>
              <a:ext cx="22152" cy="30405"/>
            </a:xfrm>
            <a:custGeom>
              <a:avLst/>
              <a:gdLst>
                <a:gd name="connsiteX0" fmla="*/ 22152 w 22152"/>
                <a:gd name="connsiteY0" fmla="*/ 8092 h 30405"/>
                <a:gd name="connsiteX1" fmla="*/ 16067 w 22152"/>
                <a:gd name="connsiteY1" fmla="*/ 820 h 30405"/>
                <a:gd name="connsiteX2" fmla="*/ 2065 w 22152"/>
                <a:gd name="connsiteY2" fmla="*/ 5817 h 30405"/>
                <a:gd name="connsiteX3" fmla="*/ 829 w 22152"/>
                <a:gd name="connsiteY3" fmla="*/ 19175 h 30405"/>
                <a:gd name="connsiteX4" fmla="*/ 18046 w 22152"/>
                <a:gd name="connsiteY4" fmla="*/ 30406 h 30405"/>
                <a:gd name="connsiteX5" fmla="*/ 22152 w 22152"/>
                <a:gd name="connsiteY5" fmla="*/ 8092 h 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2" h="30405">
                  <a:moveTo>
                    <a:pt x="22152" y="8092"/>
                  </a:moveTo>
                  <a:lnTo>
                    <a:pt x="16067" y="820"/>
                  </a:lnTo>
                  <a:cubicBezTo>
                    <a:pt x="16067" y="820"/>
                    <a:pt x="5826" y="-2990"/>
                    <a:pt x="2065" y="5817"/>
                  </a:cubicBezTo>
                  <a:cubicBezTo>
                    <a:pt x="-1695" y="14623"/>
                    <a:pt x="829" y="19175"/>
                    <a:pt x="829" y="19175"/>
                  </a:cubicBezTo>
                  <a:lnTo>
                    <a:pt x="18046" y="30406"/>
                  </a:lnTo>
                  <a:lnTo>
                    <a:pt x="22152" y="809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6" name="צורה חופשית: צורה 1355">
              <a:extLst>
                <a:ext uri="{FF2B5EF4-FFF2-40B4-BE49-F238E27FC236}">
                  <a16:creationId xmlns:a16="http://schemas.microsoft.com/office/drawing/2014/main" id="{430CB5A9-AEC1-5703-B423-534C00A16742}"/>
                </a:ext>
              </a:extLst>
            </p:cNvPr>
            <p:cNvSpPr/>
            <p:nvPr/>
          </p:nvSpPr>
          <p:spPr>
            <a:xfrm>
              <a:off x="4194240" y="641048"/>
              <a:ext cx="86233" cy="137571"/>
            </a:xfrm>
            <a:custGeom>
              <a:avLst/>
              <a:gdLst>
                <a:gd name="connsiteX0" fmla="*/ 78894 w 86233"/>
                <a:gd name="connsiteY0" fmla="*/ 7083 h 137571"/>
                <a:gd name="connsiteX1" fmla="*/ 38374 w 86233"/>
                <a:gd name="connsiteY1" fmla="*/ 32068 h 137571"/>
                <a:gd name="connsiteX2" fmla="*/ 22443 w 86233"/>
                <a:gd name="connsiteY2" fmla="*/ 75210 h 137571"/>
                <a:gd name="connsiteX3" fmla="*/ 5275 w 86233"/>
                <a:gd name="connsiteY3" fmla="*/ 105390 h 137571"/>
                <a:gd name="connsiteX4" fmla="*/ 575 w 86233"/>
                <a:gd name="connsiteY4" fmla="*/ 123893 h 137571"/>
                <a:gd name="connsiteX5" fmla="*/ 14478 w 86233"/>
                <a:gd name="connsiteY5" fmla="*/ 137548 h 137571"/>
                <a:gd name="connsiteX6" fmla="*/ 42134 w 86233"/>
                <a:gd name="connsiteY6" fmla="*/ 109941 h 137571"/>
                <a:gd name="connsiteX7" fmla="*/ 62369 w 86233"/>
                <a:gd name="connsiteY7" fmla="*/ 82038 h 137571"/>
                <a:gd name="connsiteX8" fmla="*/ 80625 w 86233"/>
                <a:gd name="connsiteY8" fmla="*/ 41765 h 137571"/>
                <a:gd name="connsiteX9" fmla="*/ 78894 w 86233"/>
                <a:gd name="connsiteY9" fmla="*/ 7083 h 13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33" h="137571">
                  <a:moveTo>
                    <a:pt x="78894" y="7083"/>
                  </a:moveTo>
                  <a:cubicBezTo>
                    <a:pt x="59203" y="-12657"/>
                    <a:pt x="41491" y="13169"/>
                    <a:pt x="38374" y="32068"/>
                  </a:cubicBezTo>
                  <a:cubicBezTo>
                    <a:pt x="35801" y="47504"/>
                    <a:pt x="29617" y="61011"/>
                    <a:pt x="22443" y="75210"/>
                  </a:cubicBezTo>
                  <a:cubicBezTo>
                    <a:pt x="17100" y="85798"/>
                    <a:pt x="12251" y="95792"/>
                    <a:pt x="5275" y="105390"/>
                  </a:cubicBezTo>
                  <a:cubicBezTo>
                    <a:pt x="872" y="111475"/>
                    <a:pt x="-1058" y="116027"/>
                    <a:pt x="575" y="123893"/>
                  </a:cubicBezTo>
                  <a:cubicBezTo>
                    <a:pt x="1960" y="130622"/>
                    <a:pt x="6809" y="138043"/>
                    <a:pt x="14478" y="137548"/>
                  </a:cubicBezTo>
                  <a:cubicBezTo>
                    <a:pt x="27242" y="136757"/>
                    <a:pt x="35653" y="118748"/>
                    <a:pt x="42134" y="109941"/>
                  </a:cubicBezTo>
                  <a:cubicBezTo>
                    <a:pt x="48961" y="100739"/>
                    <a:pt x="56333" y="91834"/>
                    <a:pt x="62369" y="82038"/>
                  </a:cubicBezTo>
                  <a:cubicBezTo>
                    <a:pt x="70137" y="69421"/>
                    <a:pt x="74490" y="55173"/>
                    <a:pt x="80625" y="41765"/>
                  </a:cubicBezTo>
                  <a:cubicBezTo>
                    <a:pt x="86612" y="28753"/>
                    <a:pt x="90125" y="18363"/>
                    <a:pt x="78894" y="70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7" name="צורה חופשית: צורה 1356">
              <a:extLst>
                <a:ext uri="{FF2B5EF4-FFF2-40B4-BE49-F238E27FC236}">
                  <a16:creationId xmlns:a16="http://schemas.microsoft.com/office/drawing/2014/main" id="{32B5435F-6FF6-8E41-2AA8-FF2FF7A5FC95}"/>
                </a:ext>
              </a:extLst>
            </p:cNvPr>
            <p:cNvSpPr/>
            <p:nvPr/>
          </p:nvSpPr>
          <p:spPr>
            <a:xfrm>
              <a:off x="4203919" y="641040"/>
              <a:ext cx="76554" cy="137573"/>
            </a:xfrm>
            <a:custGeom>
              <a:avLst/>
              <a:gdLst>
                <a:gd name="connsiteX0" fmla="*/ 69215 w 76554"/>
                <a:gd name="connsiteY0" fmla="*/ 7092 h 137573"/>
                <a:gd name="connsiteX1" fmla="*/ 39679 w 76554"/>
                <a:gd name="connsiteY1" fmla="*/ 8180 h 137573"/>
                <a:gd name="connsiteX2" fmla="*/ 69710 w 76554"/>
                <a:gd name="connsiteY2" fmla="*/ 18421 h 137573"/>
                <a:gd name="connsiteX3" fmla="*/ 43587 w 76554"/>
                <a:gd name="connsiteY3" fmla="*/ 82689 h 137573"/>
                <a:gd name="connsiteX4" fmla="*/ 0 w 76554"/>
                <a:gd name="connsiteY4" fmla="*/ 136716 h 137573"/>
                <a:gd name="connsiteX5" fmla="*/ 0 w 76554"/>
                <a:gd name="connsiteY5" fmla="*/ 136716 h 137573"/>
                <a:gd name="connsiteX6" fmla="*/ 4799 w 76554"/>
                <a:gd name="connsiteY6" fmla="*/ 137557 h 137573"/>
                <a:gd name="connsiteX7" fmla="*/ 32455 w 76554"/>
                <a:gd name="connsiteY7" fmla="*/ 109950 h 137573"/>
                <a:gd name="connsiteX8" fmla="*/ 52691 w 76554"/>
                <a:gd name="connsiteY8" fmla="*/ 82046 h 137573"/>
                <a:gd name="connsiteX9" fmla="*/ 70947 w 76554"/>
                <a:gd name="connsiteY9" fmla="*/ 41773 h 137573"/>
                <a:gd name="connsiteX10" fmla="*/ 69215 w 76554"/>
                <a:gd name="connsiteY10" fmla="*/ 7092 h 13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54" h="137573">
                  <a:moveTo>
                    <a:pt x="69215" y="7092"/>
                  </a:moveTo>
                  <a:cubicBezTo>
                    <a:pt x="57935" y="-4238"/>
                    <a:pt x="47298" y="-577"/>
                    <a:pt x="39679" y="8180"/>
                  </a:cubicBezTo>
                  <a:cubicBezTo>
                    <a:pt x="52740" y="-7108"/>
                    <a:pt x="68176" y="7636"/>
                    <a:pt x="69710" y="18421"/>
                  </a:cubicBezTo>
                  <a:cubicBezTo>
                    <a:pt x="66593" y="41922"/>
                    <a:pt x="57440" y="62207"/>
                    <a:pt x="43587" y="82689"/>
                  </a:cubicBezTo>
                  <a:cubicBezTo>
                    <a:pt x="30180" y="102479"/>
                    <a:pt x="17465" y="122912"/>
                    <a:pt x="0" y="136716"/>
                  </a:cubicBezTo>
                  <a:cubicBezTo>
                    <a:pt x="0" y="136716"/>
                    <a:pt x="0" y="136716"/>
                    <a:pt x="0" y="136716"/>
                  </a:cubicBezTo>
                  <a:cubicBezTo>
                    <a:pt x="1435" y="137309"/>
                    <a:pt x="3067" y="137656"/>
                    <a:pt x="4799" y="137557"/>
                  </a:cubicBezTo>
                  <a:cubicBezTo>
                    <a:pt x="17564" y="136765"/>
                    <a:pt x="25974" y="118756"/>
                    <a:pt x="32455" y="109950"/>
                  </a:cubicBezTo>
                  <a:cubicBezTo>
                    <a:pt x="39283" y="100747"/>
                    <a:pt x="46655" y="91842"/>
                    <a:pt x="52691" y="82046"/>
                  </a:cubicBezTo>
                  <a:cubicBezTo>
                    <a:pt x="60458" y="69430"/>
                    <a:pt x="64812" y="55181"/>
                    <a:pt x="70947" y="41773"/>
                  </a:cubicBezTo>
                  <a:cubicBezTo>
                    <a:pt x="76933" y="28762"/>
                    <a:pt x="80446" y="18372"/>
                    <a:pt x="69215" y="7092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8" name="צורה חופשית: צורה 1357">
              <a:extLst>
                <a:ext uri="{FF2B5EF4-FFF2-40B4-BE49-F238E27FC236}">
                  <a16:creationId xmlns:a16="http://schemas.microsoft.com/office/drawing/2014/main" id="{E1727264-94C4-7CFA-FAE4-85D557E09D4E}"/>
                </a:ext>
              </a:extLst>
            </p:cNvPr>
            <p:cNvSpPr/>
            <p:nvPr/>
          </p:nvSpPr>
          <p:spPr>
            <a:xfrm>
              <a:off x="4133093" y="720163"/>
              <a:ext cx="90910" cy="58348"/>
            </a:xfrm>
            <a:custGeom>
              <a:avLst/>
              <a:gdLst>
                <a:gd name="connsiteX0" fmla="*/ 275 w 90910"/>
                <a:gd name="connsiteY0" fmla="*/ 20981 h 58348"/>
                <a:gd name="connsiteX1" fmla="*/ 68996 w 90910"/>
                <a:gd name="connsiteY1" fmla="*/ 57097 h 58348"/>
                <a:gd name="connsiteX2" fmla="*/ 82799 w 90910"/>
                <a:gd name="connsiteY2" fmla="*/ 50764 h 58348"/>
                <a:gd name="connsiteX3" fmla="*/ 88241 w 90910"/>
                <a:gd name="connsiteY3" fmla="*/ 33745 h 58348"/>
                <a:gd name="connsiteX4" fmla="*/ 76219 w 90910"/>
                <a:gd name="connsiteY4" fmla="*/ 21772 h 58348"/>
                <a:gd name="connsiteX5" fmla="*/ 32780 w 90910"/>
                <a:gd name="connsiteY5" fmla="*/ 7820 h 58348"/>
                <a:gd name="connsiteX6" fmla="*/ 10220 w 90910"/>
                <a:gd name="connsiteY6" fmla="*/ 498 h 58348"/>
                <a:gd name="connsiteX7" fmla="*/ 275 w 90910"/>
                <a:gd name="connsiteY7" fmla="*/ 20981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10" h="58348">
                  <a:moveTo>
                    <a:pt x="275" y="20981"/>
                  </a:moveTo>
                  <a:cubicBezTo>
                    <a:pt x="23182" y="35328"/>
                    <a:pt x="44011" y="46114"/>
                    <a:pt x="68996" y="57097"/>
                  </a:cubicBezTo>
                  <a:cubicBezTo>
                    <a:pt x="76664" y="60462"/>
                    <a:pt x="75230" y="56602"/>
                    <a:pt x="82799" y="50764"/>
                  </a:cubicBezTo>
                  <a:cubicBezTo>
                    <a:pt x="90369" y="44926"/>
                    <a:pt x="93634" y="40276"/>
                    <a:pt x="88241" y="33745"/>
                  </a:cubicBezTo>
                  <a:cubicBezTo>
                    <a:pt x="80622" y="24543"/>
                    <a:pt x="86807" y="26472"/>
                    <a:pt x="76219" y="21772"/>
                  </a:cubicBezTo>
                  <a:cubicBezTo>
                    <a:pt x="65087" y="16825"/>
                    <a:pt x="43714" y="13263"/>
                    <a:pt x="32780" y="7820"/>
                  </a:cubicBezTo>
                  <a:cubicBezTo>
                    <a:pt x="26794" y="4852"/>
                    <a:pt x="16503" y="-1877"/>
                    <a:pt x="10220" y="498"/>
                  </a:cubicBezTo>
                  <a:cubicBezTo>
                    <a:pt x="3145" y="3170"/>
                    <a:pt x="-1160" y="13955"/>
                    <a:pt x="275" y="2098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1363" name="תיבת טקסט 1362">
            <a:extLst>
              <a:ext uri="{FF2B5EF4-FFF2-40B4-BE49-F238E27FC236}">
                <a16:creationId xmlns:a16="http://schemas.microsoft.com/office/drawing/2014/main" id="{B62D6FE5-339B-1044-6CA2-80C528E3A382}"/>
              </a:ext>
            </a:extLst>
          </p:cNvPr>
          <p:cNvSpPr txBox="1"/>
          <p:nvPr/>
        </p:nvSpPr>
        <p:spPr>
          <a:xfrm>
            <a:off x="8906794" y="457276"/>
            <a:ext cx="2618357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השכונות והקהילות נכנסות לתהליך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1364" name="מחבר ישר 1363">
            <a:extLst>
              <a:ext uri="{FF2B5EF4-FFF2-40B4-BE49-F238E27FC236}">
                <a16:creationId xmlns:a16="http://schemas.microsoft.com/office/drawing/2014/main" id="{5BA1CEFB-7E65-762E-CEF8-1903B179325E}"/>
              </a:ext>
            </a:extLst>
          </p:cNvPr>
          <p:cNvCxnSpPr>
            <a:cxnSpLocks/>
          </p:cNvCxnSpPr>
          <p:nvPr/>
        </p:nvCxnSpPr>
        <p:spPr>
          <a:xfrm>
            <a:off x="11623317" y="733977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41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מלבן: פינות מעוגלות 497">
            <a:extLst>
              <a:ext uri="{FF2B5EF4-FFF2-40B4-BE49-F238E27FC236}">
                <a16:creationId xmlns:a16="http://schemas.microsoft.com/office/drawing/2014/main" id="{71180ADD-FEE6-F8ED-1ABC-21DEE9A1A694}"/>
              </a:ext>
            </a:extLst>
          </p:cNvPr>
          <p:cNvSpPr/>
          <p:nvPr/>
        </p:nvSpPr>
        <p:spPr>
          <a:xfrm>
            <a:off x="760809" y="4633628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99" name="תיבת טקסט 498">
            <a:extLst>
              <a:ext uri="{FF2B5EF4-FFF2-40B4-BE49-F238E27FC236}">
                <a16:creationId xmlns:a16="http://schemas.microsoft.com/office/drawing/2014/main" id="{1CBEADDE-CD59-E880-9916-32464F2B7FC8}"/>
              </a:ext>
            </a:extLst>
          </p:cNvPr>
          <p:cNvSpPr txBox="1"/>
          <p:nvPr/>
        </p:nvSpPr>
        <p:spPr>
          <a:xfrm>
            <a:off x="201340" y="4555597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5</a:t>
            </a:r>
          </a:p>
        </p:txBody>
      </p:sp>
      <p:pic>
        <p:nvPicPr>
          <p:cNvPr id="500" name="גרפיקה 499">
            <a:extLst>
              <a:ext uri="{FF2B5EF4-FFF2-40B4-BE49-F238E27FC236}">
                <a16:creationId xmlns:a16="http://schemas.microsoft.com/office/drawing/2014/main" id="{07E98BC5-4582-5F63-694C-2720861C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628" y="3174961"/>
            <a:ext cx="1810847" cy="1412426"/>
          </a:xfrm>
          <a:prstGeom prst="rect">
            <a:avLst/>
          </a:prstGeom>
        </p:spPr>
      </p:pic>
      <p:pic>
        <p:nvPicPr>
          <p:cNvPr id="104" name="גרפיקה 103">
            <a:extLst>
              <a:ext uri="{FF2B5EF4-FFF2-40B4-BE49-F238E27FC236}">
                <a16:creationId xmlns:a16="http://schemas.microsoft.com/office/drawing/2014/main" id="{B56743DF-1D1D-FEB2-5546-BB4D4D53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0631" y="1919675"/>
            <a:ext cx="1810847" cy="1412426"/>
          </a:xfrm>
          <a:prstGeom prst="rect">
            <a:avLst/>
          </a:prstGeom>
        </p:spPr>
      </p:pic>
      <p:pic>
        <p:nvPicPr>
          <p:cNvPr id="106" name="גרפיקה 105">
            <a:extLst>
              <a:ext uri="{FF2B5EF4-FFF2-40B4-BE49-F238E27FC236}">
                <a16:creationId xmlns:a16="http://schemas.microsoft.com/office/drawing/2014/main" id="{372CF1F9-DF89-BB9C-F84F-60971BCAC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003" y="740847"/>
            <a:ext cx="1810847" cy="1412426"/>
          </a:xfrm>
          <a:prstGeom prst="rect">
            <a:avLst/>
          </a:prstGeom>
        </p:spPr>
      </p:pic>
      <p:pic>
        <p:nvPicPr>
          <p:cNvPr id="102" name="גרפיקה 101">
            <a:extLst>
              <a:ext uri="{FF2B5EF4-FFF2-40B4-BE49-F238E27FC236}">
                <a16:creationId xmlns:a16="http://schemas.microsoft.com/office/drawing/2014/main" id="{E75206ED-ED89-7507-DC93-90F342B8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6844" y="727149"/>
            <a:ext cx="1810847" cy="1412426"/>
          </a:xfrm>
          <a:prstGeom prst="rect">
            <a:avLst/>
          </a:prstGeom>
        </p:spPr>
      </p:pic>
      <p:pic>
        <p:nvPicPr>
          <p:cNvPr id="69" name="גרפיקה 68">
            <a:extLst>
              <a:ext uri="{FF2B5EF4-FFF2-40B4-BE49-F238E27FC236}">
                <a16:creationId xmlns:a16="http://schemas.microsoft.com/office/drawing/2014/main" id="{03B49EEC-2D46-2F6C-50E4-5E51B31DF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2560" y="4651890"/>
            <a:ext cx="8451016" cy="1583143"/>
          </a:xfrm>
          <a:prstGeom prst="rect">
            <a:avLst/>
          </a:prstGeom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F1AD738-5AB7-6E5D-4AAD-656B2AF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21</a:t>
            </a:fld>
            <a:endParaRPr lang="en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1CC545C-39AD-8504-46C0-CCCF863BDAAF}"/>
              </a:ext>
            </a:extLst>
          </p:cNvPr>
          <p:cNvSpPr/>
          <p:nvPr/>
        </p:nvSpPr>
        <p:spPr>
          <a:xfrm>
            <a:off x="6212746" y="2143749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BC07292-CC92-B7C7-3F72-B619E39C098F}"/>
              </a:ext>
            </a:extLst>
          </p:cNvPr>
          <p:cNvSpPr txBox="1"/>
          <p:nvPr/>
        </p:nvSpPr>
        <p:spPr>
          <a:xfrm>
            <a:off x="8349194" y="3229616"/>
            <a:ext cx="317595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תושבים – </a:t>
            </a:r>
            <a:br>
              <a:rPr lang="en-US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קהילות ארגונים </a:t>
            </a:r>
            <a:br>
              <a:rPr lang="en-US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ופעילים חברתיים</a:t>
            </a:r>
            <a:endParaRPr lang="en-IL" sz="2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927A0FD-778A-7DFA-3D6D-350FE38575B7}"/>
              </a:ext>
            </a:extLst>
          </p:cNvPr>
          <p:cNvSpPr txBox="1"/>
          <p:nvPr/>
        </p:nvSpPr>
        <p:spPr>
          <a:xfrm>
            <a:off x="5653277" y="2065718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1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EA777399-562E-FFE6-B011-EECAD6198B38}"/>
              </a:ext>
            </a:extLst>
          </p:cNvPr>
          <p:cNvSpPr/>
          <p:nvPr/>
        </p:nvSpPr>
        <p:spPr>
          <a:xfrm>
            <a:off x="3348368" y="3380247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2712D57-49F0-31D6-308F-A92B83275B41}"/>
              </a:ext>
            </a:extLst>
          </p:cNvPr>
          <p:cNvSpPr txBox="1"/>
          <p:nvPr/>
        </p:nvSpPr>
        <p:spPr>
          <a:xfrm>
            <a:off x="2788899" y="3302216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3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09D0959D-E3BE-0CB1-338E-038557BD38B1}"/>
              </a:ext>
            </a:extLst>
          </p:cNvPr>
          <p:cNvSpPr/>
          <p:nvPr/>
        </p:nvSpPr>
        <p:spPr>
          <a:xfrm>
            <a:off x="772308" y="2177890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B7959C8-8E4A-B95F-5442-ECAED6CFE4F2}"/>
              </a:ext>
            </a:extLst>
          </p:cNvPr>
          <p:cNvSpPr txBox="1"/>
          <p:nvPr/>
        </p:nvSpPr>
        <p:spPr>
          <a:xfrm>
            <a:off x="212839" y="2099859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2</a:t>
            </a:r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59E591AA-1868-8F19-1235-F7EE794B9C7A}"/>
              </a:ext>
            </a:extLst>
          </p:cNvPr>
          <p:cNvSpPr/>
          <p:nvPr/>
        </p:nvSpPr>
        <p:spPr>
          <a:xfrm>
            <a:off x="5801152" y="4578867"/>
            <a:ext cx="1519237" cy="166703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8EC3E406-6130-810E-ACD1-D8395FABF005}"/>
              </a:ext>
            </a:extLst>
          </p:cNvPr>
          <p:cNvSpPr txBox="1"/>
          <p:nvPr/>
        </p:nvSpPr>
        <p:spPr>
          <a:xfrm>
            <a:off x="5241683" y="4500836"/>
            <a:ext cx="16647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שכונה 4</a:t>
            </a:r>
          </a:p>
        </p:txBody>
      </p:sp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E6E08E30-92A4-8429-2708-FAEBD3C63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1746" y="2186189"/>
            <a:ext cx="247807" cy="750502"/>
          </a:xfrm>
          <a:prstGeom prst="rect">
            <a:avLst/>
          </a:prstGeom>
        </p:spPr>
      </p:pic>
      <p:pic>
        <p:nvPicPr>
          <p:cNvPr id="47" name="גרפיקה 46">
            <a:extLst>
              <a:ext uri="{FF2B5EF4-FFF2-40B4-BE49-F238E27FC236}">
                <a16:creationId xmlns:a16="http://schemas.microsoft.com/office/drawing/2014/main" id="{1F3E6200-7149-7FB2-13EA-41606C758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882961" y="2168957"/>
            <a:ext cx="3094064" cy="719550"/>
          </a:xfrm>
          <a:prstGeom prst="rect">
            <a:avLst/>
          </a:prstGeom>
        </p:spPr>
      </p:pic>
      <p:pic>
        <p:nvPicPr>
          <p:cNvPr id="54" name="גרפיקה 53">
            <a:extLst>
              <a:ext uri="{FF2B5EF4-FFF2-40B4-BE49-F238E27FC236}">
                <a16:creationId xmlns:a16="http://schemas.microsoft.com/office/drawing/2014/main" id="{9D9D3987-B798-7B40-13FA-EB605285C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7002" y="2127855"/>
            <a:ext cx="1703036" cy="626116"/>
          </a:xfrm>
          <a:prstGeom prst="rect">
            <a:avLst/>
          </a:prstGeom>
        </p:spPr>
      </p:pic>
      <p:pic>
        <p:nvPicPr>
          <p:cNvPr id="55" name="גרפיקה 54">
            <a:extLst>
              <a:ext uri="{FF2B5EF4-FFF2-40B4-BE49-F238E27FC236}">
                <a16:creationId xmlns:a16="http://schemas.microsoft.com/office/drawing/2014/main" id="{856FDDA3-CF74-508A-1B87-8EB34F1C67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51400" y="1375529"/>
            <a:ext cx="579694" cy="723060"/>
          </a:xfrm>
          <a:prstGeom prst="rect">
            <a:avLst/>
          </a:prstGeom>
        </p:spPr>
      </p:pic>
      <p:pic>
        <p:nvPicPr>
          <p:cNvPr id="53" name="גרפיקה 52">
            <a:extLst>
              <a:ext uri="{FF2B5EF4-FFF2-40B4-BE49-F238E27FC236}">
                <a16:creationId xmlns:a16="http://schemas.microsoft.com/office/drawing/2014/main" id="{256B7D49-D31E-C920-C561-03042C34E6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43412" y="1711140"/>
            <a:ext cx="294737" cy="815073"/>
          </a:xfrm>
          <a:prstGeom prst="rect">
            <a:avLst/>
          </a:prstGeom>
        </p:spPr>
      </p:pic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20D03136-A0A1-2F14-A790-F64EC88160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315307" y="3829781"/>
            <a:ext cx="332790" cy="784684"/>
          </a:xfrm>
          <a:prstGeom prst="rect">
            <a:avLst/>
          </a:prstGeom>
        </p:spPr>
      </p:pic>
      <p:pic>
        <p:nvPicPr>
          <p:cNvPr id="85" name="גרפיקה 84">
            <a:extLst>
              <a:ext uri="{FF2B5EF4-FFF2-40B4-BE49-F238E27FC236}">
                <a16:creationId xmlns:a16="http://schemas.microsoft.com/office/drawing/2014/main" id="{CD60A909-D23E-F1CB-5759-D374E5A893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2947" y="881024"/>
            <a:ext cx="517494" cy="662248"/>
          </a:xfrm>
          <a:prstGeom prst="rect">
            <a:avLst/>
          </a:prstGeom>
        </p:spPr>
      </p:pic>
      <p:pic>
        <p:nvPicPr>
          <p:cNvPr id="87" name="גרפיקה 86">
            <a:extLst>
              <a:ext uri="{FF2B5EF4-FFF2-40B4-BE49-F238E27FC236}">
                <a16:creationId xmlns:a16="http://schemas.microsoft.com/office/drawing/2014/main" id="{E8F5E54C-3205-CCD4-30DB-40E1E0CE5C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6495479" y="830014"/>
            <a:ext cx="220869" cy="665550"/>
          </a:xfrm>
          <a:prstGeom prst="rect">
            <a:avLst/>
          </a:prstGeom>
        </p:spPr>
      </p:pic>
      <p:pic>
        <p:nvPicPr>
          <p:cNvPr id="45" name="גרפיקה 44">
            <a:extLst>
              <a:ext uri="{FF2B5EF4-FFF2-40B4-BE49-F238E27FC236}">
                <a16:creationId xmlns:a16="http://schemas.microsoft.com/office/drawing/2014/main" id="{2ADF644C-BFFD-921F-A19B-D1C7CD51B2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13803" y="4361255"/>
            <a:ext cx="1054888" cy="611294"/>
          </a:xfrm>
          <a:prstGeom prst="rect">
            <a:avLst/>
          </a:prstGeom>
        </p:spPr>
      </p:pic>
      <p:pic>
        <p:nvPicPr>
          <p:cNvPr id="88" name="גרפיקה 87">
            <a:extLst>
              <a:ext uri="{FF2B5EF4-FFF2-40B4-BE49-F238E27FC236}">
                <a16:creationId xmlns:a16="http://schemas.microsoft.com/office/drawing/2014/main" id="{7E6A8186-2358-EE72-7FAB-96674235BDF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85035" y="1996135"/>
            <a:ext cx="362145" cy="853900"/>
          </a:xfrm>
          <a:prstGeom prst="rect">
            <a:avLst/>
          </a:prstGeom>
        </p:spPr>
      </p:pic>
      <p:pic>
        <p:nvPicPr>
          <p:cNvPr id="90" name="גרפיקה 89">
            <a:extLst>
              <a:ext uri="{FF2B5EF4-FFF2-40B4-BE49-F238E27FC236}">
                <a16:creationId xmlns:a16="http://schemas.microsoft.com/office/drawing/2014/main" id="{972A633D-C9E8-47EE-33E8-195A590A1AA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857854" y="3841539"/>
            <a:ext cx="269912" cy="820679"/>
          </a:xfrm>
          <a:prstGeom prst="rect">
            <a:avLst/>
          </a:prstGeom>
        </p:spPr>
      </p:pic>
      <p:pic>
        <p:nvPicPr>
          <p:cNvPr id="94" name="גרפיקה 93">
            <a:extLst>
              <a:ext uri="{FF2B5EF4-FFF2-40B4-BE49-F238E27FC236}">
                <a16:creationId xmlns:a16="http://schemas.microsoft.com/office/drawing/2014/main" id="{2B4E3972-4FB6-4300-5295-A92F8C712A1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090452" y="3302074"/>
            <a:ext cx="233284" cy="722222"/>
          </a:xfrm>
          <a:prstGeom prst="rect">
            <a:avLst/>
          </a:prstGeom>
        </p:spPr>
      </p:pic>
      <p:pic>
        <p:nvPicPr>
          <p:cNvPr id="96" name="גרפיקה 95">
            <a:extLst>
              <a:ext uri="{FF2B5EF4-FFF2-40B4-BE49-F238E27FC236}">
                <a16:creationId xmlns:a16="http://schemas.microsoft.com/office/drawing/2014/main" id="{6149E076-4274-E3E2-3D9F-F8D792EA69D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14928" y="3195169"/>
            <a:ext cx="273021" cy="717537"/>
          </a:xfrm>
          <a:prstGeom prst="rect">
            <a:avLst/>
          </a:prstGeom>
        </p:spPr>
      </p:pic>
      <p:pic>
        <p:nvPicPr>
          <p:cNvPr id="51" name="גרפיקה 50">
            <a:extLst>
              <a:ext uri="{FF2B5EF4-FFF2-40B4-BE49-F238E27FC236}">
                <a16:creationId xmlns:a16="http://schemas.microsoft.com/office/drawing/2014/main" id="{A25DD958-6C45-BFF8-5D6A-DDF65045C1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570221" y="1723961"/>
            <a:ext cx="560250" cy="687832"/>
          </a:xfrm>
          <a:prstGeom prst="rect">
            <a:avLst/>
          </a:prstGeom>
        </p:spPr>
      </p:pic>
      <p:pic>
        <p:nvPicPr>
          <p:cNvPr id="103" name="גרפיקה 102">
            <a:extLst>
              <a:ext uri="{FF2B5EF4-FFF2-40B4-BE49-F238E27FC236}">
                <a16:creationId xmlns:a16="http://schemas.microsoft.com/office/drawing/2014/main" id="{865582FF-418D-6FA1-C609-91D8E68DA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6490" y="3147397"/>
            <a:ext cx="1810847" cy="1412426"/>
          </a:xfrm>
          <a:prstGeom prst="rect">
            <a:avLst/>
          </a:prstGeom>
        </p:spPr>
      </p:pic>
      <p:pic>
        <p:nvPicPr>
          <p:cNvPr id="86" name="גרפיקה 85">
            <a:extLst>
              <a:ext uri="{FF2B5EF4-FFF2-40B4-BE49-F238E27FC236}">
                <a16:creationId xmlns:a16="http://schemas.microsoft.com/office/drawing/2014/main" id="{7F45BBB5-B114-E1DE-CED4-49FAE262B14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075610" y="2859010"/>
            <a:ext cx="336635" cy="793750"/>
          </a:xfrm>
          <a:prstGeom prst="rect">
            <a:avLst/>
          </a:prstGeom>
        </p:spPr>
      </p:pic>
      <p:pic>
        <p:nvPicPr>
          <p:cNvPr id="46" name="גרפיקה 45">
            <a:extLst>
              <a:ext uri="{FF2B5EF4-FFF2-40B4-BE49-F238E27FC236}">
                <a16:creationId xmlns:a16="http://schemas.microsoft.com/office/drawing/2014/main" id="{F428B6C7-7499-67B4-4ECB-B4CECB728CF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811280" y="2768836"/>
            <a:ext cx="274247" cy="836227"/>
          </a:xfrm>
          <a:prstGeom prst="rect">
            <a:avLst/>
          </a:prstGeom>
        </p:spPr>
      </p:pic>
      <p:pic>
        <p:nvPicPr>
          <p:cNvPr id="49" name="גרפיקה 48">
            <a:extLst>
              <a:ext uri="{FF2B5EF4-FFF2-40B4-BE49-F238E27FC236}">
                <a16:creationId xmlns:a16="http://schemas.microsoft.com/office/drawing/2014/main" id="{ECFC1B2B-237F-C069-83CA-C748E66F185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259466" y="4057463"/>
            <a:ext cx="618737" cy="849453"/>
          </a:xfrm>
          <a:prstGeom prst="rect">
            <a:avLst/>
          </a:prstGeom>
        </p:spPr>
      </p:pic>
      <p:pic>
        <p:nvPicPr>
          <p:cNvPr id="84" name="גרפיקה 83">
            <a:extLst>
              <a:ext uri="{FF2B5EF4-FFF2-40B4-BE49-F238E27FC236}">
                <a16:creationId xmlns:a16="http://schemas.microsoft.com/office/drawing/2014/main" id="{F4793D37-C534-0E81-EF61-1FA8B64E6E3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66849" y="4121501"/>
            <a:ext cx="244719" cy="748551"/>
          </a:xfrm>
          <a:prstGeom prst="rect">
            <a:avLst/>
          </a:prstGeom>
        </p:spPr>
      </p:pic>
      <p:pic>
        <p:nvPicPr>
          <p:cNvPr id="52" name="גרפיקה 51">
            <a:extLst>
              <a:ext uri="{FF2B5EF4-FFF2-40B4-BE49-F238E27FC236}">
                <a16:creationId xmlns:a16="http://schemas.microsoft.com/office/drawing/2014/main" id="{FB3368AB-2D8F-FA39-14D0-24DB5E54AFC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102701" y="4056970"/>
            <a:ext cx="689601" cy="689601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DB74343-8422-A70E-2C84-D7AB0112692F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4" name="מלבן: פינות מעוגלות 3">
              <a:extLst>
                <a:ext uri="{FF2B5EF4-FFF2-40B4-BE49-F238E27FC236}">
                  <a16:creationId xmlns:a16="http://schemas.microsoft.com/office/drawing/2014/main" id="{2D536350-462A-6D24-7E81-4054DFAB60FC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3FFCB52F-36C3-F7DC-CE5F-8ECF0986A9E8}"/>
                </a:ext>
              </a:extLst>
            </p:cNvPr>
            <p:cNvSpPr txBox="1"/>
            <p:nvPr/>
          </p:nvSpPr>
          <p:spPr>
            <a:xfrm>
              <a:off x="6987473" y="1791703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6" name="גרפיקה 5">
              <a:hlinkClick r:id="rId45" action="ppaction://hlinksldjump"/>
              <a:extLst>
                <a:ext uri="{FF2B5EF4-FFF2-40B4-BE49-F238E27FC236}">
                  <a16:creationId xmlns:a16="http://schemas.microsoft.com/office/drawing/2014/main" id="{907081D0-19EC-4E78-3C40-BE5E7090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7" name="גרפיקה 6" descr="דירקטוריון עם מילוי מלא">
              <a:extLst>
                <a:ext uri="{FF2B5EF4-FFF2-40B4-BE49-F238E27FC236}">
                  <a16:creationId xmlns:a16="http://schemas.microsoft.com/office/drawing/2014/main" id="{B13F8ED7-D66C-8703-3F40-0054ADBA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E9C2797-36F0-C0F5-7CEE-B801482825C3}"/>
              </a:ext>
            </a:extLst>
          </p:cNvPr>
          <p:cNvSpPr/>
          <p:nvPr/>
        </p:nvSpPr>
        <p:spPr>
          <a:xfrm>
            <a:off x="3776146" y="1313098"/>
            <a:ext cx="1192372" cy="205612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60949A8-7D93-56AD-9698-7B5016CE398A}"/>
              </a:ext>
            </a:extLst>
          </p:cNvPr>
          <p:cNvSpPr txBox="1"/>
          <p:nvPr/>
        </p:nvSpPr>
        <p:spPr>
          <a:xfrm>
            <a:off x="2813428" y="1254533"/>
            <a:ext cx="20812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רשות מקומית</a:t>
            </a:r>
          </a:p>
        </p:txBody>
      </p:sp>
      <p:grpSp>
        <p:nvGrpSpPr>
          <p:cNvPr id="12" name="גרפיקה 80">
            <a:extLst>
              <a:ext uri="{FF2B5EF4-FFF2-40B4-BE49-F238E27FC236}">
                <a16:creationId xmlns:a16="http://schemas.microsoft.com/office/drawing/2014/main" id="{AE498E5F-F69E-242C-8A5C-281179B7B999}"/>
              </a:ext>
            </a:extLst>
          </p:cNvPr>
          <p:cNvGrpSpPr/>
          <p:nvPr/>
        </p:nvGrpSpPr>
        <p:grpSpPr>
          <a:xfrm>
            <a:off x="3580641" y="362035"/>
            <a:ext cx="1583381" cy="855201"/>
            <a:chOff x="3536785" y="351115"/>
            <a:chExt cx="1745715" cy="942879"/>
          </a:xfrm>
        </p:grpSpPr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7FCD9BAE-5A9C-3BEF-C73F-27AE9276B660}"/>
                </a:ext>
              </a:extLst>
            </p:cNvPr>
            <p:cNvSpPr/>
            <p:nvPr/>
          </p:nvSpPr>
          <p:spPr>
            <a:xfrm>
              <a:off x="5206102" y="1053132"/>
              <a:ext cx="22957" cy="18499"/>
            </a:xfrm>
            <a:custGeom>
              <a:avLst/>
              <a:gdLst>
                <a:gd name="connsiteX0" fmla="*/ 28 w 22957"/>
                <a:gd name="connsiteY0" fmla="*/ 0 h 18499"/>
                <a:gd name="connsiteX1" fmla="*/ 22044 w 22957"/>
                <a:gd name="connsiteY1" fmla="*/ 2672 h 18499"/>
                <a:gd name="connsiteX2" fmla="*/ 4234 w 22957"/>
                <a:gd name="connsiteY2" fmla="*/ 15980 h 18499"/>
                <a:gd name="connsiteX3" fmla="*/ 28 w 22957"/>
                <a:gd name="connsiteY3" fmla="*/ 0 h 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7" h="18499">
                  <a:moveTo>
                    <a:pt x="28" y="0"/>
                  </a:moveTo>
                  <a:cubicBezTo>
                    <a:pt x="13288" y="4552"/>
                    <a:pt x="18631" y="-3166"/>
                    <a:pt x="22044" y="2672"/>
                  </a:cubicBezTo>
                  <a:cubicBezTo>
                    <a:pt x="27190" y="11577"/>
                    <a:pt x="9132" y="23847"/>
                    <a:pt x="4234" y="15980"/>
                  </a:cubicBezTo>
                  <a:cubicBezTo>
                    <a:pt x="-615" y="8114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1A91464B-4F37-3584-D190-296CFCA600E2}"/>
                </a:ext>
              </a:extLst>
            </p:cNvPr>
            <p:cNvSpPr/>
            <p:nvPr/>
          </p:nvSpPr>
          <p:spPr>
            <a:xfrm>
              <a:off x="5189952" y="1029787"/>
              <a:ext cx="89471" cy="81592"/>
            </a:xfrm>
            <a:custGeom>
              <a:avLst/>
              <a:gdLst>
                <a:gd name="connsiteX0" fmla="*/ 27854 w 89471"/>
                <a:gd name="connsiteY0" fmla="*/ 7216 h 81592"/>
                <a:gd name="connsiteX1" fmla="*/ 52740 w 89471"/>
                <a:gd name="connsiteY1" fmla="*/ 42393 h 81592"/>
                <a:gd name="connsiteX2" fmla="*/ 84849 w 89471"/>
                <a:gd name="connsiteY2" fmla="*/ 68169 h 81592"/>
                <a:gd name="connsiteX3" fmla="*/ 80743 w 89471"/>
                <a:gd name="connsiteY3" fmla="*/ 81428 h 81592"/>
                <a:gd name="connsiteX4" fmla="*/ 40718 w 89471"/>
                <a:gd name="connsiteY4" fmla="*/ 68961 h 81592"/>
                <a:gd name="connsiteX5" fmla="*/ 0 w 89471"/>
                <a:gd name="connsiteY5" fmla="*/ 50853 h 81592"/>
                <a:gd name="connsiteX6" fmla="*/ 3909 w 89471"/>
                <a:gd name="connsiteY6" fmla="*/ 20475 h 81592"/>
                <a:gd name="connsiteX7" fmla="*/ 27854 w 89471"/>
                <a:gd name="connsiteY7" fmla="*/ 7167 h 8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71" h="81592">
                  <a:moveTo>
                    <a:pt x="27854" y="7216"/>
                  </a:moveTo>
                  <a:cubicBezTo>
                    <a:pt x="35622" y="34724"/>
                    <a:pt x="40619" y="28144"/>
                    <a:pt x="52740" y="42393"/>
                  </a:cubicBezTo>
                  <a:cubicBezTo>
                    <a:pt x="66643" y="58769"/>
                    <a:pt x="78566" y="64112"/>
                    <a:pt x="84849" y="68169"/>
                  </a:cubicBezTo>
                  <a:cubicBezTo>
                    <a:pt x="91133" y="72226"/>
                    <a:pt x="92122" y="80488"/>
                    <a:pt x="80743" y="81428"/>
                  </a:cubicBezTo>
                  <a:cubicBezTo>
                    <a:pt x="69364" y="82368"/>
                    <a:pt x="49129" y="79400"/>
                    <a:pt x="40718" y="68961"/>
                  </a:cubicBezTo>
                  <a:cubicBezTo>
                    <a:pt x="27211" y="52189"/>
                    <a:pt x="-49" y="59313"/>
                    <a:pt x="0" y="50853"/>
                  </a:cubicBezTo>
                  <a:cubicBezTo>
                    <a:pt x="50" y="42393"/>
                    <a:pt x="4948" y="33240"/>
                    <a:pt x="3909" y="20475"/>
                  </a:cubicBezTo>
                  <a:cubicBezTo>
                    <a:pt x="2078" y="-2135"/>
                    <a:pt x="24342" y="-5153"/>
                    <a:pt x="27854" y="716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5285501C-931D-4317-3787-8DF7F5BCD5D9}"/>
                </a:ext>
              </a:extLst>
            </p:cNvPr>
            <p:cNvSpPr/>
            <p:nvPr/>
          </p:nvSpPr>
          <p:spPr>
            <a:xfrm>
              <a:off x="5183484" y="1072885"/>
              <a:ext cx="99016" cy="40327"/>
            </a:xfrm>
            <a:custGeom>
              <a:avLst/>
              <a:gdLst>
                <a:gd name="connsiteX0" fmla="*/ 98987 w 99016"/>
                <a:gd name="connsiteY0" fmla="*/ 31157 h 40327"/>
                <a:gd name="connsiteX1" fmla="*/ 76476 w 99016"/>
                <a:gd name="connsiteY1" fmla="*/ 39765 h 40327"/>
                <a:gd name="connsiteX2" fmla="*/ 32245 w 99016"/>
                <a:gd name="connsiteY2" fmla="*/ 18491 h 40327"/>
                <a:gd name="connsiteX3" fmla="*/ 28881 w 99016"/>
                <a:gd name="connsiteY3" fmla="*/ 21806 h 40327"/>
                <a:gd name="connsiteX4" fmla="*/ 334 w 99016"/>
                <a:gd name="connsiteY4" fmla="*/ 12802 h 40327"/>
                <a:gd name="connsiteX5" fmla="*/ 1373 w 99016"/>
                <a:gd name="connsiteY5" fmla="*/ 1521 h 40327"/>
                <a:gd name="connsiteX6" fmla="*/ 25319 w 99016"/>
                <a:gd name="connsiteY6" fmla="*/ 5578 h 40327"/>
                <a:gd name="connsiteX7" fmla="*/ 68362 w 99016"/>
                <a:gd name="connsiteY7" fmla="*/ 18194 h 40327"/>
                <a:gd name="connsiteX8" fmla="*/ 98888 w 99016"/>
                <a:gd name="connsiteY8" fmla="*/ 31107 h 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16" h="40327">
                  <a:moveTo>
                    <a:pt x="98987" y="31157"/>
                  </a:moveTo>
                  <a:cubicBezTo>
                    <a:pt x="99630" y="42437"/>
                    <a:pt x="89784" y="40409"/>
                    <a:pt x="76476" y="39765"/>
                  </a:cubicBezTo>
                  <a:cubicBezTo>
                    <a:pt x="48176" y="38479"/>
                    <a:pt x="44614" y="22103"/>
                    <a:pt x="32245" y="18491"/>
                  </a:cubicBezTo>
                  <a:cubicBezTo>
                    <a:pt x="31701" y="18343"/>
                    <a:pt x="28881" y="21806"/>
                    <a:pt x="28881" y="21806"/>
                  </a:cubicBezTo>
                  <a:cubicBezTo>
                    <a:pt x="20619" y="18491"/>
                    <a:pt x="5776" y="19283"/>
                    <a:pt x="334" y="12802"/>
                  </a:cubicBezTo>
                  <a:cubicBezTo>
                    <a:pt x="-62" y="6914"/>
                    <a:pt x="-458" y="3055"/>
                    <a:pt x="1373" y="1521"/>
                  </a:cubicBezTo>
                  <a:cubicBezTo>
                    <a:pt x="5232" y="-1645"/>
                    <a:pt x="10031" y="334"/>
                    <a:pt x="25319" y="5578"/>
                  </a:cubicBezTo>
                  <a:cubicBezTo>
                    <a:pt x="34273" y="8646"/>
                    <a:pt x="60792" y="17205"/>
                    <a:pt x="68362" y="18194"/>
                  </a:cubicBezTo>
                  <a:cubicBezTo>
                    <a:pt x="80236" y="19679"/>
                    <a:pt x="98690" y="27001"/>
                    <a:pt x="98888" y="311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DBC0D7ED-F3BA-2CCF-4792-A273364C6E89}"/>
                </a:ext>
              </a:extLst>
            </p:cNvPr>
            <p:cNvSpPr/>
            <p:nvPr/>
          </p:nvSpPr>
          <p:spPr>
            <a:xfrm>
              <a:off x="5183620" y="1053016"/>
              <a:ext cx="98820" cy="58572"/>
            </a:xfrm>
            <a:custGeom>
              <a:avLst/>
              <a:gdLst>
                <a:gd name="connsiteX0" fmla="*/ 6086 w 98820"/>
                <a:gd name="connsiteY0" fmla="*/ 6301 h 58572"/>
                <a:gd name="connsiteX1" fmla="*/ 12319 w 98820"/>
                <a:gd name="connsiteY1" fmla="*/ 4520 h 58572"/>
                <a:gd name="connsiteX2" fmla="*/ 38541 w 98820"/>
                <a:gd name="connsiteY2" fmla="*/ 7340 h 58572"/>
                <a:gd name="connsiteX3" fmla="*/ 47892 w 98820"/>
                <a:gd name="connsiteY3" fmla="*/ 4668 h 58572"/>
                <a:gd name="connsiteX4" fmla="*/ 60013 w 98820"/>
                <a:gd name="connsiteY4" fmla="*/ 20797 h 58572"/>
                <a:gd name="connsiteX5" fmla="*/ 94151 w 98820"/>
                <a:gd name="connsiteY5" fmla="*/ 43852 h 58572"/>
                <a:gd name="connsiteX6" fmla="*/ 90193 w 98820"/>
                <a:gd name="connsiteY6" fmla="*/ 58398 h 58572"/>
                <a:gd name="connsiteX7" fmla="*/ 46803 w 98820"/>
                <a:gd name="connsiteY7" fmla="*/ 46227 h 58572"/>
                <a:gd name="connsiteX8" fmla="*/ 0 w 98820"/>
                <a:gd name="connsiteY8" fmla="*/ 24755 h 58572"/>
                <a:gd name="connsiteX9" fmla="*/ 6086 w 98820"/>
                <a:gd name="connsiteY9" fmla="*/ 6301 h 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20" h="58572">
                  <a:moveTo>
                    <a:pt x="6086" y="6301"/>
                  </a:moveTo>
                  <a:cubicBezTo>
                    <a:pt x="7471" y="3580"/>
                    <a:pt x="9895" y="-5326"/>
                    <a:pt x="12319" y="4520"/>
                  </a:cubicBezTo>
                  <a:cubicBezTo>
                    <a:pt x="15684" y="18125"/>
                    <a:pt x="31713" y="11100"/>
                    <a:pt x="38541" y="7340"/>
                  </a:cubicBezTo>
                  <a:cubicBezTo>
                    <a:pt x="40916" y="6004"/>
                    <a:pt x="45863" y="957"/>
                    <a:pt x="47892" y="4668"/>
                  </a:cubicBezTo>
                  <a:cubicBezTo>
                    <a:pt x="51058" y="10556"/>
                    <a:pt x="57539" y="17878"/>
                    <a:pt x="60013" y="20797"/>
                  </a:cubicBezTo>
                  <a:cubicBezTo>
                    <a:pt x="73915" y="37173"/>
                    <a:pt x="87867" y="39795"/>
                    <a:pt x="94151" y="43852"/>
                  </a:cubicBezTo>
                  <a:cubicBezTo>
                    <a:pt x="100434" y="47909"/>
                    <a:pt x="101523" y="57458"/>
                    <a:pt x="90193" y="58398"/>
                  </a:cubicBezTo>
                  <a:cubicBezTo>
                    <a:pt x="78813" y="59338"/>
                    <a:pt x="55214" y="56666"/>
                    <a:pt x="46803" y="46227"/>
                  </a:cubicBezTo>
                  <a:cubicBezTo>
                    <a:pt x="33297" y="29455"/>
                    <a:pt x="-49" y="33166"/>
                    <a:pt x="0" y="24755"/>
                  </a:cubicBezTo>
                  <a:cubicBezTo>
                    <a:pt x="0" y="18571"/>
                    <a:pt x="3909" y="10556"/>
                    <a:pt x="6086" y="63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FE231AB5-C286-036A-D615-27E834ECB440}"/>
                </a:ext>
              </a:extLst>
            </p:cNvPr>
            <p:cNvSpPr/>
            <p:nvPr/>
          </p:nvSpPr>
          <p:spPr>
            <a:xfrm>
              <a:off x="5180959" y="754217"/>
              <a:ext cx="37837" cy="43740"/>
            </a:xfrm>
            <a:custGeom>
              <a:avLst/>
              <a:gdLst>
                <a:gd name="connsiteX0" fmla="*/ 37838 w 37837"/>
                <a:gd name="connsiteY0" fmla="*/ 41795 h 43740"/>
                <a:gd name="connsiteX1" fmla="*/ 5630 w 37837"/>
                <a:gd name="connsiteY1" fmla="*/ 36154 h 43740"/>
                <a:gd name="connsiteX2" fmla="*/ 6471 w 37837"/>
                <a:gd name="connsiteY2" fmla="*/ 4293 h 43740"/>
                <a:gd name="connsiteX3" fmla="*/ 29180 w 37837"/>
                <a:gd name="connsiteY3" fmla="*/ 3650 h 43740"/>
                <a:gd name="connsiteX4" fmla="*/ 37838 w 37837"/>
                <a:gd name="connsiteY4" fmla="*/ 41745 h 4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7" h="43740">
                  <a:moveTo>
                    <a:pt x="37838" y="41795"/>
                  </a:moveTo>
                  <a:cubicBezTo>
                    <a:pt x="23539" y="48375"/>
                    <a:pt x="5630" y="36154"/>
                    <a:pt x="5630" y="36154"/>
                  </a:cubicBezTo>
                  <a:cubicBezTo>
                    <a:pt x="5630" y="36154"/>
                    <a:pt x="-7580" y="12506"/>
                    <a:pt x="6471" y="4293"/>
                  </a:cubicBezTo>
                  <a:cubicBezTo>
                    <a:pt x="16860" y="-1793"/>
                    <a:pt x="25123" y="-853"/>
                    <a:pt x="29180" y="3650"/>
                  </a:cubicBezTo>
                  <a:cubicBezTo>
                    <a:pt x="33236" y="8152"/>
                    <a:pt x="37838" y="41745"/>
                    <a:pt x="37838" y="417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D9B2CEA5-C61E-3A60-44A7-A553BEF78D06}"/>
                </a:ext>
              </a:extLst>
            </p:cNvPr>
            <p:cNvSpPr/>
            <p:nvPr/>
          </p:nvSpPr>
          <p:spPr>
            <a:xfrm>
              <a:off x="5209806" y="790395"/>
              <a:ext cx="14191" cy="37477"/>
            </a:xfrm>
            <a:custGeom>
              <a:avLst/>
              <a:gdLst>
                <a:gd name="connsiteX0" fmla="*/ 12651 w 14191"/>
                <a:gd name="connsiteY0" fmla="*/ 37428 h 37477"/>
                <a:gd name="connsiteX1" fmla="*/ 84 w 14191"/>
                <a:gd name="connsiteY1" fmla="*/ 5616 h 37477"/>
                <a:gd name="connsiteX2" fmla="*/ 3894 w 14191"/>
                <a:gd name="connsiteY2" fmla="*/ 75 h 37477"/>
                <a:gd name="connsiteX3" fmla="*/ 3894 w 14191"/>
                <a:gd name="connsiteY3" fmla="*/ 75 h 37477"/>
                <a:gd name="connsiteX4" fmla="*/ 9287 w 14191"/>
                <a:gd name="connsiteY4" fmla="*/ 3637 h 37477"/>
                <a:gd name="connsiteX5" fmla="*/ 12651 w 14191"/>
                <a:gd name="connsiteY5" fmla="*/ 37478 h 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1" h="37477">
                  <a:moveTo>
                    <a:pt x="12651" y="37428"/>
                  </a:moveTo>
                  <a:cubicBezTo>
                    <a:pt x="6962" y="37428"/>
                    <a:pt x="2014" y="15511"/>
                    <a:pt x="84" y="5616"/>
                  </a:cubicBezTo>
                  <a:cubicBezTo>
                    <a:pt x="-410" y="2994"/>
                    <a:pt x="1321" y="520"/>
                    <a:pt x="3894" y="75"/>
                  </a:cubicBezTo>
                  <a:lnTo>
                    <a:pt x="3894" y="75"/>
                  </a:lnTo>
                  <a:cubicBezTo>
                    <a:pt x="6368" y="-370"/>
                    <a:pt x="8743" y="1213"/>
                    <a:pt x="9287" y="3637"/>
                  </a:cubicBezTo>
                  <a:cubicBezTo>
                    <a:pt x="11612" y="13631"/>
                    <a:pt x="16757" y="37478"/>
                    <a:pt x="12651" y="374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4E234B15-1D2E-1E63-36D2-382F52080498}"/>
                </a:ext>
              </a:extLst>
            </p:cNvPr>
            <p:cNvSpPr/>
            <p:nvPr/>
          </p:nvSpPr>
          <p:spPr>
            <a:xfrm>
              <a:off x="5199055" y="792449"/>
              <a:ext cx="10045" cy="42906"/>
            </a:xfrm>
            <a:custGeom>
              <a:avLst/>
              <a:gdLst>
                <a:gd name="connsiteX0" fmla="*/ 7125 w 10045"/>
                <a:gd name="connsiteY0" fmla="*/ 42895 h 42906"/>
                <a:gd name="connsiteX1" fmla="*/ 1 w 10045"/>
                <a:gd name="connsiteY1" fmla="*/ 4799 h 42906"/>
                <a:gd name="connsiteX2" fmla="*/ 4751 w 10045"/>
                <a:gd name="connsiteY2" fmla="*/ 0 h 42906"/>
                <a:gd name="connsiteX3" fmla="*/ 4751 w 10045"/>
                <a:gd name="connsiteY3" fmla="*/ 0 h 42906"/>
                <a:gd name="connsiteX4" fmla="*/ 9451 w 10045"/>
                <a:gd name="connsiteY4" fmla="*/ 4453 h 42906"/>
                <a:gd name="connsiteX5" fmla="*/ 7175 w 10045"/>
                <a:gd name="connsiteY5" fmla="*/ 42895 h 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5" h="42906">
                  <a:moveTo>
                    <a:pt x="7125" y="42895"/>
                  </a:moveTo>
                  <a:cubicBezTo>
                    <a:pt x="1535" y="41905"/>
                    <a:pt x="199" y="14892"/>
                    <a:pt x="1" y="4799"/>
                  </a:cubicBezTo>
                  <a:cubicBezTo>
                    <a:pt x="-49" y="2127"/>
                    <a:pt x="2079" y="0"/>
                    <a:pt x="4751" y="0"/>
                  </a:cubicBezTo>
                  <a:lnTo>
                    <a:pt x="4751" y="0"/>
                  </a:lnTo>
                  <a:cubicBezTo>
                    <a:pt x="7224" y="0"/>
                    <a:pt x="9302" y="1930"/>
                    <a:pt x="9451" y="4453"/>
                  </a:cubicBezTo>
                  <a:cubicBezTo>
                    <a:pt x="9995" y="14694"/>
                    <a:pt x="11182" y="43587"/>
                    <a:pt x="7175" y="428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42B3C634-3390-CB56-EE17-B95AF975727C}"/>
                </a:ext>
              </a:extLst>
            </p:cNvPr>
            <p:cNvSpPr/>
            <p:nvPr/>
          </p:nvSpPr>
          <p:spPr>
            <a:xfrm>
              <a:off x="5186378" y="789192"/>
              <a:ext cx="11390" cy="39080"/>
            </a:xfrm>
            <a:custGeom>
              <a:avLst/>
              <a:gdLst>
                <a:gd name="connsiteX0" fmla="*/ 2436 w 11390"/>
                <a:gd name="connsiteY0" fmla="*/ 39027 h 39080"/>
                <a:gd name="connsiteX1" fmla="*/ 2832 w 11390"/>
                <a:gd name="connsiteY1" fmla="*/ 3554 h 39080"/>
                <a:gd name="connsiteX2" fmla="*/ 7928 w 11390"/>
                <a:gd name="connsiteY2" fmla="*/ 91 h 39080"/>
                <a:gd name="connsiteX3" fmla="*/ 7928 w 11390"/>
                <a:gd name="connsiteY3" fmla="*/ 91 h 39080"/>
                <a:gd name="connsiteX4" fmla="*/ 11342 w 11390"/>
                <a:gd name="connsiteY4" fmla="*/ 4939 h 39080"/>
                <a:gd name="connsiteX5" fmla="*/ 2387 w 11390"/>
                <a:gd name="connsiteY5" fmla="*/ 39027 h 3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90" h="39080">
                  <a:moveTo>
                    <a:pt x="2436" y="39027"/>
                  </a:moveTo>
                  <a:cubicBezTo>
                    <a:pt x="-2412" y="37147"/>
                    <a:pt x="1199" y="12657"/>
                    <a:pt x="2832" y="3554"/>
                  </a:cubicBezTo>
                  <a:cubicBezTo>
                    <a:pt x="3277" y="1179"/>
                    <a:pt x="5553" y="-404"/>
                    <a:pt x="7928" y="91"/>
                  </a:cubicBezTo>
                  <a:lnTo>
                    <a:pt x="7928" y="91"/>
                  </a:lnTo>
                  <a:cubicBezTo>
                    <a:pt x="10154" y="536"/>
                    <a:pt x="11688" y="2663"/>
                    <a:pt x="11342" y="4939"/>
                  </a:cubicBezTo>
                  <a:cubicBezTo>
                    <a:pt x="10006" y="14240"/>
                    <a:pt x="5899" y="40413"/>
                    <a:pt x="2387" y="390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B4AA850C-D3DB-6670-22CF-F874AF176161}"/>
                </a:ext>
              </a:extLst>
            </p:cNvPr>
            <p:cNvSpPr/>
            <p:nvPr/>
          </p:nvSpPr>
          <p:spPr>
            <a:xfrm>
              <a:off x="5175602" y="785096"/>
              <a:ext cx="13880" cy="29170"/>
            </a:xfrm>
            <a:custGeom>
              <a:avLst/>
              <a:gdLst>
                <a:gd name="connsiteX0" fmla="*/ 893 w 13880"/>
                <a:gd name="connsiteY0" fmla="*/ 29073 h 29170"/>
                <a:gd name="connsiteX1" fmla="*/ 7374 w 13880"/>
                <a:gd name="connsiteY1" fmla="*/ 2059 h 29170"/>
                <a:gd name="connsiteX2" fmla="*/ 11876 w 13880"/>
                <a:gd name="connsiteY2" fmla="*/ 278 h 29170"/>
                <a:gd name="connsiteX3" fmla="*/ 11876 w 13880"/>
                <a:gd name="connsiteY3" fmla="*/ 278 h 29170"/>
                <a:gd name="connsiteX4" fmla="*/ 13657 w 13880"/>
                <a:gd name="connsiteY4" fmla="*/ 4583 h 29170"/>
                <a:gd name="connsiteX5" fmla="*/ 893 w 13880"/>
                <a:gd name="connsiteY5" fmla="*/ 29073 h 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0" h="29170">
                  <a:moveTo>
                    <a:pt x="893" y="29073"/>
                  </a:moveTo>
                  <a:cubicBezTo>
                    <a:pt x="-2471" y="26797"/>
                    <a:pt x="4554" y="8739"/>
                    <a:pt x="7374" y="2059"/>
                  </a:cubicBezTo>
                  <a:cubicBezTo>
                    <a:pt x="8116" y="328"/>
                    <a:pt x="10145" y="-464"/>
                    <a:pt x="11876" y="278"/>
                  </a:cubicBezTo>
                  <a:lnTo>
                    <a:pt x="11876" y="278"/>
                  </a:lnTo>
                  <a:cubicBezTo>
                    <a:pt x="13509" y="1021"/>
                    <a:pt x="14301" y="2901"/>
                    <a:pt x="13657" y="4583"/>
                  </a:cubicBezTo>
                  <a:cubicBezTo>
                    <a:pt x="11035" y="11460"/>
                    <a:pt x="3317" y="30705"/>
                    <a:pt x="893" y="290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87D708A8-18BC-D15C-45B2-A97D7A44F392}"/>
                </a:ext>
              </a:extLst>
            </p:cNvPr>
            <p:cNvSpPr/>
            <p:nvPr/>
          </p:nvSpPr>
          <p:spPr>
            <a:xfrm>
              <a:off x="5193062" y="755492"/>
              <a:ext cx="43644" cy="38289"/>
            </a:xfrm>
            <a:custGeom>
              <a:avLst/>
              <a:gdLst>
                <a:gd name="connsiteX0" fmla="*/ 22271 w 43644"/>
                <a:gd name="connsiteY0" fmla="*/ 26865 h 38289"/>
                <a:gd name="connsiteX1" fmla="*/ 33848 w 43644"/>
                <a:gd name="connsiteY1" fmla="*/ 36661 h 38289"/>
                <a:gd name="connsiteX2" fmla="*/ 43645 w 43644"/>
                <a:gd name="connsiteY2" fmla="*/ 37205 h 38289"/>
                <a:gd name="connsiteX3" fmla="*/ 20787 w 43644"/>
                <a:gd name="connsiteY3" fmla="*/ 5541 h 38289"/>
                <a:gd name="connsiteX4" fmla="*/ 10298 w 43644"/>
                <a:gd name="connsiteY4" fmla="*/ 0 h 38289"/>
                <a:gd name="connsiteX5" fmla="*/ 1393 w 43644"/>
                <a:gd name="connsiteY5" fmla="*/ 5591 h 38289"/>
                <a:gd name="connsiteX6" fmla="*/ 22222 w 43644"/>
                <a:gd name="connsiteY6" fmla="*/ 26865 h 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44" h="38289">
                  <a:moveTo>
                    <a:pt x="22271" y="26865"/>
                  </a:moveTo>
                  <a:cubicBezTo>
                    <a:pt x="22271" y="26865"/>
                    <a:pt x="27813" y="33346"/>
                    <a:pt x="33848" y="36661"/>
                  </a:cubicBezTo>
                  <a:cubicBezTo>
                    <a:pt x="39884" y="39976"/>
                    <a:pt x="43645" y="37205"/>
                    <a:pt x="43645" y="37205"/>
                  </a:cubicBezTo>
                  <a:lnTo>
                    <a:pt x="20787" y="5541"/>
                  </a:lnTo>
                  <a:cubicBezTo>
                    <a:pt x="18363" y="2226"/>
                    <a:pt x="14504" y="49"/>
                    <a:pt x="10298" y="0"/>
                  </a:cubicBezTo>
                  <a:cubicBezTo>
                    <a:pt x="6934" y="0"/>
                    <a:pt x="3323" y="1138"/>
                    <a:pt x="1393" y="5591"/>
                  </a:cubicBezTo>
                  <a:cubicBezTo>
                    <a:pt x="-6572" y="23797"/>
                    <a:pt x="22222" y="26865"/>
                    <a:pt x="22222" y="268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FA350F5A-A813-193D-8A14-8A64BED5D881}"/>
                </a:ext>
              </a:extLst>
            </p:cNvPr>
            <p:cNvSpPr/>
            <p:nvPr/>
          </p:nvSpPr>
          <p:spPr>
            <a:xfrm>
              <a:off x="5180959" y="758510"/>
              <a:ext cx="6470" cy="31861"/>
            </a:xfrm>
            <a:custGeom>
              <a:avLst/>
              <a:gdLst>
                <a:gd name="connsiteX0" fmla="*/ 5630 w 6470"/>
                <a:gd name="connsiteY0" fmla="*/ 31862 h 31861"/>
                <a:gd name="connsiteX1" fmla="*/ 6471 w 6470"/>
                <a:gd name="connsiteY1" fmla="*/ 0 h 31861"/>
                <a:gd name="connsiteX2" fmla="*/ 5630 w 6470"/>
                <a:gd name="connsiteY2" fmla="*/ 31862 h 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0" h="31861">
                  <a:moveTo>
                    <a:pt x="5630" y="31862"/>
                  </a:moveTo>
                  <a:cubicBezTo>
                    <a:pt x="5630" y="31862"/>
                    <a:pt x="-7580" y="8213"/>
                    <a:pt x="6471" y="0"/>
                  </a:cubicBezTo>
                  <a:cubicBezTo>
                    <a:pt x="830" y="9845"/>
                    <a:pt x="5630" y="31862"/>
                    <a:pt x="5630" y="318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C22636E3-7774-C6D4-6C4B-7D3496575932}"/>
                </a:ext>
              </a:extLst>
            </p:cNvPr>
            <p:cNvSpPr/>
            <p:nvPr/>
          </p:nvSpPr>
          <p:spPr>
            <a:xfrm>
              <a:off x="5182185" y="734218"/>
              <a:ext cx="25479" cy="43770"/>
            </a:xfrm>
            <a:custGeom>
              <a:avLst/>
              <a:gdLst>
                <a:gd name="connsiteX0" fmla="*/ 25480 w 25479"/>
                <a:gd name="connsiteY0" fmla="*/ 0 h 43770"/>
                <a:gd name="connsiteX1" fmla="*/ 24639 w 25479"/>
                <a:gd name="connsiteY1" fmla="*/ 26519 h 43770"/>
                <a:gd name="connsiteX2" fmla="*/ 16426 w 25479"/>
                <a:gd name="connsiteY2" fmla="*/ 43736 h 43770"/>
                <a:gd name="connsiteX3" fmla="*/ 6333 w 25479"/>
                <a:gd name="connsiteY3" fmla="*/ 26271 h 43770"/>
                <a:gd name="connsiteX4" fmla="*/ 0 w 25479"/>
                <a:gd name="connsiteY4" fmla="*/ 0 h 43770"/>
                <a:gd name="connsiteX5" fmla="*/ 25480 w 25479"/>
                <a:gd name="connsiteY5" fmla="*/ 0 h 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9" h="43770">
                  <a:moveTo>
                    <a:pt x="25480" y="0"/>
                  </a:moveTo>
                  <a:cubicBezTo>
                    <a:pt x="24193" y="11973"/>
                    <a:pt x="23550" y="22066"/>
                    <a:pt x="24639" y="26519"/>
                  </a:cubicBezTo>
                  <a:cubicBezTo>
                    <a:pt x="27112" y="36760"/>
                    <a:pt x="23550" y="42499"/>
                    <a:pt x="16426" y="43736"/>
                  </a:cubicBezTo>
                  <a:cubicBezTo>
                    <a:pt x="13061" y="44329"/>
                    <a:pt x="9648" y="37255"/>
                    <a:pt x="6333" y="26271"/>
                  </a:cubicBezTo>
                  <a:cubicBezTo>
                    <a:pt x="4156" y="18899"/>
                    <a:pt x="1979" y="9796"/>
                    <a:pt x="0" y="0"/>
                  </a:cubicBezTo>
                  <a:lnTo>
                    <a:pt x="2548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EB219E2F-758C-7178-651A-B13E818395FB}"/>
                </a:ext>
              </a:extLst>
            </p:cNvPr>
            <p:cNvSpPr/>
            <p:nvPr/>
          </p:nvSpPr>
          <p:spPr>
            <a:xfrm>
              <a:off x="5182185" y="734168"/>
              <a:ext cx="8262" cy="26271"/>
            </a:xfrm>
            <a:custGeom>
              <a:avLst/>
              <a:gdLst>
                <a:gd name="connsiteX0" fmla="*/ 4898 w 8262"/>
                <a:gd name="connsiteY0" fmla="*/ 49 h 26271"/>
                <a:gd name="connsiteX1" fmla="*/ 8262 w 8262"/>
                <a:gd name="connsiteY1" fmla="*/ 25430 h 26271"/>
                <a:gd name="connsiteX2" fmla="*/ 6333 w 8262"/>
                <a:gd name="connsiteY2" fmla="*/ 26271 h 26271"/>
                <a:gd name="connsiteX3" fmla="*/ 0 w 8262"/>
                <a:gd name="connsiteY3" fmla="*/ 0 h 26271"/>
                <a:gd name="connsiteX4" fmla="*/ 4898 w 8262"/>
                <a:gd name="connsiteY4" fmla="*/ 0 h 2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2" h="26271">
                  <a:moveTo>
                    <a:pt x="4898" y="49"/>
                  </a:moveTo>
                  <a:cubicBezTo>
                    <a:pt x="6729" y="14496"/>
                    <a:pt x="8262" y="25430"/>
                    <a:pt x="8262" y="25430"/>
                  </a:cubicBezTo>
                  <a:lnTo>
                    <a:pt x="6333" y="26271"/>
                  </a:lnTo>
                  <a:cubicBezTo>
                    <a:pt x="4156" y="18899"/>
                    <a:pt x="1979" y="9796"/>
                    <a:pt x="0" y="0"/>
                  </a:cubicBezTo>
                  <a:lnTo>
                    <a:pt x="4898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4B47C139-E1D2-82D7-B477-494DD5BE4FE3}"/>
                </a:ext>
              </a:extLst>
            </p:cNvPr>
            <p:cNvSpPr/>
            <p:nvPr/>
          </p:nvSpPr>
          <p:spPr>
            <a:xfrm>
              <a:off x="5179229" y="516101"/>
              <a:ext cx="65966" cy="159995"/>
            </a:xfrm>
            <a:custGeom>
              <a:avLst/>
              <a:gdLst>
                <a:gd name="connsiteX0" fmla="*/ 44762 w 65966"/>
                <a:gd name="connsiteY0" fmla="*/ 180 h 159995"/>
                <a:gd name="connsiteX1" fmla="*/ 62326 w 65966"/>
                <a:gd name="connsiteY1" fmla="*/ 70236 h 159995"/>
                <a:gd name="connsiteX2" fmla="*/ 13890 w 65966"/>
                <a:gd name="connsiteY2" fmla="*/ 159390 h 159995"/>
                <a:gd name="connsiteX3" fmla="*/ 4984 w 65966"/>
                <a:gd name="connsiteY3" fmla="*/ 105660 h 159995"/>
                <a:gd name="connsiteX4" fmla="*/ 44762 w 65966"/>
                <a:gd name="connsiteY4" fmla="*/ 130 h 1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6" h="159995">
                  <a:moveTo>
                    <a:pt x="44762" y="180"/>
                  </a:moveTo>
                  <a:cubicBezTo>
                    <a:pt x="63711" y="2554"/>
                    <a:pt x="71033" y="41392"/>
                    <a:pt x="62326" y="70236"/>
                  </a:cubicBezTo>
                  <a:cubicBezTo>
                    <a:pt x="53569" y="99080"/>
                    <a:pt x="36797" y="167108"/>
                    <a:pt x="13890" y="159390"/>
                  </a:cubicBezTo>
                  <a:cubicBezTo>
                    <a:pt x="-9017" y="151672"/>
                    <a:pt x="2808" y="125202"/>
                    <a:pt x="4984" y="105660"/>
                  </a:cubicBezTo>
                  <a:cubicBezTo>
                    <a:pt x="8893" y="70978"/>
                    <a:pt x="15473" y="-3531"/>
                    <a:pt x="44762" y="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DDBF6808-953C-016B-0A13-A188A009EA51}"/>
                </a:ext>
              </a:extLst>
            </p:cNvPr>
            <p:cNvSpPr/>
            <p:nvPr/>
          </p:nvSpPr>
          <p:spPr>
            <a:xfrm>
              <a:off x="5183372" y="738918"/>
              <a:ext cx="30525" cy="27082"/>
            </a:xfrm>
            <a:custGeom>
              <a:avLst/>
              <a:gdLst>
                <a:gd name="connsiteX0" fmla="*/ 0 w 30525"/>
                <a:gd name="connsiteY0" fmla="*/ 4403 h 27082"/>
                <a:gd name="connsiteX1" fmla="*/ 841 w 30525"/>
                <a:gd name="connsiteY1" fmla="*/ 22264 h 27082"/>
                <a:gd name="connsiteX2" fmla="*/ 14447 w 30525"/>
                <a:gd name="connsiteY2" fmla="*/ 26914 h 27082"/>
                <a:gd name="connsiteX3" fmla="*/ 30526 w 30525"/>
                <a:gd name="connsiteY3" fmla="*/ 22165 h 27082"/>
                <a:gd name="connsiteX4" fmla="*/ 29586 w 30525"/>
                <a:gd name="connsiteY4" fmla="*/ 0 h 27082"/>
                <a:gd name="connsiteX5" fmla="*/ 0 w 30525"/>
                <a:gd name="connsiteY5" fmla="*/ 4453 h 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5" h="27082">
                  <a:moveTo>
                    <a:pt x="0" y="4403"/>
                  </a:moveTo>
                  <a:cubicBezTo>
                    <a:pt x="396" y="17168"/>
                    <a:pt x="841" y="22264"/>
                    <a:pt x="841" y="22264"/>
                  </a:cubicBezTo>
                  <a:cubicBezTo>
                    <a:pt x="841" y="22264"/>
                    <a:pt x="4651" y="25974"/>
                    <a:pt x="14447" y="26914"/>
                  </a:cubicBezTo>
                  <a:cubicBezTo>
                    <a:pt x="27310" y="28151"/>
                    <a:pt x="30526" y="22165"/>
                    <a:pt x="30526" y="22165"/>
                  </a:cubicBezTo>
                  <a:lnTo>
                    <a:pt x="29586" y="0"/>
                  </a:lnTo>
                  <a:lnTo>
                    <a:pt x="0" y="445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BCB20544-4FD6-CDCF-A38C-9ABDAD6801E5}"/>
                </a:ext>
              </a:extLst>
            </p:cNvPr>
            <p:cNvSpPr/>
            <p:nvPr/>
          </p:nvSpPr>
          <p:spPr>
            <a:xfrm>
              <a:off x="5178326" y="639567"/>
              <a:ext cx="38806" cy="122651"/>
            </a:xfrm>
            <a:custGeom>
              <a:avLst/>
              <a:gdLst>
                <a:gd name="connsiteX0" fmla="*/ 0 w 38806"/>
                <a:gd name="connsiteY0" fmla="*/ 15936 h 122651"/>
                <a:gd name="connsiteX1" fmla="*/ 1435 w 38806"/>
                <a:gd name="connsiteY1" fmla="*/ 114688 h 122651"/>
                <a:gd name="connsiteX2" fmla="*/ 37354 w 38806"/>
                <a:gd name="connsiteY2" fmla="*/ 115925 h 122651"/>
                <a:gd name="connsiteX3" fmla="*/ 37898 w 38806"/>
                <a:gd name="connsiteY3" fmla="*/ 19499 h 122651"/>
                <a:gd name="connsiteX4" fmla="*/ 50 w 38806"/>
                <a:gd name="connsiteY4" fmla="*/ 15887 h 12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" h="122651">
                  <a:moveTo>
                    <a:pt x="0" y="15936"/>
                  </a:moveTo>
                  <a:cubicBezTo>
                    <a:pt x="396" y="72783"/>
                    <a:pt x="940" y="89011"/>
                    <a:pt x="1435" y="114688"/>
                  </a:cubicBezTo>
                  <a:cubicBezTo>
                    <a:pt x="5294" y="122753"/>
                    <a:pt x="30625" y="127057"/>
                    <a:pt x="37354" y="115925"/>
                  </a:cubicBezTo>
                  <a:cubicBezTo>
                    <a:pt x="37354" y="99994"/>
                    <a:pt x="40223" y="33352"/>
                    <a:pt x="37898" y="19499"/>
                  </a:cubicBezTo>
                  <a:cubicBezTo>
                    <a:pt x="35572" y="5646"/>
                    <a:pt x="-148" y="-14540"/>
                    <a:pt x="50" y="158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9344560C-962D-03B1-521A-ED223BA643BB}"/>
                </a:ext>
              </a:extLst>
            </p:cNvPr>
            <p:cNvSpPr/>
            <p:nvPr/>
          </p:nvSpPr>
          <p:spPr>
            <a:xfrm>
              <a:off x="5188221" y="877059"/>
              <a:ext cx="56843" cy="196301"/>
            </a:xfrm>
            <a:custGeom>
              <a:avLst/>
              <a:gdLst>
                <a:gd name="connsiteX0" fmla="*/ 37403 w 56843"/>
                <a:gd name="connsiteY0" fmla="*/ 338 h 196301"/>
                <a:gd name="connsiteX1" fmla="*/ 1088 w 56843"/>
                <a:gd name="connsiteY1" fmla="*/ 58323 h 196301"/>
                <a:gd name="connsiteX2" fmla="*/ 0 w 56843"/>
                <a:gd name="connsiteY2" fmla="*/ 185374 h 196301"/>
                <a:gd name="connsiteX3" fmla="*/ 47298 w 56843"/>
                <a:gd name="connsiteY3" fmla="*/ 187403 h 196301"/>
                <a:gd name="connsiteX4" fmla="*/ 56748 w 56843"/>
                <a:gd name="connsiteY4" fmla="*/ 21068 h 196301"/>
                <a:gd name="connsiteX5" fmla="*/ 37452 w 56843"/>
                <a:gd name="connsiteY5" fmla="*/ 388 h 19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3" h="196301">
                  <a:moveTo>
                    <a:pt x="37403" y="338"/>
                  </a:moveTo>
                  <a:cubicBezTo>
                    <a:pt x="16525" y="-4065"/>
                    <a:pt x="1286" y="35564"/>
                    <a:pt x="1088" y="58323"/>
                  </a:cubicBezTo>
                  <a:cubicBezTo>
                    <a:pt x="841" y="81032"/>
                    <a:pt x="0" y="185374"/>
                    <a:pt x="0" y="185374"/>
                  </a:cubicBezTo>
                  <a:cubicBezTo>
                    <a:pt x="148" y="187304"/>
                    <a:pt x="34336" y="207638"/>
                    <a:pt x="47298" y="187403"/>
                  </a:cubicBezTo>
                  <a:cubicBezTo>
                    <a:pt x="46952" y="175133"/>
                    <a:pt x="54818" y="38236"/>
                    <a:pt x="56748" y="21068"/>
                  </a:cubicBezTo>
                  <a:cubicBezTo>
                    <a:pt x="58430" y="6077"/>
                    <a:pt x="37452" y="388"/>
                    <a:pt x="37452" y="3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CFE0A507-0B7E-79C9-3729-538BEC8BE4FE}"/>
                </a:ext>
              </a:extLst>
            </p:cNvPr>
            <p:cNvSpPr/>
            <p:nvPr/>
          </p:nvSpPr>
          <p:spPr>
            <a:xfrm>
              <a:off x="5188171" y="880416"/>
              <a:ext cx="26221" cy="190181"/>
            </a:xfrm>
            <a:custGeom>
              <a:avLst/>
              <a:gdLst>
                <a:gd name="connsiteX0" fmla="*/ 15881 w 26221"/>
                <a:gd name="connsiteY0" fmla="*/ 120620 h 190181"/>
                <a:gd name="connsiteX1" fmla="*/ 26222 w 26221"/>
                <a:gd name="connsiteY1" fmla="*/ 30427 h 190181"/>
                <a:gd name="connsiteX2" fmla="*/ 24292 w 26221"/>
                <a:gd name="connsiteY2" fmla="*/ 0 h 190181"/>
                <a:gd name="connsiteX3" fmla="*/ 1088 w 26221"/>
                <a:gd name="connsiteY3" fmla="*/ 54917 h 190181"/>
                <a:gd name="connsiteX4" fmla="*/ 0 w 26221"/>
                <a:gd name="connsiteY4" fmla="*/ 181968 h 190181"/>
                <a:gd name="connsiteX5" fmla="*/ 15337 w 26221"/>
                <a:gd name="connsiteY5" fmla="*/ 190181 h 190181"/>
                <a:gd name="connsiteX6" fmla="*/ 15881 w 26221"/>
                <a:gd name="connsiteY6" fmla="*/ 120620 h 19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21" h="190181">
                  <a:moveTo>
                    <a:pt x="15881" y="120620"/>
                  </a:moveTo>
                  <a:cubicBezTo>
                    <a:pt x="19542" y="37551"/>
                    <a:pt x="26222" y="30427"/>
                    <a:pt x="26222" y="30427"/>
                  </a:cubicBezTo>
                  <a:cubicBezTo>
                    <a:pt x="26222" y="30427"/>
                    <a:pt x="25381" y="19097"/>
                    <a:pt x="24292" y="0"/>
                  </a:cubicBezTo>
                  <a:cubicBezTo>
                    <a:pt x="10439" y="9549"/>
                    <a:pt x="1237" y="37304"/>
                    <a:pt x="1088" y="54917"/>
                  </a:cubicBezTo>
                  <a:cubicBezTo>
                    <a:pt x="841" y="77626"/>
                    <a:pt x="0" y="181968"/>
                    <a:pt x="0" y="181968"/>
                  </a:cubicBezTo>
                  <a:cubicBezTo>
                    <a:pt x="99" y="182809"/>
                    <a:pt x="6778" y="187262"/>
                    <a:pt x="15337" y="190181"/>
                  </a:cubicBezTo>
                  <a:cubicBezTo>
                    <a:pt x="14793" y="168858"/>
                    <a:pt x="14793" y="145110"/>
                    <a:pt x="15881" y="120620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F9FEC2B3-174F-43E6-7C26-D7B1C42B3440}"/>
                </a:ext>
              </a:extLst>
            </p:cNvPr>
            <p:cNvSpPr/>
            <p:nvPr/>
          </p:nvSpPr>
          <p:spPr>
            <a:xfrm>
              <a:off x="5168224" y="675730"/>
              <a:ext cx="80956" cy="242622"/>
            </a:xfrm>
            <a:custGeom>
              <a:avLst/>
              <a:gdLst>
                <a:gd name="connsiteX0" fmla="*/ 78476 w 80956"/>
                <a:gd name="connsiteY0" fmla="*/ 24696 h 242622"/>
                <a:gd name="connsiteX1" fmla="*/ 77140 w 80956"/>
                <a:gd name="connsiteY1" fmla="*/ 220616 h 242622"/>
                <a:gd name="connsiteX2" fmla="*/ 30387 w 80956"/>
                <a:gd name="connsiteY2" fmla="*/ 228978 h 242622"/>
                <a:gd name="connsiteX3" fmla="*/ 405 w 80956"/>
                <a:gd name="connsiteY3" fmla="*/ 48444 h 242622"/>
                <a:gd name="connsiteX4" fmla="*/ 38154 w 80956"/>
                <a:gd name="connsiteY4" fmla="*/ 206 h 242622"/>
                <a:gd name="connsiteX5" fmla="*/ 78427 w 80956"/>
                <a:gd name="connsiteY5" fmla="*/ 24647 h 24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56" h="242622">
                  <a:moveTo>
                    <a:pt x="78476" y="24696"/>
                  </a:moveTo>
                  <a:cubicBezTo>
                    <a:pt x="84710" y="114641"/>
                    <a:pt x="77239" y="193851"/>
                    <a:pt x="77140" y="220616"/>
                  </a:cubicBezTo>
                  <a:cubicBezTo>
                    <a:pt x="77091" y="244364"/>
                    <a:pt x="35433" y="251489"/>
                    <a:pt x="30387" y="228978"/>
                  </a:cubicBezTo>
                  <a:cubicBezTo>
                    <a:pt x="25340" y="206516"/>
                    <a:pt x="-3751" y="71846"/>
                    <a:pt x="405" y="48444"/>
                  </a:cubicBezTo>
                  <a:cubicBezTo>
                    <a:pt x="4610" y="25043"/>
                    <a:pt x="9508" y="1938"/>
                    <a:pt x="38154" y="206"/>
                  </a:cubicBezTo>
                  <a:cubicBezTo>
                    <a:pt x="66800" y="-1575"/>
                    <a:pt x="77289" y="8320"/>
                    <a:pt x="78427" y="246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53AA44EB-C785-AA16-3AF9-A85A08D24E87}"/>
                </a:ext>
              </a:extLst>
            </p:cNvPr>
            <p:cNvSpPr/>
            <p:nvPr/>
          </p:nvSpPr>
          <p:spPr>
            <a:xfrm>
              <a:off x="5168264" y="675887"/>
              <a:ext cx="46227" cy="241585"/>
            </a:xfrm>
            <a:custGeom>
              <a:avLst/>
              <a:gdLst>
                <a:gd name="connsiteX0" fmla="*/ 39747 w 46227"/>
                <a:gd name="connsiteY0" fmla="*/ 0 h 241585"/>
                <a:gd name="connsiteX1" fmla="*/ 38163 w 46227"/>
                <a:gd name="connsiteY1" fmla="*/ 49 h 241585"/>
                <a:gd name="connsiteX2" fmla="*/ 414 w 46227"/>
                <a:gd name="connsiteY2" fmla="*/ 48287 h 241585"/>
                <a:gd name="connsiteX3" fmla="*/ 30396 w 46227"/>
                <a:gd name="connsiteY3" fmla="*/ 228821 h 241585"/>
                <a:gd name="connsiteX4" fmla="*/ 43903 w 46227"/>
                <a:gd name="connsiteY4" fmla="*/ 241586 h 241585"/>
                <a:gd name="connsiteX5" fmla="*/ 46228 w 46227"/>
                <a:gd name="connsiteY5" fmla="*/ 234956 h 241585"/>
                <a:gd name="connsiteX6" fmla="*/ 39846 w 46227"/>
                <a:gd name="connsiteY6" fmla="*/ 0 h 24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27" h="241585">
                  <a:moveTo>
                    <a:pt x="39747" y="0"/>
                  </a:moveTo>
                  <a:cubicBezTo>
                    <a:pt x="39202" y="0"/>
                    <a:pt x="38708" y="0"/>
                    <a:pt x="38163" y="49"/>
                  </a:cubicBezTo>
                  <a:cubicBezTo>
                    <a:pt x="9517" y="1831"/>
                    <a:pt x="4620" y="24886"/>
                    <a:pt x="414" y="48287"/>
                  </a:cubicBezTo>
                  <a:cubicBezTo>
                    <a:pt x="-3791" y="71738"/>
                    <a:pt x="25300" y="206359"/>
                    <a:pt x="30396" y="228821"/>
                  </a:cubicBezTo>
                  <a:cubicBezTo>
                    <a:pt x="32325" y="237430"/>
                    <a:pt x="37570" y="241289"/>
                    <a:pt x="43903" y="241586"/>
                  </a:cubicBezTo>
                  <a:cubicBezTo>
                    <a:pt x="45288" y="235945"/>
                    <a:pt x="46228" y="234956"/>
                    <a:pt x="46228" y="234956"/>
                  </a:cubicBezTo>
                  <a:cubicBezTo>
                    <a:pt x="46228" y="234956"/>
                    <a:pt x="37520" y="117107"/>
                    <a:pt x="39846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AFDC486-A5EA-FD8E-E475-59ED47E706E2}"/>
                </a:ext>
              </a:extLst>
            </p:cNvPr>
            <p:cNvSpPr/>
            <p:nvPr/>
          </p:nvSpPr>
          <p:spPr>
            <a:xfrm>
              <a:off x="5183916" y="1081927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50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C49152BD-4755-4931-5CE7-311BFE023A24}"/>
                </a:ext>
              </a:extLst>
            </p:cNvPr>
            <p:cNvSpPr/>
            <p:nvPr/>
          </p:nvSpPr>
          <p:spPr>
            <a:xfrm>
              <a:off x="5123887" y="1073892"/>
              <a:ext cx="51768" cy="113417"/>
            </a:xfrm>
            <a:custGeom>
              <a:avLst/>
              <a:gdLst>
                <a:gd name="connsiteX0" fmla="*/ 29157 w 51768"/>
                <a:gd name="connsiteY0" fmla="*/ 13130 h 113417"/>
                <a:gd name="connsiteX1" fmla="*/ 39597 w 51768"/>
                <a:gd name="connsiteY1" fmla="*/ 65029 h 113417"/>
                <a:gd name="connsiteX2" fmla="*/ 51768 w 51768"/>
                <a:gd name="connsiteY2" fmla="*/ 104708 h 113417"/>
                <a:gd name="connsiteX3" fmla="*/ 49096 w 51768"/>
                <a:gd name="connsiteY3" fmla="*/ 113366 h 113417"/>
                <a:gd name="connsiteX4" fmla="*/ 42615 w 51768"/>
                <a:gd name="connsiteY4" fmla="*/ 112525 h 113417"/>
                <a:gd name="connsiteX5" fmla="*/ 10852 w 51768"/>
                <a:gd name="connsiteY5" fmla="*/ 96446 h 113417"/>
                <a:gd name="connsiteX6" fmla="*/ 6449 w 51768"/>
                <a:gd name="connsiteY6" fmla="*/ 58598 h 113417"/>
                <a:gd name="connsiteX7" fmla="*/ 17 w 51768"/>
                <a:gd name="connsiteY7" fmla="*/ 33069 h 113417"/>
                <a:gd name="connsiteX8" fmla="*/ 3233 w 51768"/>
                <a:gd name="connsiteY8" fmla="*/ 23817 h 113417"/>
                <a:gd name="connsiteX9" fmla="*/ 4618 w 51768"/>
                <a:gd name="connsiteY9" fmla="*/ 7391 h 113417"/>
                <a:gd name="connsiteX10" fmla="*/ 29108 w 51768"/>
                <a:gd name="connsiteY10" fmla="*/ 13130 h 11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68" h="113417">
                  <a:moveTo>
                    <a:pt x="29157" y="13130"/>
                  </a:moveTo>
                  <a:cubicBezTo>
                    <a:pt x="30790" y="34949"/>
                    <a:pt x="35441" y="40886"/>
                    <a:pt x="39597" y="65029"/>
                  </a:cubicBezTo>
                  <a:cubicBezTo>
                    <a:pt x="39696" y="65475"/>
                    <a:pt x="51916" y="97831"/>
                    <a:pt x="51768" y="104708"/>
                  </a:cubicBezTo>
                  <a:cubicBezTo>
                    <a:pt x="51619" y="111486"/>
                    <a:pt x="51965" y="112872"/>
                    <a:pt x="49096" y="113366"/>
                  </a:cubicBezTo>
                  <a:cubicBezTo>
                    <a:pt x="47364" y="113663"/>
                    <a:pt x="44544" y="112575"/>
                    <a:pt x="42615" y="112525"/>
                  </a:cubicBezTo>
                  <a:cubicBezTo>
                    <a:pt x="37370" y="112377"/>
                    <a:pt x="13721" y="112179"/>
                    <a:pt x="10852" y="96446"/>
                  </a:cubicBezTo>
                  <a:cubicBezTo>
                    <a:pt x="7982" y="80713"/>
                    <a:pt x="9516" y="62853"/>
                    <a:pt x="6449" y="58598"/>
                  </a:cubicBezTo>
                  <a:cubicBezTo>
                    <a:pt x="3431" y="54293"/>
                    <a:pt x="-280" y="37175"/>
                    <a:pt x="17" y="33069"/>
                  </a:cubicBezTo>
                  <a:cubicBezTo>
                    <a:pt x="1155" y="29358"/>
                    <a:pt x="2985" y="24559"/>
                    <a:pt x="3233" y="23817"/>
                  </a:cubicBezTo>
                  <a:cubicBezTo>
                    <a:pt x="4074" y="18672"/>
                    <a:pt x="4865" y="15604"/>
                    <a:pt x="4618" y="7391"/>
                  </a:cubicBezTo>
                  <a:cubicBezTo>
                    <a:pt x="4420" y="-821"/>
                    <a:pt x="26882" y="-6016"/>
                    <a:pt x="29108" y="13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FE218B31-663D-9B03-0F02-B103A65B468A}"/>
                </a:ext>
              </a:extLst>
            </p:cNvPr>
            <p:cNvSpPr/>
            <p:nvPr/>
          </p:nvSpPr>
          <p:spPr>
            <a:xfrm>
              <a:off x="5123408" y="1099038"/>
              <a:ext cx="56762" cy="98501"/>
            </a:xfrm>
            <a:custGeom>
              <a:avLst/>
              <a:gdLst>
                <a:gd name="connsiteX0" fmla="*/ 30576 w 56762"/>
                <a:gd name="connsiteY0" fmla="*/ 28257 h 98501"/>
                <a:gd name="connsiteX1" fmla="*/ 11974 w 56762"/>
                <a:gd name="connsiteY1" fmla="*/ 27960 h 98501"/>
                <a:gd name="connsiteX2" fmla="*/ 545 w 56762"/>
                <a:gd name="connsiteY2" fmla="*/ 1243 h 98501"/>
                <a:gd name="connsiteX3" fmla="*/ 5344 w 56762"/>
                <a:gd name="connsiteY3" fmla="*/ 38646 h 98501"/>
                <a:gd name="connsiteX4" fmla="*/ 8214 w 56762"/>
                <a:gd name="connsiteY4" fmla="*/ 68826 h 98501"/>
                <a:gd name="connsiteX5" fmla="*/ 32407 w 56762"/>
                <a:gd name="connsiteY5" fmla="*/ 95048 h 98501"/>
                <a:gd name="connsiteX6" fmla="*/ 56650 w 56762"/>
                <a:gd name="connsiteY6" fmla="*/ 85301 h 98501"/>
                <a:gd name="connsiteX7" fmla="*/ 43242 w 56762"/>
                <a:gd name="connsiteY7" fmla="*/ 47948 h 98501"/>
                <a:gd name="connsiteX8" fmla="*/ 30576 w 56762"/>
                <a:gd name="connsiteY8" fmla="*/ 28257 h 9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62" h="98501">
                  <a:moveTo>
                    <a:pt x="30576" y="28257"/>
                  </a:moveTo>
                  <a:cubicBezTo>
                    <a:pt x="23205" y="28949"/>
                    <a:pt x="14448" y="30978"/>
                    <a:pt x="11974" y="27960"/>
                  </a:cubicBezTo>
                  <a:cubicBezTo>
                    <a:pt x="6235" y="21033"/>
                    <a:pt x="1337" y="-6079"/>
                    <a:pt x="545" y="1243"/>
                  </a:cubicBezTo>
                  <a:cubicBezTo>
                    <a:pt x="-1533" y="20044"/>
                    <a:pt x="2821" y="32215"/>
                    <a:pt x="5344" y="38646"/>
                  </a:cubicBezTo>
                  <a:cubicBezTo>
                    <a:pt x="7868" y="45128"/>
                    <a:pt x="7521" y="61850"/>
                    <a:pt x="8214" y="68826"/>
                  </a:cubicBezTo>
                  <a:cubicBezTo>
                    <a:pt x="8906" y="75802"/>
                    <a:pt x="15338" y="87528"/>
                    <a:pt x="32407" y="95048"/>
                  </a:cubicBezTo>
                  <a:cubicBezTo>
                    <a:pt x="51059" y="103261"/>
                    <a:pt x="57738" y="95542"/>
                    <a:pt x="56650" y="85301"/>
                  </a:cubicBezTo>
                  <a:cubicBezTo>
                    <a:pt x="55858" y="77534"/>
                    <a:pt x="45369" y="55913"/>
                    <a:pt x="43242" y="47948"/>
                  </a:cubicBezTo>
                  <a:cubicBezTo>
                    <a:pt x="41115" y="39982"/>
                    <a:pt x="36316" y="27712"/>
                    <a:pt x="30576" y="2825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D5310AC0-F010-B98E-BF17-25E5CE6B1978}"/>
                </a:ext>
              </a:extLst>
            </p:cNvPr>
            <p:cNvSpPr/>
            <p:nvPr/>
          </p:nvSpPr>
          <p:spPr>
            <a:xfrm>
              <a:off x="5123519" y="1089929"/>
              <a:ext cx="56934" cy="104164"/>
            </a:xfrm>
            <a:custGeom>
              <a:avLst/>
              <a:gdLst>
                <a:gd name="connsiteX0" fmla="*/ 187 w 56934"/>
                <a:gd name="connsiteY0" fmla="*/ 18318 h 104164"/>
                <a:gd name="connsiteX1" fmla="*/ 3155 w 56934"/>
                <a:gd name="connsiteY1" fmla="*/ 1497 h 104164"/>
                <a:gd name="connsiteX2" fmla="*/ 4640 w 56934"/>
                <a:gd name="connsiteY2" fmla="*/ 7681 h 104164"/>
                <a:gd name="connsiteX3" fmla="*/ 14238 w 56934"/>
                <a:gd name="connsiteY3" fmla="*/ 26432 h 104164"/>
                <a:gd name="connsiteX4" fmla="*/ 16365 w 56934"/>
                <a:gd name="connsiteY4" fmla="*/ 30341 h 104164"/>
                <a:gd name="connsiteX5" fmla="*/ 32692 w 56934"/>
                <a:gd name="connsiteY5" fmla="*/ 28461 h 104164"/>
                <a:gd name="connsiteX6" fmla="*/ 30663 w 56934"/>
                <a:gd name="connsiteY6" fmla="*/ 7384 h 104164"/>
                <a:gd name="connsiteX7" fmla="*/ 41399 w 56934"/>
                <a:gd name="connsiteY7" fmla="*/ 44342 h 104164"/>
                <a:gd name="connsiteX8" fmla="*/ 56786 w 56934"/>
                <a:gd name="connsiteY8" fmla="*/ 93619 h 104164"/>
                <a:gd name="connsiteX9" fmla="*/ 30268 w 56934"/>
                <a:gd name="connsiteY9" fmla="*/ 100199 h 104164"/>
                <a:gd name="connsiteX10" fmla="*/ 9389 w 56934"/>
                <a:gd name="connsiteY10" fmla="*/ 70217 h 104164"/>
                <a:gd name="connsiteX11" fmla="*/ 4936 w 56934"/>
                <a:gd name="connsiteY11" fmla="*/ 41324 h 104164"/>
                <a:gd name="connsiteX12" fmla="*/ 187 w 56934"/>
                <a:gd name="connsiteY12" fmla="*/ 18318 h 1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34" h="104164">
                  <a:moveTo>
                    <a:pt x="187" y="18318"/>
                  </a:moveTo>
                  <a:cubicBezTo>
                    <a:pt x="-654" y="10996"/>
                    <a:pt x="1523" y="5653"/>
                    <a:pt x="3155" y="1497"/>
                  </a:cubicBezTo>
                  <a:cubicBezTo>
                    <a:pt x="4788" y="-2659"/>
                    <a:pt x="5035" y="2635"/>
                    <a:pt x="4640" y="7681"/>
                  </a:cubicBezTo>
                  <a:cubicBezTo>
                    <a:pt x="4293" y="12381"/>
                    <a:pt x="6717" y="21138"/>
                    <a:pt x="14238" y="26432"/>
                  </a:cubicBezTo>
                  <a:cubicBezTo>
                    <a:pt x="15425" y="27273"/>
                    <a:pt x="16019" y="28263"/>
                    <a:pt x="16365" y="30341"/>
                  </a:cubicBezTo>
                  <a:cubicBezTo>
                    <a:pt x="16563" y="23662"/>
                    <a:pt x="30960" y="21237"/>
                    <a:pt x="32692" y="28461"/>
                  </a:cubicBezTo>
                  <a:cubicBezTo>
                    <a:pt x="29971" y="21089"/>
                    <a:pt x="33137" y="17675"/>
                    <a:pt x="30663" y="7384"/>
                  </a:cubicBezTo>
                  <a:cubicBezTo>
                    <a:pt x="37392" y="15844"/>
                    <a:pt x="39272" y="36377"/>
                    <a:pt x="41399" y="44342"/>
                  </a:cubicBezTo>
                  <a:cubicBezTo>
                    <a:pt x="43527" y="52307"/>
                    <a:pt x="52333" y="70415"/>
                    <a:pt x="56786" y="93619"/>
                  </a:cubicBezTo>
                  <a:cubicBezTo>
                    <a:pt x="58270" y="101287"/>
                    <a:pt x="48573" y="109104"/>
                    <a:pt x="30268" y="100199"/>
                  </a:cubicBezTo>
                  <a:cubicBezTo>
                    <a:pt x="10478" y="90551"/>
                    <a:pt x="8350" y="82190"/>
                    <a:pt x="9389" y="70217"/>
                  </a:cubicBezTo>
                  <a:cubicBezTo>
                    <a:pt x="10032" y="63241"/>
                    <a:pt x="7509" y="47805"/>
                    <a:pt x="4936" y="41324"/>
                  </a:cubicBezTo>
                  <a:cubicBezTo>
                    <a:pt x="2413" y="34843"/>
                    <a:pt x="1028" y="25640"/>
                    <a:pt x="187" y="1831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3EE1B8C0-CDC6-3393-41DF-CDF92C4B7BF5}"/>
                </a:ext>
              </a:extLst>
            </p:cNvPr>
            <p:cNvSpPr/>
            <p:nvPr/>
          </p:nvSpPr>
          <p:spPr>
            <a:xfrm>
              <a:off x="5113491" y="724619"/>
              <a:ext cx="82299" cy="242254"/>
            </a:xfrm>
            <a:custGeom>
              <a:avLst/>
              <a:gdLst>
                <a:gd name="connsiteX0" fmla="*/ 82250 w 82299"/>
                <a:gd name="connsiteY0" fmla="*/ 26865 h 242254"/>
                <a:gd name="connsiteX1" fmla="*/ 65577 w 82299"/>
                <a:gd name="connsiteY1" fmla="*/ 221944 h 242254"/>
                <a:gd name="connsiteX2" fmla="*/ 21742 w 82299"/>
                <a:gd name="connsiteY2" fmla="*/ 227832 h 242254"/>
                <a:gd name="connsiteX3" fmla="*/ 2942 w 82299"/>
                <a:gd name="connsiteY3" fmla="*/ 45814 h 242254"/>
                <a:gd name="connsiteX4" fmla="*/ 43610 w 82299"/>
                <a:gd name="connsiteY4" fmla="*/ 0 h 242254"/>
                <a:gd name="connsiteX5" fmla="*/ 82299 w 82299"/>
                <a:gd name="connsiteY5" fmla="*/ 26914 h 24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99" h="242254">
                  <a:moveTo>
                    <a:pt x="82250" y="26865"/>
                  </a:moveTo>
                  <a:cubicBezTo>
                    <a:pt x="82943" y="117008"/>
                    <a:pt x="72454" y="197998"/>
                    <a:pt x="65577" y="221944"/>
                  </a:cubicBezTo>
                  <a:cubicBezTo>
                    <a:pt x="59046" y="244752"/>
                    <a:pt x="25403" y="250590"/>
                    <a:pt x="21742" y="227832"/>
                  </a:cubicBezTo>
                  <a:cubicBezTo>
                    <a:pt x="18081" y="205073"/>
                    <a:pt x="-8784" y="66494"/>
                    <a:pt x="2942" y="45814"/>
                  </a:cubicBezTo>
                  <a:cubicBezTo>
                    <a:pt x="14469" y="25430"/>
                    <a:pt x="14915" y="0"/>
                    <a:pt x="43610" y="0"/>
                  </a:cubicBezTo>
                  <a:cubicBezTo>
                    <a:pt x="72306" y="0"/>
                    <a:pt x="82151" y="10489"/>
                    <a:pt x="82299" y="269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DF9A2835-6012-EA62-B239-29F175A48755}"/>
                </a:ext>
              </a:extLst>
            </p:cNvPr>
            <p:cNvSpPr/>
            <p:nvPr/>
          </p:nvSpPr>
          <p:spPr>
            <a:xfrm>
              <a:off x="5113491" y="724570"/>
              <a:ext cx="50239" cy="241189"/>
            </a:xfrm>
            <a:custGeom>
              <a:avLst/>
              <a:gdLst>
                <a:gd name="connsiteX0" fmla="*/ 50240 w 50239"/>
                <a:gd name="connsiteY0" fmla="*/ 247 h 241189"/>
                <a:gd name="connsiteX1" fmla="*/ 43610 w 50239"/>
                <a:gd name="connsiteY1" fmla="*/ 0 h 241189"/>
                <a:gd name="connsiteX2" fmla="*/ 2942 w 50239"/>
                <a:gd name="connsiteY2" fmla="*/ 45814 h 241189"/>
                <a:gd name="connsiteX3" fmla="*/ 21742 w 50239"/>
                <a:gd name="connsiteY3" fmla="*/ 227832 h 241189"/>
                <a:gd name="connsiteX4" fmla="*/ 33221 w 50239"/>
                <a:gd name="connsiteY4" fmla="*/ 241190 h 241189"/>
                <a:gd name="connsiteX5" fmla="*/ 38267 w 50239"/>
                <a:gd name="connsiteY5" fmla="*/ 227782 h 241189"/>
                <a:gd name="connsiteX6" fmla="*/ 50190 w 50239"/>
                <a:gd name="connsiteY6" fmla="*/ 198 h 24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39" h="241189">
                  <a:moveTo>
                    <a:pt x="50240" y="247"/>
                  </a:moveTo>
                  <a:cubicBezTo>
                    <a:pt x="48112" y="99"/>
                    <a:pt x="45936" y="0"/>
                    <a:pt x="43610" y="0"/>
                  </a:cubicBezTo>
                  <a:cubicBezTo>
                    <a:pt x="14915" y="0"/>
                    <a:pt x="14469" y="25480"/>
                    <a:pt x="2942" y="45814"/>
                  </a:cubicBezTo>
                  <a:cubicBezTo>
                    <a:pt x="-8784" y="66544"/>
                    <a:pt x="18081" y="205123"/>
                    <a:pt x="21742" y="227832"/>
                  </a:cubicBezTo>
                  <a:cubicBezTo>
                    <a:pt x="23078" y="235995"/>
                    <a:pt x="27531" y="240151"/>
                    <a:pt x="33221" y="241190"/>
                  </a:cubicBezTo>
                  <a:cubicBezTo>
                    <a:pt x="36041" y="230107"/>
                    <a:pt x="38267" y="227782"/>
                    <a:pt x="38267" y="227782"/>
                  </a:cubicBezTo>
                  <a:cubicBezTo>
                    <a:pt x="38267" y="227782"/>
                    <a:pt x="16152" y="119630"/>
                    <a:pt x="50190" y="19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7C0F3683-68CE-9200-D6EC-3DD29F180B41}"/>
                </a:ext>
              </a:extLst>
            </p:cNvPr>
            <p:cNvSpPr/>
            <p:nvPr/>
          </p:nvSpPr>
          <p:spPr>
            <a:xfrm>
              <a:off x="5121628" y="928536"/>
              <a:ext cx="57485" cy="213502"/>
            </a:xfrm>
            <a:custGeom>
              <a:avLst/>
              <a:gdLst>
                <a:gd name="connsiteX0" fmla="*/ 41064 w 57485"/>
                <a:gd name="connsiteY0" fmla="*/ 464 h 213502"/>
                <a:gd name="connsiteX1" fmla="*/ 2276 w 57485"/>
                <a:gd name="connsiteY1" fmla="*/ 46575 h 213502"/>
                <a:gd name="connsiteX2" fmla="*/ 0 w 57485"/>
                <a:gd name="connsiteY2" fmla="*/ 167640 h 213502"/>
                <a:gd name="connsiteX3" fmla="*/ 40273 w 57485"/>
                <a:gd name="connsiteY3" fmla="*/ 213503 h 213502"/>
                <a:gd name="connsiteX4" fmla="*/ 44973 w 57485"/>
                <a:gd name="connsiteY4" fmla="*/ 199205 h 213502"/>
                <a:gd name="connsiteX5" fmla="*/ 57440 w 57485"/>
                <a:gd name="connsiteY5" fmla="*/ 18028 h 213502"/>
                <a:gd name="connsiteX6" fmla="*/ 41064 w 57485"/>
                <a:gd name="connsiteY6" fmla="*/ 415 h 21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85" h="213502">
                  <a:moveTo>
                    <a:pt x="41064" y="464"/>
                  </a:moveTo>
                  <a:cubicBezTo>
                    <a:pt x="20186" y="-3939"/>
                    <a:pt x="2474" y="23866"/>
                    <a:pt x="2276" y="46575"/>
                  </a:cubicBezTo>
                  <a:cubicBezTo>
                    <a:pt x="2028" y="69284"/>
                    <a:pt x="0" y="167640"/>
                    <a:pt x="0" y="167640"/>
                  </a:cubicBezTo>
                  <a:cubicBezTo>
                    <a:pt x="0" y="167640"/>
                    <a:pt x="10043" y="204399"/>
                    <a:pt x="40273" y="213503"/>
                  </a:cubicBezTo>
                  <a:cubicBezTo>
                    <a:pt x="46012" y="208258"/>
                    <a:pt x="44973" y="199205"/>
                    <a:pt x="44973" y="199205"/>
                  </a:cubicBezTo>
                  <a:cubicBezTo>
                    <a:pt x="44973" y="199205"/>
                    <a:pt x="56401" y="33860"/>
                    <a:pt x="57440" y="18028"/>
                  </a:cubicBezTo>
                  <a:cubicBezTo>
                    <a:pt x="58479" y="2987"/>
                    <a:pt x="41064" y="415"/>
                    <a:pt x="41064" y="4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D08CBC68-C8AF-533B-CA17-FEB0E390F4EA}"/>
                </a:ext>
              </a:extLst>
            </p:cNvPr>
            <p:cNvSpPr/>
            <p:nvPr/>
          </p:nvSpPr>
          <p:spPr>
            <a:xfrm>
              <a:off x="5121578" y="931177"/>
              <a:ext cx="30179" cy="190873"/>
            </a:xfrm>
            <a:custGeom>
              <a:avLst/>
              <a:gdLst>
                <a:gd name="connsiteX0" fmla="*/ 26172 w 30179"/>
                <a:gd name="connsiteY0" fmla="*/ 0 h 190873"/>
                <a:gd name="connsiteX1" fmla="*/ 2276 w 30179"/>
                <a:gd name="connsiteY1" fmla="*/ 43934 h 190873"/>
                <a:gd name="connsiteX2" fmla="*/ 0 w 30179"/>
                <a:gd name="connsiteY2" fmla="*/ 164999 h 190873"/>
                <a:gd name="connsiteX3" fmla="*/ 13111 w 30179"/>
                <a:gd name="connsiteY3" fmla="*/ 190874 h 190873"/>
                <a:gd name="connsiteX4" fmla="*/ 30180 w 30179"/>
                <a:gd name="connsiteY4" fmla="*/ 21274 h 190873"/>
                <a:gd name="connsiteX5" fmla="*/ 26172 w 30179"/>
                <a:gd name="connsiteY5" fmla="*/ 49 h 1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79" h="190873">
                  <a:moveTo>
                    <a:pt x="26172" y="0"/>
                  </a:moveTo>
                  <a:cubicBezTo>
                    <a:pt x="12418" y="7075"/>
                    <a:pt x="2474" y="26914"/>
                    <a:pt x="2276" y="43934"/>
                  </a:cubicBezTo>
                  <a:cubicBezTo>
                    <a:pt x="2028" y="66643"/>
                    <a:pt x="0" y="164999"/>
                    <a:pt x="0" y="164999"/>
                  </a:cubicBezTo>
                  <a:cubicBezTo>
                    <a:pt x="0" y="164999"/>
                    <a:pt x="3612" y="178307"/>
                    <a:pt x="13111" y="190874"/>
                  </a:cubicBezTo>
                  <a:cubicBezTo>
                    <a:pt x="14546" y="37848"/>
                    <a:pt x="30180" y="21274"/>
                    <a:pt x="30180" y="21274"/>
                  </a:cubicBezTo>
                  <a:cubicBezTo>
                    <a:pt x="30180" y="21274"/>
                    <a:pt x="28201" y="13655"/>
                    <a:pt x="26172" y="4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DF2C4E8C-EE92-98A1-AF09-8C237AF0ED8E}"/>
                </a:ext>
              </a:extLst>
            </p:cNvPr>
            <p:cNvSpPr/>
            <p:nvPr/>
          </p:nvSpPr>
          <p:spPr>
            <a:xfrm>
              <a:off x="5116648" y="704928"/>
              <a:ext cx="133076" cy="78553"/>
            </a:xfrm>
            <a:custGeom>
              <a:avLst/>
              <a:gdLst>
                <a:gd name="connsiteX0" fmla="*/ 132823 w 133076"/>
                <a:gd name="connsiteY0" fmla="*/ 46754 h 78553"/>
                <a:gd name="connsiteX1" fmla="*/ 117040 w 133076"/>
                <a:gd name="connsiteY1" fmla="*/ 57044 h 78553"/>
                <a:gd name="connsiteX2" fmla="*/ 59699 w 133076"/>
                <a:gd name="connsiteY2" fmla="*/ 77774 h 78553"/>
                <a:gd name="connsiteX3" fmla="*/ 131 w 133076"/>
                <a:gd name="connsiteY3" fmla="*/ 64218 h 78553"/>
                <a:gd name="connsiteX4" fmla="*/ 17695 w 133076"/>
                <a:gd name="connsiteY4" fmla="*/ 11181 h 78553"/>
                <a:gd name="connsiteX5" fmla="*/ 19525 w 133076"/>
                <a:gd name="connsiteY5" fmla="*/ 13705 h 78553"/>
                <a:gd name="connsiteX6" fmla="*/ 79835 w 133076"/>
                <a:gd name="connsiteY6" fmla="*/ 23451 h 78553"/>
                <a:gd name="connsiteX7" fmla="*/ 127083 w 133076"/>
                <a:gd name="connsiteY7" fmla="*/ 2177 h 78553"/>
                <a:gd name="connsiteX8" fmla="*/ 127083 w 133076"/>
                <a:gd name="connsiteY8" fmla="*/ 2177 h 78553"/>
                <a:gd name="connsiteX9" fmla="*/ 128815 w 133076"/>
                <a:gd name="connsiteY9" fmla="*/ 0 h 78553"/>
                <a:gd name="connsiteX10" fmla="*/ 132823 w 133076"/>
                <a:gd name="connsiteY10" fmla="*/ 46754 h 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076" h="78553">
                  <a:moveTo>
                    <a:pt x="132823" y="46754"/>
                  </a:moveTo>
                  <a:cubicBezTo>
                    <a:pt x="132377" y="50712"/>
                    <a:pt x="126341" y="54125"/>
                    <a:pt x="117040" y="57044"/>
                  </a:cubicBezTo>
                  <a:cubicBezTo>
                    <a:pt x="106353" y="60359"/>
                    <a:pt x="75382" y="75993"/>
                    <a:pt x="59699" y="77774"/>
                  </a:cubicBezTo>
                  <a:cubicBezTo>
                    <a:pt x="24324" y="81881"/>
                    <a:pt x="-2095" y="68622"/>
                    <a:pt x="131" y="64218"/>
                  </a:cubicBezTo>
                  <a:cubicBezTo>
                    <a:pt x="10719" y="42994"/>
                    <a:pt x="16804" y="29883"/>
                    <a:pt x="17695" y="11181"/>
                  </a:cubicBezTo>
                  <a:cubicBezTo>
                    <a:pt x="18288" y="12072"/>
                    <a:pt x="18931" y="12913"/>
                    <a:pt x="19525" y="13705"/>
                  </a:cubicBezTo>
                  <a:cubicBezTo>
                    <a:pt x="34368" y="32752"/>
                    <a:pt x="55741" y="31367"/>
                    <a:pt x="79835" y="23451"/>
                  </a:cubicBezTo>
                  <a:cubicBezTo>
                    <a:pt x="99378" y="17019"/>
                    <a:pt x="120009" y="9153"/>
                    <a:pt x="127083" y="2177"/>
                  </a:cubicBezTo>
                  <a:lnTo>
                    <a:pt x="127083" y="2177"/>
                  </a:lnTo>
                  <a:cubicBezTo>
                    <a:pt x="127826" y="1435"/>
                    <a:pt x="128370" y="742"/>
                    <a:pt x="128815" y="0"/>
                  </a:cubicBezTo>
                  <a:cubicBezTo>
                    <a:pt x="129161" y="9747"/>
                    <a:pt x="134257" y="33643"/>
                    <a:pt x="132823" y="4675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F7E0C1CA-99B0-EB88-B076-666DFBD5666C}"/>
                </a:ext>
              </a:extLst>
            </p:cNvPr>
            <p:cNvSpPr/>
            <p:nvPr/>
          </p:nvSpPr>
          <p:spPr>
            <a:xfrm>
              <a:off x="5103307" y="517783"/>
              <a:ext cx="145908" cy="216070"/>
            </a:xfrm>
            <a:custGeom>
              <a:avLst/>
              <a:gdLst>
                <a:gd name="connsiteX0" fmla="*/ 137357 w 145908"/>
                <a:gd name="connsiteY0" fmla="*/ 107194 h 216070"/>
                <a:gd name="connsiteX1" fmla="*/ 137010 w 145908"/>
                <a:gd name="connsiteY1" fmla="*/ 107441 h 216070"/>
                <a:gd name="connsiteX2" fmla="*/ 139385 w 145908"/>
                <a:gd name="connsiteY2" fmla="*/ 115753 h 216070"/>
                <a:gd name="connsiteX3" fmla="*/ 143689 w 145908"/>
                <a:gd name="connsiteY3" fmla="*/ 158796 h 216070"/>
                <a:gd name="connsiteX4" fmla="*/ 140375 w 145908"/>
                <a:gd name="connsiteY4" fmla="*/ 189272 h 216070"/>
                <a:gd name="connsiteX5" fmla="*/ 140375 w 145908"/>
                <a:gd name="connsiteY5" fmla="*/ 189272 h 216070"/>
                <a:gd name="connsiteX6" fmla="*/ 93126 w 145908"/>
                <a:gd name="connsiteY6" fmla="*/ 210547 h 216070"/>
                <a:gd name="connsiteX7" fmla="*/ 32816 w 145908"/>
                <a:gd name="connsiteY7" fmla="*/ 200800 h 216070"/>
                <a:gd name="connsiteX8" fmla="*/ 35092 w 145908"/>
                <a:gd name="connsiteY8" fmla="*/ 158301 h 216070"/>
                <a:gd name="connsiteX9" fmla="*/ 15 w 145908"/>
                <a:gd name="connsiteY9" fmla="*/ 64843 h 216070"/>
                <a:gd name="connsiteX10" fmla="*/ 23119 w 145908"/>
                <a:gd name="connsiteY10" fmla="*/ 19227 h 216070"/>
                <a:gd name="connsiteX11" fmla="*/ 126126 w 145908"/>
                <a:gd name="connsiteY11" fmla="*/ 12499 h 216070"/>
                <a:gd name="connsiteX12" fmla="*/ 145866 w 145908"/>
                <a:gd name="connsiteY12" fmla="*/ 80626 h 216070"/>
                <a:gd name="connsiteX13" fmla="*/ 140424 w 145908"/>
                <a:gd name="connsiteY13" fmla="*/ 103335 h 216070"/>
                <a:gd name="connsiteX14" fmla="*/ 137258 w 145908"/>
                <a:gd name="connsiteY14" fmla="*/ 107194 h 2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908" h="216070">
                  <a:moveTo>
                    <a:pt x="137357" y="107194"/>
                  </a:moveTo>
                  <a:cubicBezTo>
                    <a:pt x="137357" y="107194"/>
                    <a:pt x="137010" y="107441"/>
                    <a:pt x="137010" y="107441"/>
                  </a:cubicBezTo>
                  <a:cubicBezTo>
                    <a:pt x="137010" y="107441"/>
                    <a:pt x="138099" y="110410"/>
                    <a:pt x="139385" y="115753"/>
                  </a:cubicBezTo>
                  <a:cubicBezTo>
                    <a:pt x="141612" y="124609"/>
                    <a:pt x="144382" y="139946"/>
                    <a:pt x="143689" y="158796"/>
                  </a:cubicBezTo>
                  <a:cubicBezTo>
                    <a:pt x="143294" y="169928"/>
                    <a:pt x="141908" y="180416"/>
                    <a:pt x="140375" y="189272"/>
                  </a:cubicBezTo>
                  <a:lnTo>
                    <a:pt x="140375" y="189272"/>
                  </a:lnTo>
                  <a:cubicBezTo>
                    <a:pt x="133300" y="196298"/>
                    <a:pt x="112669" y="204115"/>
                    <a:pt x="93126" y="210547"/>
                  </a:cubicBezTo>
                  <a:cubicBezTo>
                    <a:pt x="69032" y="218512"/>
                    <a:pt x="47659" y="219897"/>
                    <a:pt x="32816" y="200800"/>
                  </a:cubicBezTo>
                  <a:lnTo>
                    <a:pt x="35092" y="158301"/>
                  </a:lnTo>
                  <a:cubicBezTo>
                    <a:pt x="35092" y="158301"/>
                    <a:pt x="-827" y="87849"/>
                    <a:pt x="15" y="64843"/>
                  </a:cubicBezTo>
                  <a:cubicBezTo>
                    <a:pt x="1152" y="34713"/>
                    <a:pt x="806" y="27044"/>
                    <a:pt x="23119" y="19227"/>
                  </a:cubicBezTo>
                  <a:cubicBezTo>
                    <a:pt x="84023" y="-2096"/>
                    <a:pt x="108265" y="-7588"/>
                    <a:pt x="126126" y="12499"/>
                  </a:cubicBezTo>
                  <a:cubicBezTo>
                    <a:pt x="126670" y="13093"/>
                    <a:pt x="146955" y="58956"/>
                    <a:pt x="145866" y="80626"/>
                  </a:cubicBezTo>
                  <a:cubicBezTo>
                    <a:pt x="145273" y="92747"/>
                    <a:pt x="142700" y="99624"/>
                    <a:pt x="140424" y="103335"/>
                  </a:cubicBezTo>
                  <a:cubicBezTo>
                    <a:pt x="139039" y="105611"/>
                    <a:pt x="137851" y="106748"/>
                    <a:pt x="137258" y="1071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6492D772-3230-9AEF-C210-EE2C424BE57B}"/>
                </a:ext>
              </a:extLst>
            </p:cNvPr>
            <p:cNvSpPr/>
            <p:nvPr/>
          </p:nvSpPr>
          <p:spPr>
            <a:xfrm>
              <a:off x="5191585" y="551458"/>
              <a:ext cx="33768" cy="186618"/>
            </a:xfrm>
            <a:custGeom>
              <a:avLst/>
              <a:gdLst>
                <a:gd name="connsiteX0" fmla="*/ 7718 w 33768"/>
                <a:gd name="connsiteY0" fmla="*/ 0 h 186618"/>
                <a:gd name="connsiteX1" fmla="*/ 33692 w 33768"/>
                <a:gd name="connsiteY1" fmla="*/ 162178 h 186618"/>
                <a:gd name="connsiteX2" fmla="*/ 23055 w 33768"/>
                <a:gd name="connsiteY2" fmla="*/ 186619 h 186618"/>
                <a:gd name="connsiteX3" fmla="*/ 2771 w 33768"/>
                <a:gd name="connsiteY3" fmla="*/ 170589 h 186618"/>
                <a:gd name="connsiteX4" fmla="*/ 2226 w 33768"/>
                <a:gd name="connsiteY4" fmla="*/ 80100 h 186618"/>
                <a:gd name="connsiteX5" fmla="*/ 0 w 33768"/>
                <a:gd name="connsiteY5" fmla="*/ 1286 h 186618"/>
                <a:gd name="connsiteX6" fmla="*/ 7718 w 33768"/>
                <a:gd name="connsiteY6" fmla="*/ 49 h 18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68" h="186618">
                  <a:moveTo>
                    <a:pt x="7718" y="0"/>
                  </a:moveTo>
                  <a:cubicBezTo>
                    <a:pt x="36512" y="39085"/>
                    <a:pt x="33692" y="162178"/>
                    <a:pt x="33692" y="162178"/>
                  </a:cubicBezTo>
                  <a:lnTo>
                    <a:pt x="23055" y="186619"/>
                  </a:lnTo>
                  <a:lnTo>
                    <a:pt x="2771" y="170589"/>
                  </a:lnTo>
                  <a:cubicBezTo>
                    <a:pt x="2771" y="170589"/>
                    <a:pt x="3117" y="101770"/>
                    <a:pt x="2226" y="80100"/>
                  </a:cubicBezTo>
                  <a:cubicBezTo>
                    <a:pt x="1336" y="58430"/>
                    <a:pt x="0" y="1286"/>
                    <a:pt x="0" y="1286"/>
                  </a:cubicBezTo>
                  <a:lnTo>
                    <a:pt x="7718" y="4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9F1CA50B-4B63-5BDF-4EF6-B32D021263D2}"/>
                </a:ext>
              </a:extLst>
            </p:cNvPr>
            <p:cNvSpPr/>
            <p:nvPr/>
          </p:nvSpPr>
          <p:spPr>
            <a:xfrm>
              <a:off x="5175555" y="512682"/>
              <a:ext cx="77032" cy="314597"/>
            </a:xfrm>
            <a:custGeom>
              <a:avLst/>
              <a:gdLst>
                <a:gd name="connsiteX0" fmla="*/ 50 w 77032"/>
                <a:gd name="connsiteY0" fmla="*/ 6469 h 314597"/>
                <a:gd name="connsiteX1" fmla="*/ 41559 w 77032"/>
                <a:gd name="connsiteY1" fmla="*/ 63365 h 314597"/>
                <a:gd name="connsiteX2" fmla="*/ 35721 w 77032"/>
                <a:gd name="connsiteY2" fmla="*/ 111553 h 314597"/>
                <a:gd name="connsiteX3" fmla="*/ 32109 w 77032"/>
                <a:gd name="connsiteY3" fmla="*/ 213323 h 314597"/>
                <a:gd name="connsiteX4" fmla="*/ 39234 w 77032"/>
                <a:gd name="connsiteY4" fmla="*/ 314598 h 314597"/>
                <a:gd name="connsiteX5" fmla="*/ 77032 w 77032"/>
                <a:gd name="connsiteY5" fmla="*/ 284369 h 314597"/>
                <a:gd name="connsiteX6" fmla="*/ 75301 w 77032"/>
                <a:gd name="connsiteY6" fmla="*/ 141782 h 314597"/>
                <a:gd name="connsiteX7" fmla="*/ 74361 w 77032"/>
                <a:gd name="connsiteY7" fmla="*/ 58961 h 314597"/>
                <a:gd name="connsiteX8" fmla="*/ 41509 w 77032"/>
                <a:gd name="connsiteY8" fmla="*/ 482 h 314597"/>
                <a:gd name="connsiteX9" fmla="*/ 0 w 77032"/>
                <a:gd name="connsiteY9" fmla="*/ 6469 h 31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32" h="314597">
                  <a:moveTo>
                    <a:pt x="50" y="6469"/>
                  </a:moveTo>
                  <a:cubicBezTo>
                    <a:pt x="34484" y="-7434"/>
                    <a:pt x="40520" y="35510"/>
                    <a:pt x="41559" y="63365"/>
                  </a:cubicBezTo>
                  <a:cubicBezTo>
                    <a:pt x="41806" y="70044"/>
                    <a:pt x="37749" y="87805"/>
                    <a:pt x="35721" y="111553"/>
                  </a:cubicBezTo>
                  <a:cubicBezTo>
                    <a:pt x="33049" y="143316"/>
                    <a:pt x="32109" y="184677"/>
                    <a:pt x="32109" y="213323"/>
                  </a:cubicBezTo>
                  <a:cubicBezTo>
                    <a:pt x="32109" y="237269"/>
                    <a:pt x="32703" y="305099"/>
                    <a:pt x="39234" y="314598"/>
                  </a:cubicBezTo>
                  <a:cubicBezTo>
                    <a:pt x="39234" y="314598"/>
                    <a:pt x="77131" y="306286"/>
                    <a:pt x="77032" y="284369"/>
                  </a:cubicBezTo>
                  <a:cubicBezTo>
                    <a:pt x="76983" y="273633"/>
                    <a:pt x="75350" y="197244"/>
                    <a:pt x="75301" y="141782"/>
                  </a:cubicBezTo>
                  <a:cubicBezTo>
                    <a:pt x="75301" y="102697"/>
                    <a:pt x="75400" y="68114"/>
                    <a:pt x="74361" y="58961"/>
                  </a:cubicBezTo>
                  <a:cubicBezTo>
                    <a:pt x="71541" y="34620"/>
                    <a:pt x="72382" y="3599"/>
                    <a:pt x="41509" y="482"/>
                  </a:cubicBezTo>
                  <a:cubicBezTo>
                    <a:pt x="16030" y="-2090"/>
                    <a:pt x="0" y="6469"/>
                    <a:pt x="0" y="64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0" name="צורה חופשית: צורה 69">
              <a:extLst>
                <a:ext uri="{FF2B5EF4-FFF2-40B4-BE49-F238E27FC236}">
                  <a16:creationId xmlns:a16="http://schemas.microsoft.com/office/drawing/2014/main" id="{668B9521-C0BC-A89D-CC0B-54D23591BB4E}"/>
                </a:ext>
              </a:extLst>
            </p:cNvPr>
            <p:cNvSpPr/>
            <p:nvPr/>
          </p:nvSpPr>
          <p:spPr>
            <a:xfrm>
              <a:off x="5189606" y="513064"/>
              <a:ext cx="42993" cy="146545"/>
            </a:xfrm>
            <a:custGeom>
              <a:avLst/>
              <a:gdLst>
                <a:gd name="connsiteX0" fmla="*/ 0 w 42993"/>
                <a:gd name="connsiteY0" fmla="*/ 100 h 146545"/>
                <a:gd name="connsiteX1" fmla="*/ 40619 w 42993"/>
                <a:gd name="connsiteY1" fmla="*/ 43588 h 146545"/>
                <a:gd name="connsiteX2" fmla="*/ 31219 w 42993"/>
                <a:gd name="connsiteY2" fmla="*/ 47942 h 146545"/>
                <a:gd name="connsiteX3" fmla="*/ 42994 w 42993"/>
                <a:gd name="connsiteY3" fmla="*/ 53780 h 146545"/>
                <a:gd name="connsiteX4" fmla="*/ 15139 w 42993"/>
                <a:gd name="connsiteY4" fmla="*/ 146546 h 146545"/>
                <a:gd name="connsiteX5" fmla="*/ 24836 w 42993"/>
                <a:gd name="connsiteY5" fmla="*/ 48140 h 146545"/>
                <a:gd name="connsiteX6" fmla="*/ 8955 w 42993"/>
                <a:gd name="connsiteY6" fmla="*/ 6334 h 146545"/>
                <a:gd name="connsiteX7" fmla="*/ 0 w 42993"/>
                <a:gd name="connsiteY7" fmla="*/ 51 h 1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93" h="146545">
                  <a:moveTo>
                    <a:pt x="0" y="100"/>
                  </a:moveTo>
                  <a:cubicBezTo>
                    <a:pt x="29042" y="-2423"/>
                    <a:pt x="40619" y="43588"/>
                    <a:pt x="40619" y="43588"/>
                  </a:cubicBezTo>
                  <a:lnTo>
                    <a:pt x="31219" y="47942"/>
                  </a:lnTo>
                  <a:lnTo>
                    <a:pt x="42994" y="53780"/>
                  </a:lnTo>
                  <a:cubicBezTo>
                    <a:pt x="42994" y="53780"/>
                    <a:pt x="20928" y="119681"/>
                    <a:pt x="15139" y="146546"/>
                  </a:cubicBezTo>
                  <a:cubicBezTo>
                    <a:pt x="15139" y="146546"/>
                    <a:pt x="30229" y="75648"/>
                    <a:pt x="24836" y="48140"/>
                  </a:cubicBezTo>
                  <a:cubicBezTo>
                    <a:pt x="19444" y="20632"/>
                    <a:pt x="17910" y="12667"/>
                    <a:pt x="8955" y="6334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1" name="צורה חופשית: צורה 70">
              <a:extLst>
                <a:ext uri="{FF2B5EF4-FFF2-40B4-BE49-F238E27FC236}">
                  <a16:creationId xmlns:a16="http://schemas.microsoft.com/office/drawing/2014/main" id="{01384419-AD30-377D-9C65-06C177916BF7}"/>
                </a:ext>
              </a:extLst>
            </p:cNvPr>
            <p:cNvSpPr/>
            <p:nvPr/>
          </p:nvSpPr>
          <p:spPr>
            <a:xfrm>
              <a:off x="5182878" y="539156"/>
              <a:ext cx="20383" cy="22078"/>
            </a:xfrm>
            <a:custGeom>
              <a:avLst/>
              <a:gdLst>
                <a:gd name="connsiteX0" fmla="*/ 0 w 20383"/>
                <a:gd name="connsiteY0" fmla="*/ 4979 h 22078"/>
                <a:gd name="connsiteX1" fmla="*/ 20384 w 20383"/>
                <a:gd name="connsiteY1" fmla="*/ 922 h 22078"/>
                <a:gd name="connsiteX2" fmla="*/ 19642 w 20383"/>
                <a:gd name="connsiteY2" fmla="*/ 17100 h 22078"/>
                <a:gd name="connsiteX3" fmla="*/ 16871 w 20383"/>
                <a:gd name="connsiteY3" fmla="*/ 20910 h 22078"/>
                <a:gd name="connsiteX4" fmla="*/ 8905 w 20383"/>
                <a:gd name="connsiteY4" fmla="*/ 21306 h 22078"/>
                <a:gd name="connsiteX5" fmla="*/ 0 w 20383"/>
                <a:gd name="connsiteY5" fmla="*/ 4979 h 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3" h="22078">
                  <a:moveTo>
                    <a:pt x="0" y="4979"/>
                  </a:moveTo>
                  <a:cubicBezTo>
                    <a:pt x="9648" y="-2887"/>
                    <a:pt x="20384" y="922"/>
                    <a:pt x="20384" y="922"/>
                  </a:cubicBezTo>
                  <a:lnTo>
                    <a:pt x="19642" y="17100"/>
                  </a:lnTo>
                  <a:cubicBezTo>
                    <a:pt x="19642" y="17100"/>
                    <a:pt x="18751" y="19822"/>
                    <a:pt x="16871" y="20910"/>
                  </a:cubicBezTo>
                  <a:cubicBezTo>
                    <a:pt x="12715" y="23285"/>
                    <a:pt x="8905" y="21306"/>
                    <a:pt x="8905" y="21306"/>
                  </a:cubicBezTo>
                  <a:lnTo>
                    <a:pt x="0" y="497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2" name="צורה חופשית: צורה 71">
              <a:extLst>
                <a:ext uri="{FF2B5EF4-FFF2-40B4-BE49-F238E27FC236}">
                  <a16:creationId xmlns:a16="http://schemas.microsoft.com/office/drawing/2014/main" id="{CFBFBB48-9EFE-0F01-5920-F1F14B06F975}"/>
                </a:ext>
              </a:extLst>
            </p:cNvPr>
            <p:cNvSpPr/>
            <p:nvPr/>
          </p:nvSpPr>
          <p:spPr>
            <a:xfrm>
              <a:off x="5094186" y="519942"/>
              <a:ext cx="121295" cy="319376"/>
            </a:xfrm>
            <a:custGeom>
              <a:avLst/>
              <a:gdLst>
                <a:gd name="connsiteX0" fmla="*/ 120257 w 121295"/>
                <a:gd name="connsiteY0" fmla="*/ 192259 h 319376"/>
                <a:gd name="connsiteX1" fmla="*/ 121296 w 121295"/>
                <a:gd name="connsiteY1" fmla="*/ 112258 h 319376"/>
                <a:gd name="connsiteX2" fmla="*/ 66824 w 121295"/>
                <a:gd name="connsiteY2" fmla="*/ 23451 h 319376"/>
                <a:gd name="connsiteX3" fmla="*/ 76076 w 121295"/>
                <a:gd name="connsiteY3" fmla="*/ 0 h 319376"/>
                <a:gd name="connsiteX4" fmla="*/ 62124 w 121295"/>
                <a:gd name="connsiteY4" fmla="*/ 3414 h 319376"/>
                <a:gd name="connsiteX5" fmla="*/ 4189 w 121295"/>
                <a:gd name="connsiteY5" fmla="*/ 32208 h 319376"/>
                <a:gd name="connsiteX6" fmla="*/ 21258 w 121295"/>
                <a:gd name="connsiteY6" fmla="*/ 124182 h 319376"/>
                <a:gd name="connsiteX7" fmla="*/ 35507 w 121295"/>
                <a:gd name="connsiteY7" fmla="*/ 183354 h 319376"/>
                <a:gd name="connsiteX8" fmla="*/ 22495 w 121295"/>
                <a:gd name="connsiteY8" fmla="*/ 249106 h 319376"/>
                <a:gd name="connsiteX9" fmla="*/ 19724 w 121295"/>
                <a:gd name="connsiteY9" fmla="*/ 297937 h 319376"/>
                <a:gd name="connsiteX10" fmla="*/ 62371 w 121295"/>
                <a:gd name="connsiteY10" fmla="*/ 319113 h 319376"/>
                <a:gd name="connsiteX11" fmla="*/ 119119 w 121295"/>
                <a:gd name="connsiteY11" fmla="*/ 308723 h 319376"/>
                <a:gd name="connsiteX12" fmla="*/ 120257 w 121295"/>
                <a:gd name="connsiteY12" fmla="*/ 192210 h 31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95" h="319376">
                  <a:moveTo>
                    <a:pt x="120257" y="192259"/>
                  </a:moveTo>
                  <a:cubicBezTo>
                    <a:pt x="120801" y="165840"/>
                    <a:pt x="121296" y="147831"/>
                    <a:pt x="121296" y="112258"/>
                  </a:cubicBezTo>
                  <a:cubicBezTo>
                    <a:pt x="121296" y="81386"/>
                    <a:pt x="77659" y="42251"/>
                    <a:pt x="66824" y="23451"/>
                  </a:cubicBezTo>
                  <a:cubicBezTo>
                    <a:pt x="59304" y="10340"/>
                    <a:pt x="76076" y="0"/>
                    <a:pt x="76076" y="0"/>
                  </a:cubicBezTo>
                  <a:lnTo>
                    <a:pt x="62124" y="3414"/>
                  </a:lnTo>
                  <a:cubicBezTo>
                    <a:pt x="62124" y="3414"/>
                    <a:pt x="16855" y="19691"/>
                    <a:pt x="4189" y="32208"/>
                  </a:cubicBezTo>
                  <a:cubicBezTo>
                    <a:pt x="-8477" y="44725"/>
                    <a:pt x="10621" y="95338"/>
                    <a:pt x="21258" y="124182"/>
                  </a:cubicBezTo>
                  <a:cubicBezTo>
                    <a:pt x="30213" y="148523"/>
                    <a:pt x="31103" y="147930"/>
                    <a:pt x="35507" y="183354"/>
                  </a:cubicBezTo>
                  <a:cubicBezTo>
                    <a:pt x="39514" y="215463"/>
                    <a:pt x="28382" y="232977"/>
                    <a:pt x="22495" y="249106"/>
                  </a:cubicBezTo>
                  <a:cubicBezTo>
                    <a:pt x="18636" y="259644"/>
                    <a:pt x="15766" y="269786"/>
                    <a:pt x="19724" y="297937"/>
                  </a:cubicBezTo>
                  <a:cubicBezTo>
                    <a:pt x="22396" y="314066"/>
                    <a:pt x="49359" y="317480"/>
                    <a:pt x="62371" y="319113"/>
                  </a:cubicBezTo>
                  <a:cubicBezTo>
                    <a:pt x="80083" y="321339"/>
                    <a:pt x="119119" y="308723"/>
                    <a:pt x="119119" y="308723"/>
                  </a:cubicBezTo>
                  <a:cubicBezTo>
                    <a:pt x="119119" y="291308"/>
                    <a:pt x="120059" y="201264"/>
                    <a:pt x="120257" y="1922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3" name="צורה חופשית: צורה 72">
              <a:extLst>
                <a:ext uri="{FF2B5EF4-FFF2-40B4-BE49-F238E27FC236}">
                  <a16:creationId xmlns:a16="http://schemas.microsoft.com/office/drawing/2014/main" id="{05CB262A-FC45-CD38-8431-0C47A893FB78}"/>
                </a:ext>
              </a:extLst>
            </p:cNvPr>
            <p:cNvSpPr/>
            <p:nvPr/>
          </p:nvSpPr>
          <p:spPr>
            <a:xfrm>
              <a:off x="5094235" y="546890"/>
              <a:ext cx="69518" cy="291125"/>
            </a:xfrm>
            <a:custGeom>
              <a:avLst/>
              <a:gdLst>
                <a:gd name="connsiteX0" fmla="*/ 69496 w 69518"/>
                <a:gd name="connsiteY0" fmla="*/ 166548 h 291125"/>
                <a:gd name="connsiteX1" fmla="*/ 32835 w 69518"/>
                <a:gd name="connsiteY1" fmla="*/ 8674 h 291125"/>
                <a:gd name="connsiteX2" fmla="*/ 4189 w 69518"/>
                <a:gd name="connsiteY2" fmla="*/ 5359 h 291125"/>
                <a:gd name="connsiteX3" fmla="*/ 21258 w 69518"/>
                <a:gd name="connsiteY3" fmla="*/ 97333 h 291125"/>
                <a:gd name="connsiteX4" fmla="*/ 35507 w 69518"/>
                <a:gd name="connsiteY4" fmla="*/ 156505 h 291125"/>
                <a:gd name="connsiteX5" fmla="*/ 22495 w 69518"/>
                <a:gd name="connsiteY5" fmla="*/ 222257 h 291125"/>
                <a:gd name="connsiteX6" fmla="*/ 19724 w 69518"/>
                <a:gd name="connsiteY6" fmla="*/ 271088 h 291125"/>
                <a:gd name="connsiteX7" fmla="*/ 54307 w 69518"/>
                <a:gd name="connsiteY7" fmla="*/ 291126 h 291125"/>
                <a:gd name="connsiteX8" fmla="*/ 69496 w 69518"/>
                <a:gd name="connsiteY8" fmla="*/ 166499 h 29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18" h="291125">
                  <a:moveTo>
                    <a:pt x="69496" y="166548"/>
                  </a:moveTo>
                  <a:cubicBezTo>
                    <a:pt x="70287" y="123159"/>
                    <a:pt x="50052" y="27920"/>
                    <a:pt x="32835" y="8674"/>
                  </a:cubicBezTo>
                  <a:cubicBezTo>
                    <a:pt x="18933" y="-6911"/>
                    <a:pt x="6861" y="2737"/>
                    <a:pt x="4189" y="5359"/>
                  </a:cubicBezTo>
                  <a:cubicBezTo>
                    <a:pt x="-8477" y="17876"/>
                    <a:pt x="10621" y="68489"/>
                    <a:pt x="21258" y="97333"/>
                  </a:cubicBezTo>
                  <a:cubicBezTo>
                    <a:pt x="30213" y="121674"/>
                    <a:pt x="31103" y="121081"/>
                    <a:pt x="35507" y="156505"/>
                  </a:cubicBezTo>
                  <a:cubicBezTo>
                    <a:pt x="39514" y="188614"/>
                    <a:pt x="28382" y="206128"/>
                    <a:pt x="22495" y="222257"/>
                  </a:cubicBezTo>
                  <a:cubicBezTo>
                    <a:pt x="18636" y="232795"/>
                    <a:pt x="15766" y="242937"/>
                    <a:pt x="19724" y="271088"/>
                  </a:cubicBezTo>
                  <a:cubicBezTo>
                    <a:pt x="21901" y="284348"/>
                    <a:pt x="40503" y="288998"/>
                    <a:pt x="54307" y="291126"/>
                  </a:cubicBezTo>
                  <a:cubicBezTo>
                    <a:pt x="50003" y="208651"/>
                    <a:pt x="68803" y="206375"/>
                    <a:pt x="69496" y="1664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4" name="צורה חופשית: צורה 73">
              <a:extLst>
                <a:ext uri="{FF2B5EF4-FFF2-40B4-BE49-F238E27FC236}">
                  <a16:creationId xmlns:a16="http://schemas.microsoft.com/office/drawing/2014/main" id="{6007AEE6-2507-2CE7-DC9B-B8CA36ACAA1F}"/>
                </a:ext>
              </a:extLst>
            </p:cNvPr>
            <p:cNvSpPr/>
            <p:nvPr/>
          </p:nvSpPr>
          <p:spPr>
            <a:xfrm>
              <a:off x="5031624" y="810083"/>
              <a:ext cx="114741" cy="165323"/>
            </a:xfrm>
            <a:custGeom>
              <a:avLst/>
              <a:gdLst>
                <a:gd name="connsiteX0" fmla="*/ 22421 w 114741"/>
                <a:gd name="connsiteY0" fmla="*/ 375 h 165323"/>
                <a:gd name="connsiteX1" fmla="*/ 900 w 114741"/>
                <a:gd name="connsiteY1" fmla="*/ 25755 h 165323"/>
                <a:gd name="connsiteX2" fmla="*/ 355 w 114741"/>
                <a:gd name="connsiteY2" fmla="*/ 41439 h 165323"/>
                <a:gd name="connsiteX3" fmla="*/ 355 w 114741"/>
                <a:gd name="connsiteY3" fmla="*/ 96504 h 165323"/>
                <a:gd name="connsiteX4" fmla="*/ 900 w 114741"/>
                <a:gd name="connsiteY4" fmla="*/ 107686 h 165323"/>
                <a:gd name="connsiteX5" fmla="*/ 11092 w 114741"/>
                <a:gd name="connsiteY5" fmla="*/ 113969 h 165323"/>
                <a:gd name="connsiteX6" fmla="*/ 58587 w 114741"/>
                <a:gd name="connsiteY6" fmla="*/ 143357 h 165323"/>
                <a:gd name="connsiteX7" fmla="*/ 94061 w 114741"/>
                <a:gd name="connsiteY7" fmla="*/ 165324 h 165323"/>
                <a:gd name="connsiteX8" fmla="*/ 111971 w 114741"/>
                <a:gd name="connsiteY8" fmla="*/ 71421 h 165323"/>
                <a:gd name="connsiteX9" fmla="*/ 114543 w 114741"/>
                <a:gd name="connsiteY9" fmla="*/ 57963 h 165323"/>
                <a:gd name="connsiteX10" fmla="*/ 108062 w 114741"/>
                <a:gd name="connsiteY10" fmla="*/ 53511 h 165323"/>
                <a:gd name="connsiteX11" fmla="*/ 60517 w 114741"/>
                <a:gd name="connsiteY11" fmla="*/ 24024 h 165323"/>
                <a:gd name="connsiteX12" fmla="*/ 22421 w 114741"/>
                <a:gd name="connsiteY12" fmla="*/ 375 h 16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741" h="165323">
                  <a:moveTo>
                    <a:pt x="22421" y="375"/>
                  </a:moveTo>
                  <a:cubicBezTo>
                    <a:pt x="13219" y="-3138"/>
                    <a:pt x="2334" y="19027"/>
                    <a:pt x="900" y="25755"/>
                  </a:cubicBezTo>
                  <a:cubicBezTo>
                    <a:pt x="-189" y="30802"/>
                    <a:pt x="355" y="36343"/>
                    <a:pt x="355" y="41439"/>
                  </a:cubicBezTo>
                  <a:lnTo>
                    <a:pt x="355" y="96504"/>
                  </a:lnTo>
                  <a:cubicBezTo>
                    <a:pt x="355" y="99275"/>
                    <a:pt x="-733" y="105162"/>
                    <a:pt x="900" y="107686"/>
                  </a:cubicBezTo>
                  <a:cubicBezTo>
                    <a:pt x="2582" y="110209"/>
                    <a:pt x="8618" y="112435"/>
                    <a:pt x="11092" y="113969"/>
                  </a:cubicBezTo>
                  <a:cubicBezTo>
                    <a:pt x="26923" y="123765"/>
                    <a:pt x="42755" y="133561"/>
                    <a:pt x="58587" y="143357"/>
                  </a:cubicBezTo>
                  <a:cubicBezTo>
                    <a:pt x="70412" y="150679"/>
                    <a:pt x="82236" y="158002"/>
                    <a:pt x="94061" y="165324"/>
                  </a:cubicBezTo>
                  <a:cubicBezTo>
                    <a:pt x="100047" y="134006"/>
                    <a:pt x="106034" y="102738"/>
                    <a:pt x="111971" y="71421"/>
                  </a:cubicBezTo>
                  <a:cubicBezTo>
                    <a:pt x="112515" y="68551"/>
                    <a:pt x="115533" y="60833"/>
                    <a:pt x="114543" y="57963"/>
                  </a:cubicBezTo>
                  <a:cubicBezTo>
                    <a:pt x="113950" y="56232"/>
                    <a:pt x="109695" y="54550"/>
                    <a:pt x="108062" y="53511"/>
                  </a:cubicBezTo>
                  <a:cubicBezTo>
                    <a:pt x="92181" y="43665"/>
                    <a:pt x="76349" y="33820"/>
                    <a:pt x="60517" y="24024"/>
                  </a:cubicBezTo>
                  <a:cubicBezTo>
                    <a:pt x="47802" y="16157"/>
                    <a:pt x="35136" y="8291"/>
                    <a:pt x="22421" y="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5" name="צורה חופשית: צורה 74">
              <a:extLst>
                <a:ext uri="{FF2B5EF4-FFF2-40B4-BE49-F238E27FC236}">
                  <a16:creationId xmlns:a16="http://schemas.microsoft.com/office/drawing/2014/main" id="{94467E03-84AA-50CD-59A8-EE2E37AA12FB}"/>
                </a:ext>
              </a:extLst>
            </p:cNvPr>
            <p:cNvSpPr/>
            <p:nvPr/>
          </p:nvSpPr>
          <p:spPr>
            <a:xfrm>
              <a:off x="5028432" y="806235"/>
              <a:ext cx="120929" cy="103319"/>
            </a:xfrm>
            <a:custGeom>
              <a:avLst/>
              <a:gdLst>
                <a:gd name="connsiteX0" fmla="*/ 115063 w 120929"/>
                <a:gd name="connsiteY0" fmla="*/ 98225 h 103319"/>
                <a:gd name="connsiteX1" fmla="*/ 117339 w 120929"/>
                <a:gd name="connsiteY1" fmla="*/ 82591 h 103319"/>
                <a:gd name="connsiteX2" fmla="*/ 120654 w 120929"/>
                <a:gd name="connsiteY2" fmla="*/ 60921 h 103319"/>
                <a:gd name="connsiteX3" fmla="*/ 21160 w 120929"/>
                <a:gd name="connsiteY3" fmla="*/ 1106 h 103319"/>
                <a:gd name="connsiteX4" fmla="*/ 6120 w 120929"/>
                <a:gd name="connsiteY4" fmla="*/ 9566 h 103319"/>
                <a:gd name="connsiteX5" fmla="*/ 875 w 120929"/>
                <a:gd name="connsiteY5" fmla="*/ 50630 h 103319"/>
                <a:gd name="connsiteX6" fmla="*/ 7604 w 120929"/>
                <a:gd name="connsiteY6" fmla="*/ 62801 h 103319"/>
                <a:gd name="connsiteX7" fmla="*/ 20517 w 120929"/>
                <a:gd name="connsiteY7" fmla="*/ 83729 h 103319"/>
                <a:gd name="connsiteX8" fmla="*/ 34320 w 120929"/>
                <a:gd name="connsiteY8" fmla="*/ 102876 h 103319"/>
                <a:gd name="connsiteX9" fmla="*/ 52181 w 120929"/>
                <a:gd name="connsiteY9" fmla="*/ 101837 h 103319"/>
                <a:gd name="connsiteX10" fmla="*/ 78402 w 120929"/>
                <a:gd name="connsiteY10" fmla="*/ 100303 h 103319"/>
                <a:gd name="connsiteX11" fmla="*/ 115014 w 120929"/>
                <a:gd name="connsiteY11" fmla="*/ 98176 h 10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929" h="103319">
                  <a:moveTo>
                    <a:pt x="115063" y="98225"/>
                  </a:moveTo>
                  <a:cubicBezTo>
                    <a:pt x="115805" y="93030"/>
                    <a:pt x="116597" y="87786"/>
                    <a:pt x="117339" y="82591"/>
                  </a:cubicBezTo>
                  <a:cubicBezTo>
                    <a:pt x="118081" y="77446"/>
                    <a:pt x="121990" y="65918"/>
                    <a:pt x="120654" y="60921"/>
                  </a:cubicBezTo>
                  <a:cubicBezTo>
                    <a:pt x="119466" y="56369"/>
                    <a:pt x="23733" y="2145"/>
                    <a:pt x="21160" y="1106"/>
                  </a:cubicBezTo>
                  <a:cubicBezTo>
                    <a:pt x="12997" y="-2159"/>
                    <a:pt x="7802" y="2145"/>
                    <a:pt x="6120" y="9566"/>
                  </a:cubicBezTo>
                  <a:cubicBezTo>
                    <a:pt x="3992" y="19016"/>
                    <a:pt x="-2291" y="41181"/>
                    <a:pt x="875" y="50630"/>
                  </a:cubicBezTo>
                  <a:cubicBezTo>
                    <a:pt x="2409" y="55182"/>
                    <a:pt x="5130" y="58744"/>
                    <a:pt x="7604" y="62801"/>
                  </a:cubicBezTo>
                  <a:cubicBezTo>
                    <a:pt x="11908" y="69777"/>
                    <a:pt x="16212" y="76753"/>
                    <a:pt x="20517" y="83729"/>
                  </a:cubicBezTo>
                  <a:cubicBezTo>
                    <a:pt x="23881" y="89221"/>
                    <a:pt x="28334" y="101243"/>
                    <a:pt x="34320" y="102876"/>
                  </a:cubicBezTo>
                  <a:cubicBezTo>
                    <a:pt x="39119" y="104212"/>
                    <a:pt x="47233" y="102134"/>
                    <a:pt x="52181" y="101837"/>
                  </a:cubicBezTo>
                  <a:cubicBezTo>
                    <a:pt x="60938" y="101342"/>
                    <a:pt x="69645" y="100798"/>
                    <a:pt x="78402" y="100303"/>
                  </a:cubicBezTo>
                  <a:cubicBezTo>
                    <a:pt x="90623" y="99610"/>
                    <a:pt x="102843" y="98868"/>
                    <a:pt x="115014" y="9817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89" name="צורה חופשית: צורה 88">
              <a:extLst>
                <a:ext uri="{FF2B5EF4-FFF2-40B4-BE49-F238E27FC236}">
                  <a16:creationId xmlns:a16="http://schemas.microsoft.com/office/drawing/2014/main" id="{4B489192-528E-9702-17D0-EB19234FC069}"/>
                </a:ext>
              </a:extLst>
            </p:cNvPr>
            <p:cNvSpPr/>
            <p:nvPr/>
          </p:nvSpPr>
          <p:spPr>
            <a:xfrm>
              <a:off x="5124846" y="866017"/>
              <a:ext cx="28203" cy="109176"/>
            </a:xfrm>
            <a:custGeom>
              <a:avLst/>
              <a:gdLst>
                <a:gd name="connsiteX0" fmla="*/ 12514 w 28203"/>
                <a:gd name="connsiteY0" fmla="*/ 9501 h 109176"/>
                <a:gd name="connsiteX1" fmla="*/ 245 w 28203"/>
                <a:gd name="connsiteY1" fmla="*/ 105532 h 109176"/>
                <a:gd name="connsiteX2" fmla="*/ 1086 w 28203"/>
                <a:gd name="connsiteY2" fmla="*/ 109143 h 109176"/>
                <a:gd name="connsiteX3" fmla="*/ 12564 w 28203"/>
                <a:gd name="connsiteY3" fmla="*/ 96230 h 109176"/>
                <a:gd name="connsiteX4" fmla="*/ 27258 w 28203"/>
                <a:gd name="connsiteY4" fmla="*/ 82922 h 109176"/>
                <a:gd name="connsiteX5" fmla="*/ 27258 w 28203"/>
                <a:gd name="connsiteY5" fmla="*/ 31765 h 109176"/>
                <a:gd name="connsiteX6" fmla="*/ 27258 w 28203"/>
                <a:gd name="connsiteY6" fmla="*/ 11331 h 109176"/>
                <a:gd name="connsiteX7" fmla="*/ 12514 w 28203"/>
                <a:gd name="connsiteY7" fmla="*/ 9501 h 1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3" h="109176">
                  <a:moveTo>
                    <a:pt x="12514" y="9501"/>
                  </a:moveTo>
                  <a:cubicBezTo>
                    <a:pt x="3411" y="33843"/>
                    <a:pt x="-1141" y="99693"/>
                    <a:pt x="245" y="105532"/>
                  </a:cubicBezTo>
                  <a:cubicBezTo>
                    <a:pt x="492" y="106669"/>
                    <a:pt x="-349" y="108698"/>
                    <a:pt x="1086" y="109143"/>
                  </a:cubicBezTo>
                  <a:cubicBezTo>
                    <a:pt x="3559" y="109885"/>
                    <a:pt x="10882" y="98011"/>
                    <a:pt x="12564" y="96230"/>
                  </a:cubicBezTo>
                  <a:cubicBezTo>
                    <a:pt x="17610" y="90837"/>
                    <a:pt x="26318" y="90095"/>
                    <a:pt x="27258" y="82922"/>
                  </a:cubicBezTo>
                  <a:cubicBezTo>
                    <a:pt x="29385" y="66446"/>
                    <a:pt x="27258" y="48339"/>
                    <a:pt x="27258" y="31765"/>
                  </a:cubicBezTo>
                  <a:cubicBezTo>
                    <a:pt x="27258" y="24987"/>
                    <a:pt x="27505" y="18110"/>
                    <a:pt x="27258" y="11331"/>
                  </a:cubicBezTo>
                  <a:cubicBezTo>
                    <a:pt x="26664" y="-5144"/>
                    <a:pt x="17165" y="-1779"/>
                    <a:pt x="12514" y="95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1" name="צורה חופשית: צורה 90">
              <a:extLst>
                <a:ext uri="{FF2B5EF4-FFF2-40B4-BE49-F238E27FC236}">
                  <a16:creationId xmlns:a16="http://schemas.microsoft.com/office/drawing/2014/main" id="{7FBBAD2E-5EE0-0656-27CA-C25B5B38E655}"/>
                </a:ext>
              </a:extLst>
            </p:cNvPr>
            <p:cNvSpPr/>
            <p:nvPr/>
          </p:nvSpPr>
          <p:spPr>
            <a:xfrm>
              <a:off x="5066281" y="815790"/>
              <a:ext cx="46639" cy="38574"/>
            </a:xfrm>
            <a:custGeom>
              <a:avLst/>
              <a:gdLst>
                <a:gd name="connsiteX0" fmla="*/ 46639 w 46639"/>
                <a:gd name="connsiteY0" fmla="*/ 35881 h 38574"/>
                <a:gd name="connsiteX1" fmla="*/ 15619 w 46639"/>
                <a:gd name="connsiteY1" fmla="*/ 111 h 38574"/>
                <a:gd name="connsiteX2" fmla="*/ 1271 w 46639"/>
                <a:gd name="connsiteY2" fmla="*/ 5058 h 38574"/>
                <a:gd name="connsiteX3" fmla="*/ 2063 w 46639"/>
                <a:gd name="connsiteY3" fmla="*/ 17229 h 38574"/>
                <a:gd name="connsiteX4" fmla="*/ 10325 w 46639"/>
                <a:gd name="connsiteY4" fmla="*/ 11490 h 38574"/>
                <a:gd name="connsiteX5" fmla="*/ 30362 w 46639"/>
                <a:gd name="connsiteY5" fmla="*/ 20940 h 38574"/>
                <a:gd name="connsiteX6" fmla="*/ 37833 w 46639"/>
                <a:gd name="connsiteY6" fmla="*/ 37909 h 38574"/>
                <a:gd name="connsiteX7" fmla="*/ 46639 w 46639"/>
                <a:gd name="connsiteY7" fmla="*/ 35930 h 3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9" h="38574">
                  <a:moveTo>
                    <a:pt x="46639" y="35881"/>
                  </a:moveTo>
                  <a:cubicBezTo>
                    <a:pt x="45502" y="20989"/>
                    <a:pt x="31203" y="2090"/>
                    <a:pt x="15619" y="111"/>
                  </a:cubicBezTo>
                  <a:cubicBezTo>
                    <a:pt x="10721" y="-532"/>
                    <a:pt x="4982" y="1694"/>
                    <a:pt x="1271" y="5058"/>
                  </a:cubicBezTo>
                  <a:cubicBezTo>
                    <a:pt x="-1994" y="8027"/>
                    <a:pt x="2063" y="17229"/>
                    <a:pt x="2063" y="17229"/>
                  </a:cubicBezTo>
                  <a:cubicBezTo>
                    <a:pt x="2063" y="17229"/>
                    <a:pt x="8445" y="11886"/>
                    <a:pt x="10325" y="11490"/>
                  </a:cubicBezTo>
                  <a:cubicBezTo>
                    <a:pt x="16559" y="10204"/>
                    <a:pt x="27493" y="16685"/>
                    <a:pt x="30362" y="20940"/>
                  </a:cubicBezTo>
                  <a:cubicBezTo>
                    <a:pt x="34172" y="26580"/>
                    <a:pt x="30906" y="35485"/>
                    <a:pt x="37833" y="37909"/>
                  </a:cubicBezTo>
                  <a:cubicBezTo>
                    <a:pt x="41939" y="39344"/>
                    <a:pt x="42335" y="38355"/>
                    <a:pt x="46639" y="359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2" name="צורה חופשית: צורה 91">
              <a:extLst>
                <a:ext uri="{FF2B5EF4-FFF2-40B4-BE49-F238E27FC236}">
                  <a16:creationId xmlns:a16="http://schemas.microsoft.com/office/drawing/2014/main" id="{10436A6C-EA19-6490-5DE6-098F7CDD9286}"/>
                </a:ext>
              </a:extLst>
            </p:cNvPr>
            <p:cNvSpPr/>
            <p:nvPr/>
          </p:nvSpPr>
          <p:spPr>
            <a:xfrm>
              <a:off x="5063874" y="819287"/>
              <a:ext cx="42960" cy="35946"/>
            </a:xfrm>
            <a:custGeom>
              <a:avLst/>
              <a:gdLst>
                <a:gd name="connsiteX0" fmla="*/ 28316 w 42960"/>
                <a:gd name="connsiteY0" fmla="*/ 16849 h 35946"/>
                <a:gd name="connsiteX1" fmla="*/ 35440 w 42960"/>
                <a:gd name="connsiteY1" fmla="*/ 31592 h 35946"/>
                <a:gd name="connsiteX2" fmla="*/ 42961 w 42960"/>
                <a:gd name="connsiteY2" fmla="*/ 35946 h 35946"/>
                <a:gd name="connsiteX3" fmla="*/ 13424 w 42960"/>
                <a:gd name="connsiteY3" fmla="*/ 423 h 35946"/>
                <a:gd name="connsiteX4" fmla="*/ 1600 w 42960"/>
                <a:gd name="connsiteY4" fmla="*/ 3985 h 35946"/>
                <a:gd name="connsiteX5" fmla="*/ 5063 w 42960"/>
                <a:gd name="connsiteY5" fmla="*/ 14078 h 35946"/>
                <a:gd name="connsiteX6" fmla="*/ 28365 w 42960"/>
                <a:gd name="connsiteY6" fmla="*/ 16898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0" h="35946">
                  <a:moveTo>
                    <a:pt x="28316" y="16849"/>
                  </a:moveTo>
                  <a:cubicBezTo>
                    <a:pt x="31284" y="20609"/>
                    <a:pt x="33956" y="26002"/>
                    <a:pt x="35440" y="31592"/>
                  </a:cubicBezTo>
                  <a:cubicBezTo>
                    <a:pt x="37271" y="33374"/>
                    <a:pt x="40734" y="34660"/>
                    <a:pt x="42961" y="35946"/>
                  </a:cubicBezTo>
                  <a:cubicBezTo>
                    <a:pt x="41823" y="21252"/>
                    <a:pt x="28316" y="3590"/>
                    <a:pt x="13424" y="423"/>
                  </a:cubicBezTo>
                  <a:cubicBezTo>
                    <a:pt x="9021" y="-517"/>
                    <a:pt x="4222" y="-121"/>
                    <a:pt x="1600" y="3985"/>
                  </a:cubicBezTo>
                  <a:cubicBezTo>
                    <a:pt x="-1864" y="9378"/>
                    <a:pt x="759" y="11605"/>
                    <a:pt x="5063" y="14078"/>
                  </a:cubicBezTo>
                  <a:cubicBezTo>
                    <a:pt x="6547" y="-170"/>
                    <a:pt x="24655" y="12198"/>
                    <a:pt x="28365" y="1689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3" name="צורה חופשית: צורה 92">
              <a:extLst>
                <a:ext uri="{FF2B5EF4-FFF2-40B4-BE49-F238E27FC236}">
                  <a16:creationId xmlns:a16="http://schemas.microsoft.com/office/drawing/2014/main" id="{DBE2284A-FF17-A891-591B-76368D102861}"/>
                </a:ext>
              </a:extLst>
            </p:cNvPr>
            <p:cNvSpPr/>
            <p:nvPr/>
          </p:nvSpPr>
          <p:spPr>
            <a:xfrm>
              <a:off x="5060477" y="890311"/>
              <a:ext cx="7718" cy="26424"/>
            </a:xfrm>
            <a:custGeom>
              <a:avLst/>
              <a:gdLst>
                <a:gd name="connsiteX0" fmla="*/ 3067 w 7718"/>
                <a:gd name="connsiteY0" fmla="*/ 25875 h 26424"/>
                <a:gd name="connsiteX1" fmla="*/ 2672 w 7718"/>
                <a:gd name="connsiteY1" fmla="*/ 25727 h 26424"/>
                <a:gd name="connsiteX2" fmla="*/ 0 w 7718"/>
                <a:gd name="connsiteY2" fmla="*/ 17465 h 26424"/>
                <a:gd name="connsiteX3" fmla="*/ 0 w 7718"/>
                <a:gd name="connsiteY3" fmla="*/ 0 h 26424"/>
                <a:gd name="connsiteX4" fmla="*/ 7718 w 7718"/>
                <a:gd name="connsiteY4" fmla="*/ 5690 h 26424"/>
                <a:gd name="connsiteX5" fmla="*/ 7718 w 7718"/>
                <a:gd name="connsiteY5" fmla="*/ 23154 h 26424"/>
                <a:gd name="connsiteX6" fmla="*/ 3117 w 7718"/>
                <a:gd name="connsiteY6" fmla="*/ 25875 h 2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8" h="26424">
                  <a:moveTo>
                    <a:pt x="3067" y="25875"/>
                  </a:moveTo>
                  <a:lnTo>
                    <a:pt x="2672" y="25727"/>
                  </a:lnTo>
                  <a:cubicBezTo>
                    <a:pt x="544" y="24144"/>
                    <a:pt x="0" y="19790"/>
                    <a:pt x="0" y="17465"/>
                  </a:cubicBezTo>
                  <a:lnTo>
                    <a:pt x="0" y="0"/>
                  </a:lnTo>
                  <a:lnTo>
                    <a:pt x="7718" y="5690"/>
                  </a:lnTo>
                  <a:lnTo>
                    <a:pt x="7718" y="23154"/>
                  </a:lnTo>
                  <a:cubicBezTo>
                    <a:pt x="7718" y="25480"/>
                    <a:pt x="5195" y="27409"/>
                    <a:pt x="3117" y="258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5" name="צורה חופשית: צורה 94">
              <a:extLst>
                <a:ext uri="{FF2B5EF4-FFF2-40B4-BE49-F238E27FC236}">
                  <a16:creationId xmlns:a16="http://schemas.microsoft.com/office/drawing/2014/main" id="{14EED24F-7731-C647-D909-8AB6B80C59EA}"/>
                </a:ext>
              </a:extLst>
            </p:cNvPr>
            <p:cNvSpPr/>
            <p:nvPr/>
          </p:nvSpPr>
          <p:spPr>
            <a:xfrm>
              <a:off x="5058300" y="890954"/>
              <a:ext cx="7718" cy="25376"/>
            </a:xfrm>
            <a:custGeom>
              <a:avLst/>
              <a:gdLst>
                <a:gd name="connsiteX0" fmla="*/ 3859 w 7718"/>
                <a:gd name="connsiteY0" fmla="*/ 24490 h 25376"/>
                <a:gd name="connsiteX1" fmla="*/ 3859 w 7718"/>
                <a:gd name="connsiteY1" fmla="*/ 24490 h 25376"/>
                <a:gd name="connsiteX2" fmla="*/ 0 w 7718"/>
                <a:gd name="connsiteY2" fmla="*/ 17465 h 25376"/>
                <a:gd name="connsiteX3" fmla="*/ 0 w 7718"/>
                <a:gd name="connsiteY3" fmla="*/ 0 h 25376"/>
                <a:gd name="connsiteX4" fmla="*/ 7718 w 7718"/>
                <a:gd name="connsiteY4" fmla="*/ 5690 h 25376"/>
                <a:gd name="connsiteX5" fmla="*/ 7718 w 7718"/>
                <a:gd name="connsiteY5" fmla="*/ 23154 h 25376"/>
                <a:gd name="connsiteX6" fmla="*/ 3859 w 7718"/>
                <a:gd name="connsiteY6" fmla="*/ 24490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8" h="25376">
                  <a:moveTo>
                    <a:pt x="3859" y="24490"/>
                  </a:moveTo>
                  <a:lnTo>
                    <a:pt x="3859" y="24490"/>
                  </a:lnTo>
                  <a:cubicBezTo>
                    <a:pt x="1732" y="22907"/>
                    <a:pt x="0" y="19790"/>
                    <a:pt x="0" y="17465"/>
                  </a:cubicBezTo>
                  <a:lnTo>
                    <a:pt x="0" y="0"/>
                  </a:lnTo>
                  <a:lnTo>
                    <a:pt x="7718" y="5690"/>
                  </a:lnTo>
                  <a:lnTo>
                    <a:pt x="7718" y="23154"/>
                  </a:lnTo>
                  <a:cubicBezTo>
                    <a:pt x="7718" y="25480"/>
                    <a:pt x="5986" y="26073"/>
                    <a:pt x="3859" y="2449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7" name="צורה חופשית: צורה 96">
              <a:extLst>
                <a:ext uri="{FF2B5EF4-FFF2-40B4-BE49-F238E27FC236}">
                  <a16:creationId xmlns:a16="http://schemas.microsoft.com/office/drawing/2014/main" id="{41DBBA06-0B13-3B9F-5C7E-E3CB4CE7B3B9}"/>
                </a:ext>
              </a:extLst>
            </p:cNvPr>
            <p:cNvSpPr/>
            <p:nvPr/>
          </p:nvSpPr>
          <p:spPr>
            <a:xfrm>
              <a:off x="5056420" y="896297"/>
              <a:ext cx="12517" cy="12121"/>
            </a:xfrm>
            <a:custGeom>
              <a:avLst/>
              <a:gdLst>
                <a:gd name="connsiteX0" fmla="*/ 12517 w 12517"/>
                <a:gd name="connsiteY0" fmla="*/ 12121 h 12121"/>
                <a:gd name="connsiteX1" fmla="*/ 0 w 12517"/>
                <a:gd name="connsiteY1" fmla="*/ 2870 h 12121"/>
                <a:gd name="connsiteX2" fmla="*/ 0 w 12517"/>
                <a:gd name="connsiteY2" fmla="*/ 0 h 12121"/>
                <a:gd name="connsiteX3" fmla="*/ 12517 w 12517"/>
                <a:gd name="connsiteY3" fmla="*/ 9252 h 12121"/>
                <a:gd name="connsiteX4" fmla="*/ 12517 w 12517"/>
                <a:gd name="connsiteY4" fmla="*/ 12121 h 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" h="12121">
                  <a:moveTo>
                    <a:pt x="12517" y="12121"/>
                  </a:moveTo>
                  <a:lnTo>
                    <a:pt x="0" y="2870"/>
                  </a:lnTo>
                  <a:lnTo>
                    <a:pt x="0" y="0"/>
                  </a:lnTo>
                  <a:lnTo>
                    <a:pt x="12517" y="9252"/>
                  </a:lnTo>
                  <a:lnTo>
                    <a:pt x="12517" y="1212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8" name="צורה חופשית: צורה 97">
              <a:extLst>
                <a:ext uri="{FF2B5EF4-FFF2-40B4-BE49-F238E27FC236}">
                  <a16:creationId xmlns:a16="http://schemas.microsoft.com/office/drawing/2014/main" id="{30278B1A-D30A-74DC-E593-19102300C67A}"/>
                </a:ext>
              </a:extLst>
            </p:cNvPr>
            <p:cNvSpPr/>
            <p:nvPr/>
          </p:nvSpPr>
          <p:spPr>
            <a:xfrm>
              <a:off x="5058349" y="890261"/>
              <a:ext cx="9796" cy="6332"/>
            </a:xfrm>
            <a:custGeom>
              <a:avLst/>
              <a:gdLst>
                <a:gd name="connsiteX0" fmla="*/ 0 w 9796"/>
                <a:gd name="connsiteY0" fmla="*/ 643 h 6332"/>
                <a:gd name="connsiteX1" fmla="*/ 2128 w 9796"/>
                <a:gd name="connsiteY1" fmla="*/ 0 h 6332"/>
                <a:gd name="connsiteX2" fmla="*/ 9796 w 9796"/>
                <a:gd name="connsiteY2" fmla="*/ 5739 h 6332"/>
                <a:gd name="connsiteX3" fmla="*/ 7669 w 9796"/>
                <a:gd name="connsiteY3" fmla="*/ 6333 h 6332"/>
                <a:gd name="connsiteX4" fmla="*/ 0 w 9796"/>
                <a:gd name="connsiteY4" fmla="*/ 643 h 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6" h="6332">
                  <a:moveTo>
                    <a:pt x="0" y="643"/>
                  </a:moveTo>
                  <a:lnTo>
                    <a:pt x="2128" y="0"/>
                  </a:lnTo>
                  <a:lnTo>
                    <a:pt x="9796" y="5739"/>
                  </a:lnTo>
                  <a:lnTo>
                    <a:pt x="7669" y="6333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9" name="צורה חופשית: צורה 98">
              <a:extLst>
                <a:ext uri="{FF2B5EF4-FFF2-40B4-BE49-F238E27FC236}">
                  <a16:creationId xmlns:a16="http://schemas.microsoft.com/office/drawing/2014/main" id="{68EE168F-191A-69C3-A53A-1E800E8AD962}"/>
                </a:ext>
              </a:extLst>
            </p:cNvPr>
            <p:cNvSpPr/>
            <p:nvPr/>
          </p:nvSpPr>
          <p:spPr>
            <a:xfrm>
              <a:off x="5135530" y="868683"/>
              <a:ext cx="15243" cy="21082"/>
            </a:xfrm>
            <a:custGeom>
              <a:avLst/>
              <a:gdLst>
                <a:gd name="connsiteX0" fmla="*/ 50 w 15243"/>
                <a:gd name="connsiteY0" fmla="*/ 21083 h 21082"/>
                <a:gd name="connsiteX1" fmla="*/ 14546 w 15243"/>
                <a:gd name="connsiteY1" fmla="*/ 17768 h 21082"/>
                <a:gd name="connsiteX2" fmla="*/ 10390 w 15243"/>
                <a:gd name="connsiteY2" fmla="*/ 304 h 21082"/>
                <a:gd name="connsiteX3" fmla="*/ 0 w 15243"/>
                <a:gd name="connsiteY3" fmla="*/ 21033 h 2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21082">
                  <a:moveTo>
                    <a:pt x="50" y="21083"/>
                  </a:moveTo>
                  <a:cubicBezTo>
                    <a:pt x="4502" y="13909"/>
                    <a:pt x="14546" y="17768"/>
                    <a:pt x="14546" y="17768"/>
                  </a:cubicBezTo>
                  <a:cubicBezTo>
                    <a:pt x="14546" y="17768"/>
                    <a:pt x="17761" y="-2714"/>
                    <a:pt x="10390" y="304"/>
                  </a:cubicBezTo>
                  <a:cubicBezTo>
                    <a:pt x="3018" y="3371"/>
                    <a:pt x="0" y="21033"/>
                    <a:pt x="0" y="2103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0" name="צורה חופשית: צורה 99">
              <a:extLst>
                <a:ext uri="{FF2B5EF4-FFF2-40B4-BE49-F238E27FC236}">
                  <a16:creationId xmlns:a16="http://schemas.microsoft.com/office/drawing/2014/main" id="{0554AF37-CA2A-0F99-7CA1-596EE23172B9}"/>
                </a:ext>
              </a:extLst>
            </p:cNvPr>
            <p:cNvSpPr/>
            <p:nvPr/>
          </p:nvSpPr>
          <p:spPr>
            <a:xfrm>
              <a:off x="5080979" y="793933"/>
              <a:ext cx="35651" cy="41024"/>
            </a:xfrm>
            <a:custGeom>
              <a:avLst/>
              <a:gdLst>
                <a:gd name="connsiteX0" fmla="*/ 17791 w 35651"/>
                <a:gd name="connsiteY0" fmla="*/ 27113 h 41024"/>
                <a:gd name="connsiteX1" fmla="*/ 35651 w 35651"/>
                <a:gd name="connsiteY1" fmla="*/ 40669 h 41024"/>
                <a:gd name="connsiteX2" fmla="*/ 10667 w 35651"/>
                <a:gd name="connsiteY2" fmla="*/ 3068 h 41024"/>
                <a:gd name="connsiteX3" fmla="*/ 5521 w 35651"/>
                <a:gd name="connsiteY3" fmla="*/ 1 h 41024"/>
                <a:gd name="connsiteX4" fmla="*/ 2998 w 35651"/>
                <a:gd name="connsiteY4" fmla="*/ 2475 h 41024"/>
                <a:gd name="connsiteX5" fmla="*/ 1316 w 35651"/>
                <a:gd name="connsiteY5" fmla="*/ 15833 h 41024"/>
                <a:gd name="connsiteX6" fmla="*/ 17840 w 35651"/>
                <a:gd name="connsiteY6" fmla="*/ 27113 h 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51" h="41024">
                  <a:moveTo>
                    <a:pt x="17791" y="27113"/>
                  </a:moveTo>
                  <a:cubicBezTo>
                    <a:pt x="21205" y="32951"/>
                    <a:pt x="27587" y="43044"/>
                    <a:pt x="35651" y="40669"/>
                  </a:cubicBezTo>
                  <a:cubicBezTo>
                    <a:pt x="28824" y="25678"/>
                    <a:pt x="24618" y="12864"/>
                    <a:pt x="10667" y="3068"/>
                  </a:cubicBezTo>
                  <a:cubicBezTo>
                    <a:pt x="9479" y="2227"/>
                    <a:pt x="7055" y="-49"/>
                    <a:pt x="5521" y="1"/>
                  </a:cubicBezTo>
                  <a:cubicBezTo>
                    <a:pt x="2305" y="100"/>
                    <a:pt x="4829" y="-49"/>
                    <a:pt x="2998" y="2475"/>
                  </a:cubicBezTo>
                  <a:cubicBezTo>
                    <a:pt x="29" y="6482"/>
                    <a:pt x="-1108" y="11380"/>
                    <a:pt x="1316" y="15833"/>
                  </a:cubicBezTo>
                  <a:cubicBezTo>
                    <a:pt x="4383" y="21671"/>
                    <a:pt x="11854" y="25085"/>
                    <a:pt x="17840" y="2711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1" name="צורה חופשית: צורה 100">
              <a:extLst>
                <a:ext uri="{FF2B5EF4-FFF2-40B4-BE49-F238E27FC236}">
                  <a16:creationId xmlns:a16="http://schemas.microsoft.com/office/drawing/2014/main" id="{DA67D196-F99C-E328-2377-CB1E7769485C}"/>
                </a:ext>
              </a:extLst>
            </p:cNvPr>
            <p:cNvSpPr/>
            <p:nvPr/>
          </p:nvSpPr>
          <p:spPr>
            <a:xfrm>
              <a:off x="5066067" y="755294"/>
              <a:ext cx="26667" cy="60030"/>
            </a:xfrm>
            <a:custGeom>
              <a:avLst/>
              <a:gdLst>
                <a:gd name="connsiteX0" fmla="*/ 26667 w 26667"/>
                <a:gd name="connsiteY0" fmla="*/ 0 h 60030"/>
                <a:gd name="connsiteX1" fmla="*/ 23946 w 26667"/>
                <a:gd name="connsiteY1" fmla="*/ 40767 h 60030"/>
                <a:gd name="connsiteX2" fmla="*/ 17811 w 26667"/>
                <a:gd name="connsiteY2" fmla="*/ 59766 h 60030"/>
                <a:gd name="connsiteX3" fmla="*/ 6877 w 26667"/>
                <a:gd name="connsiteY3" fmla="*/ 40470 h 60030"/>
                <a:gd name="connsiteX4" fmla="*/ 0 w 26667"/>
                <a:gd name="connsiteY4" fmla="*/ 0 h 60030"/>
                <a:gd name="connsiteX5" fmla="*/ 26667 w 26667"/>
                <a:gd name="connsiteY5" fmla="*/ 0 h 6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67" h="60030">
                  <a:moveTo>
                    <a:pt x="26667" y="0"/>
                  </a:moveTo>
                  <a:cubicBezTo>
                    <a:pt x="24292" y="13259"/>
                    <a:pt x="21472" y="27360"/>
                    <a:pt x="23946" y="40767"/>
                  </a:cubicBezTo>
                  <a:cubicBezTo>
                    <a:pt x="24787" y="45418"/>
                    <a:pt x="28844" y="62338"/>
                    <a:pt x="17811" y="59766"/>
                  </a:cubicBezTo>
                  <a:cubicBezTo>
                    <a:pt x="11775" y="58331"/>
                    <a:pt x="8411" y="45121"/>
                    <a:pt x="6877" y="40470"/>
                  </a:cubicBezTo>
                  <a:cubicBezTo>
                    <a:pt x="2672" y="27459"/>
                    <a:pt x="396" y="13655"/>
                    <a:pt x="0" y="0"/>
                  </a:cubicBezTo>
                  <a:lnTo>
                    <a:pt x="26667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7" name="צורה חופשית: צורה 106">
              <a:extLst>
                <a:ext uri="{FF2B5EF4-FFF2-40B4-BE49-F238E27FC236}">
                  <a16:creationId xmlns:a16="http://schemas.microsoft.com/office/drawing/2014/main" id="{2F06725B-4B91-5D6D-6CB9-683CFBE9DCA9}"/>
                </a:ext>
              </a:extLst>
            </p:cNvPr>
            <p:cNvSpPr/>
            <p:nvPr/>
          </p:nvSpPr>
          <p:spPr>
            <a:xfrm>
              <a:off x="5066067" y="755231"/>
              <a:ext cx="10290" cy="49587"/>
            </a:xfrm>
            <a:custGeom>
              <a:avLst/>
              <a:gdLst>
                <a:gd name="connsiteX0" fmla="*/ 0 w 10290"/>
                <a:gd name="connsiteY0" fmla="*/ 63 h 49587"/>
                <a:gd name="connsiteX1" fmla="*/ 10291 w 10290"/>
                <a:gd name="connsiteY1" fmla="*/ 49587 h 49587"/>
                <a:gd name="connsiteX2" fmla="*/ 6531 w 10290"/>
                <a:gd name="connsiteY2" fmla="*/ 15153 h 49587"/>
                <a:gd name="connsiteX3" fmla="*/ 5343 w 10290"/>
                <a:gd name="connsiteY3" fmla="*/ 1349 h 49587"/>
                <a:gd name="connsiteX4" fmla="*/ 0 w 10290"/>
                <a:gd name="connsiteY4" fmla="*/ 63 h 4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0" h="49587">
                  <a:moveTo>
                    <a:pt x="0" y="63"/>
                  </a:moveTo>
                  <a:cubicBezTo>
                    <a:pt x="495" y="16687"/>
                    <a:pt x="3463" y="34300"/>
                    <a:pt x="10291" y="49587"/>
                  </a:cubicBezTo>
                  <a:cubicBezTo>
                    <a:pt x="8856" y="38109"/>
                    <a:pt x="7570" y="26631"/>
                    <a:pt x="6531" y="15153"/>
                  </a:cubicBezTo>
                  <a:cubicBezTo>
                    <a:pt x="6234" y="12085"/>
                    <a:pt x="7075" y="3774"/>
                    <a:pt x="5343" y="1349"/>
                  </a:cubicBezTo>
                  <a:cubicBezTo>
                    <a:pt x="4057" y="-432"/>
                    <a:pt x="2919" y="63"/>
                    <a:pt x="0" y="6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8" name="צורה חופשית: צורה 107">
              <a:extLst>
                <a:ext uri="{FF2B5EF4-FFF2-40B4-BE49-F238E27FC236}">
                  <a16:creationId xmlns:a16="http://schemas.microsoft.com/office/drawing/2014/main" id="{B62ACBFC-FE67-A21F-06AD-D034D1DE4095}"/>
                </a:ext>
              </a:extLst>
            </p:cNvPr>
            <p:cNvSpPr/>
            <p:nvPr/>
          </p:nvSpPr>
          <p:spPr>
            <a:xfrm>
              <a:off x="5068375" y="795608"/>
              <a:ext cx="39202" cy="32421"/>
            </a:xfrm>
            <a:custGeom>
              <a:avLst/>
              <a:gdLst>
                <a:gd name="connsiteX0" fmla="*/ 39202 w 39202"/>
                <a:gd name="connsiteY0" fmla="*/ 28109 h 32421"/>
                <a:gd name="connsiteX1" fmla="*/ 18423 w 39202"/>
                <a:gd name="connsiteY1" fmla="*/ 32067 h 32421"/>
                <a:gd name="connsiteX2" fmla="*/ 5559 w 39202"/>
                <a:gd name="connsiteY2" fmla="*/ 31424 h 32421"/>
                <a:gd name="connsiteX3" fmla="*/ 166 w 39202"/>
                <a:gd name="connsiteY3" fmla="*/ 10694 h 32421"/>
                <a:gd name="connsiteX4" fmla="*/ 25844 w 39202"/>
                <a:gd name="connsiteY4" fmla="*/ 7379 h 32421"/>
                <a:gd name="connsiteX5" fmla="*/ 39153 w 39202"/>
                <a:gd name="connsiteY5" fmla="*/ 28109 h 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" h="32421">
                  <a:moveTo>
                    <a:pt x="39202" y="28109"/>
                  </a:moveTo>
                  <a:cubicBezTo>
                    <a:pt x="32770" y="31078"/>
                    <a:pt x="25448" y="31919"/>
                    <a:pt x="18423" y="32067"/>
                  </a:cubicBezTo>
                  <a:cubicBezTo>
                    <a:pt x="15701" y="32116"/>
                    <a:pt x="7934" y="33155"/>
                    <a:pt x="5559" y="31424"/>
                  </a:cubicBezTo>
                  <a:cubicBezTo>
                    <a:pt x="1156" y="28257"/>
                    <a:pt x="-576" y="15493"/>
                    <a:pt x="166" y="10694"/>
                  </a:cubicBezTo>
                  <a:cubicBezTo>
                    <a:pt x="2541" y="-4396"/>
                    <a:pt x="18225" y="-1625"/>
                    <a:pt x="25844" y="7379"/>
                  </a:cubicBezTo>
                  <a:cubicBezTo>
                    <a:pt x="31088" y="13613"/>
                    <a:pt x="35096" y="21084"/>
                    <a:pt x="39153" y="281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09" name="צורה חופשית: צורה 108">
              <a:extLst>
                <a:ext uri="{FF2B5EF4-FFF2-40B4-BE49-F238E27FC236}">
                  <a16:creationId xmlns:a16="http://schemas.microsoft.com/office/drawing/2014/main" id="{06489960-0236-8AC6-5720-DA42D994A01E}"/>
                </a:ext>
              </a:extLst>
            </p:cNvPr>
            <p:cNvSpPr/>
            <p:nvPr/>
          </p:nvSpPr>
          <p:spPr>
            <a:xfrm>
              <a:off x="5092564" y="822332"/>
              <a:ext cx="10252" cy="24304"/>
            </a:xfrm>
            <a:custGeom>
              <a:avLst/>
              <a:gdLst>
                <a:gd name="connsiteX0" fmla="*/ 6602 w 10252"/>
                <a:gd name="connsiteY0" fmla="*/ 24293 h 24304"/>
                <a:gd name="connsiteX1" fmla="*/ 4920 w 10252"/>
                <a:gd name="connsiteY1" fmla="*/ 1 h 24304"/>
                <a:gd name="connsiteX2" fmla="*/ 6602 w 1025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2" h="24304">
                  <a:moveTo>
                    <a:pt x="6602" y="24293"/>
                  </a:moveTo>
                  <a:cubicBezTo>
                    <a:pt x="-374" y="23056"/>
                    <a:pt x="-3144" y="149"/>
                    <a:pt x="4920" y="1"/>
                  </a:cubicBezTo>
                  <a:cubicBezTo>
                    <a:pt x="13380" y="-148"/>
                    <a:pt x="10065" y="24936"/>
                    <a:pt x="6602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0" name="צורה חופשית: צורה 109">
              <a:extLst>
                <a:ext uri="{FF2B5EF4-FFF2-40B4-BE49-F238E27FC236}">
                  <a16:creationId xmlns:a16="http://schemas.microsoft.com/office/drawing/2014/main" id="{30EE1D30-A22F-0C1F-112B-796BF1B586AA}"/>
                </a:ext>
              </a:extLst>
            </p:cNvPr>
            <p:cNvSpPr/>
            <p:nvPr/>
          </p:nvSpPr>
          <p:spPr>
            <a:xfrm>
              <a:off x="5085658" y="819709"/>
              <a:ext cx="10232" cy="24304"/>
            </a:xfrm>
            <a:custGeom>
              <a:avLst/>
              <a:gdLst>
                <a:gd name="connsiteX0" fmla="*/ 6581 w 10232"/>
                <a:gd name="connsiteY0" fmla="*/ 24293 h 24304"/>
                <a:gd name="connsiteX1" fmla="*/ 4899 w 10232"/>
                <a:gd name="connsiteY1" fmla="*/ 1 h 24304"/>
                <a:gd name="connsiteX2" fmla="*/ 6581 w 1023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2" h="24304">
                  <a:moveTo>
                    <a:pt x="6581" y="24293"/>
                  </a:moveTo>
                  <a:cubicBezTo>
                    <a:pt x="-395" y="23056"/>
                    <a:pt x="-3116" y="149"/>
                    <a:pt x="4899" y="1"/>
                  </a:cubicBezTo>
                  <a:cubicBezTo>
                    <a:pt x="13359" y="-148"/>
                    <a:pt x="10045" y="24936"/>
                    <a:pt x="6581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1" name="צורה חופשית: צורה 110">
              <a:extLst>
                <a:ext uri="{FF2B5EF4-FFF2-40B4-BE49-F238E27FC236}">
                  <a16:creationId xmlns:a16="http://schemas.microsoft.com/office/drawing/2014/main" id="{211D8A44-E9D8-7FD2-6006-76D6CFB622F6}"/>
                </a:ext>
              </a:extLst>
            </p:cNvPr>
            <p:cNvSpPr/>
            <p:nvPr/>
          </p:nvSpPr>
          <p:spPr>
            <a:xfrm>
              <a:off x="5078732" y="817087"/>
              <a:ext cx="10232" cy="24304"/>
            </a:xfrm>
            <a:custGeom>
              <a:avLst/>
              <a:gdLst>
                <a:gd name="connsiteX0" fmla="*/ 6581 w 10232"/>
                <a:gd name="connsiteY0" fmla="*/ 24293 h 24304"/>
                <a:gd name="connsiteX1" fmla="*/ 4899 w 10232"/>
                <a:gd name="connsiteY1" fmla="*/ 1 h 24304"/>
                <a:gd name="connsiteX2" fmla="*/ 6581 w 10232"/>
                <a:gd name="connsiteY2" fmla="*/ 24293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2" h="24304">
                  <a:moveTo>
                    <a:pt x="6581" y="24293"/>
                  </a:moveTo>
                  <a:cubicBezTo>
                    <a:pt x="-395" y="23056"/>
                    <a:pt x="-3116" y="149"/>
                    <a:pt x="4899" y="1"/>
                  </a:cubicBezTo>
                  <a:cubicBezTo>
                    <a:pt x="13359" y="-148"/>
                    <a:pt x="10045" y="24936"/>
                    <a:pt x="6581" y="242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2" name="צורה חופשית: צורה 111">
              <a:extLst>
                <a:ext uri="{FF2B5EF4-FFF2-40B4-BE49-F238E27FC236}">
                  <a16:creationId xmlns:a16="http://schemas.microsoft.com/office/drawing/2014/main" id="{D3A1DF11-DC4F-9E0A-EF48-7FF0138B0694}"/>
                </a:ext>
              </a:extLst>
            </p:cNvPr>
            <p:cNvSpPr/>
            <p:nvPr/>
          </p:nvSpPr>
          <p:spPr>
            <a:xfrm>
              <a:off x="5072567" y="818894"/>
              <a:ext cx="9195" cy="18627"/>
            </a:xfrm>
            <a:custGeom>
              <a:avLst/>
              <a:gdLst>
                <a:gd name="connsiteX0" fmla="*/ 7798 w 9195"/>
                <a:gd name="connsiteY0" fmla="*/ 18627 h 18627"/>
                <a:gd name="connsiteX1" fmla="*/ 2752 w 9195"/>
                <a:gd name="connsiteY1" fmla="*/ 74 h 18627"/>
                <a:gd name="connsiteX2" fmla="*/ 7798 w 9195"/>
                <a:gd name="connsiteY2" fmla="*/ 18627 h 1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5" h="18627">
                  <a:moveTo>
                    <a:pt x="7798" y="18627"/>
                  </a:moveTo>
                  <a:cubicBezTo>
                    <a:pt x="2257" y="18726"/>
                    <a:pt x="-3581" y="1459"/>
                    <a:pt x="2752" y="74"/>
                  </a:cubicBezTo>
                  <a:cubicBezTo>
                    <a:pt x="9283" y="-1361"/>
                    <a:pt x="10619" y="18577"/>
                    <a:pt x="7798" y="186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3" name="צורה חופשית: צורה 112">
              <a:extLst>
                <a:ext uri="{FF2B5EF4-FFF2-40B4-BE49-F238E27FC236}">
                  <a16:creationId xmlns:a16="http://schemas.microsoft.com/office/drawing/2014/main" id="{342C03E0-2622-B949-D43C-04A8B4DB1CCD}"/>
                </a:ext>
              </a:extLst>
            </p:cNvPr>
            <p:cNvSpPr/>
            <p:nvPr/>
          </p:nvSpPr>
          <p:spPr>
            <a:xfrm>
              <a:off x="5068422" y="796952"/>
              <a:ext cx="6105" cy="30031"/>
            </a:xfrm>
            <a:custGeom>
              <a:avLst/>
              <a:gdLst>
                <a:gd name="connsiteX0" fmla="*/ 5314 w 6105"/>
                <a:gd name="connsiteY0" fmla="*/ 30031 h 30031"/>
                <a:gd name="connsiteX1" fmla="*/ 6105 w 6105"/>
                <a:gd name="connsiteY1" fmla="*/ 0 h 30031"/>
                <a:gd name="connsiteX2" fmla="*/ 5314 w 6105"/>
                <a:gd name="connsiteY2" fmla="*/ 30031 h 3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5" h="30031">
                  <a:moveTo>
                    <a:pt x="5314" y="30031"/>
                  </a:moveTo>
                  <a:cubicBezTo>
                    <a:pt x="5314" y="30031"/>
                    <a:pt x="-7154" y="7718"/>
                    <a:pt x="6105" y="0"/>
                  </a:cubicBezTo>
                  <a:cubicBezTo>
                    <a:pt x="812" y="9301"/>
                    <a:pt x="5314" y="30031"/>
                    <a:pt x="5314" y="3003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4" name="צורה חופשית: צורה 113">
              <a:extLst>
                <a:ext uri="{FF2B5EF4-FFF2-40B4-BE49-F238E27FC236}">
                  <a16:creationId xmlns:a16="http://schemas.microsoft.com/office/drawing/2014/main" id="{E3D36561-BE2B-49F8-F80E-C0A0CF7522CB}"/>
                </a:ext>
              </a:extLst>
            </p:cNvPr>
            <p:cNvSpPr/>
            <p:nvPr/>
          </p:nvSpPr>
          <p:spPr>
            <a:xfrm>
              <a:off x="5063755" y="552218"/>
              <a:ext cx="65966" cy="159995"/>
            </a:xfrm>
            <a:custGeom>
              <a:avLst/>
              <a:gdLst>
                <a:gd name="connsiteX0" fmla="*/ 44762 w 65966"/>
                <a:gd name="connsiteY0" fmla="*/ 180 h 159995"/>
                <a:gd name="connsiteX1" fmla="*/ 62326 w 65966"/>
                <a:gd name="connsiteY1" fmla="*/ 70236 h 159995"/>
                <a:gd name="connsiteX2" fmla="*/ 13890 w 65966"/>
                <a:gd name="connsiteY2" fmla="*/ 159390 h 159995"/>
                <a:gd name="connsiteX3" fmla="*/ 4984 w 65966"/>
                <a:gd name="connsiteY3" fmla="*/ 105660 h 159995"/>
                <a:gd name="connsiteX4" fmla="*/ 44762 w 65966"/>
                <a:gd name="connsiteY4" fmla="*/ 130 h 1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6" h="159995">
                  <a:moveTo>
                    <a:pt x="44762" y="180"/>
                  </a:moveTo>
                  <a:cubicBezTo>
                    <a:pt x="63711" y="2554"/>
                    <a:pt x="71033" y="41392"/>
                    <a:pt x="62326" y="70236"/>
                  </a:cubicBezTo>
                  <a:cubicBezTo>
                    <a:pt x="53569" y="99080"/>
                    <a:pt x="36797" y="167108"/>
                    <a:pt x="13890" y="159390"/>
                  </a:cubicBezTo>
                  <a:cubicBezTo>
                    <a:pt x="-9017" y="151672"/>
                    <a:pt x="2808" y="125203"/>
                    <a:pt x="4984" y="105660"/>
                  </a:cubicBezTo>
                  <a:cubicBezTo>
                    <a:pt x="8893" y="70978"/>
                    <a:pt x="15473" y="-3531"/>
                    <a:pt x="44762" y="1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5" name="צורה חופשית: צורה 114">
              <a:extLst>
                <a:ext uri="{FF2B5EF4-FFF2-40B4-BE49-F238E27FC236}">
                  <a16:creationId xmlns:a16="http://schemas.microsoft.com/office/drawing/2014/main" id="{C71EF1E2-C8D6-2CF7-7D2E-83FA43BF2F69}"/>
                </a:ext>
              </a:extLst>
            </p:cNvPr>
            <p:cNvSpPr/>
            <p:nvPr/>
          </p:nvSpPr>
          <p:spPr>
            <a:xfrm>
              <a:off x="5063759" y="552218"/>
              <a:ext cx="54010" cy="157855"/>
            </a:xfrm>
            <a:custGeom>
              <a:avLst/>
              <a:gdLst>
                <a:gd name="connsiteX0" fmla="*/ 32983 w 54010"/>
                <a:gd name="connsiteY0" fmla="*/ 11856 h 157855"/>
                <a:gd name="connsiteX1" fmla="*/ 54010 w 54010"/>
                <a:gd name="connsiteY1" fmla="*/ 4880 h 157855"/>
                <a:gd name="connsiteX2" fmla="*/ 44758 w 54010"/>
                <a:gd name="connsiteY2" fmla="*/ 130 h 157855"/>
                <a:gd name="connsiteX3" fmla="*/ 4980 w 54010"/>
                <a:gd name="connsiteY3" fmla="*/ 105660 h 157855"/>
                <a:gd name="connsiteX4" fmla="*/ 10324 w 54010"/>
                <a:gd name="connsiteY4" fmla="*/ 157856 h 157855"/>
                <a:gd name="connsiteX5" fmla="*/ 32983 w 54010"/>
                <a:gd name="connsiteY5" fmla="*/ 11806 h 15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10" h="157855">
                  <a:moveTo>
                    <a:pt x="32983" y="11856"/>
                  </a:moveTo>
                  <a:cubicBezTo>
                    <a:pt x="36991" y="5127"/>
                    <a:pt x="47974" y="3940"/>
                    <a:pt x="54010" y="4880"/>
                  </a:cubicBezTo>
                  <a:cubicBezTo>
                    <a:pt x="51338" y="2258"/>
                    <a:pt x="48271" y="576"/>
                    <a:pt x="44758" y="130"/>
                  </a:cubicBezTo>
                  <a:cubicBezTo>
                    <a:pt x="15420" y="-3531"/>
                    <a:pt x="8889" y="70929"/>
                    <a:pt x="4980" y="105660"/>
                  </a:cubicBezTo>
                  <a:cubicBezTo>
                    <a:pt x="2903" y="124065"/>
                    <a:pt x="-7685" y="148654"/>
                    <a:pt x="10324" y="157856"/>
                  </a:cubicBezTo>
                  <a:cubicBezTo>
                    <a:pt x="8444" y="107243"/>
                    <a:pt x="5624" y="57669"/>
                    <a:pt x="32983" y="1180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6" name="צורה חופשית: צורה 115">
              <a:extLst>
                <a:ext uri="{FF2B5EF4-FFF2-40B4-BE49-F238E27FC236}">
                  <a16:creationId xmlns:a16="http://schemas.microsoft.com/office/drawing/2014/main" id="{D90A8960-48F7-DCB4-9EF1-9DFFA5A63CB5}"/>
                </a:ext>
              </a:extLst>
            </p:cNvPr>
            <p:cNvSpPr/>
            <p:nvPr/>
          </p:nvSpPr>
          <p:spPr>
            <a:xfrm>
              <a:off x="5067898" y="775034"/>
              <a:ext cx="30525" cy="27082"/>
            </a:xfrm>
            <a:custGeom>
              <a:avLst/>
              <a:gdLst>
                <a:gd name="connsiteX0" fmla="*/ 0 w 30525"/>
                <a:gd name="connsiteY0" fmla="*/ 4403 h 27082"/>
                <a:gd name="connsiteX1" fmla="*/ 841 w 30525"/>
                <a:gd name="connsiteY1" fmla="*/ 22264 h 27082"/>
                <a:gd name="connsiteX2" fmla="*/ 14447 w 30525"/>
                <a:gd name="connsiteY2" fmla="*/ 26914 h 27082"/>
                <a:gd name="connsiteX3" fmla="*/ 30526 w 30525"/>
                <a:gd name="connsiteY3" fmla="*/ 22165 h 27082"/>
                <a:gd name="connsiteX4" fmla="*/ 29586 w 30525"/>
                <a:gd name="connsiteY4" fmla="*/ 0 h 27082"/>
                <a:gd name="connsiteX5" fmla="*/ 0 w 30525"/>
                <a:gd name="connsiteY5" fmla="*/ 4453 h 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5" h="27082">
                  <a:moveTo>
                    <a:pt x="0" y="4403"/>
                  </a:moveTo>
                  <a:cubicBezTo>
                    <a:pt x="396" y="17168"/>
                    <a:pt x="841" y="22264"/>
                    <a:pt x="841" y="22264"/>
                  </a:cubicBezTo>
                  <a:cubicBezTo>
                    <a:pt x="841" y="22264"/>
                    <a:pt x="4651" y="25974"/>
                    <a:pt x="14447" y="26914"/>
                  </a:cubicBezTo>
                  <a:cubicBezTo>
                    <a:pt x="27310" y="28151"/>
                    <a:pt x="30526" y="22165"/>
                    <a:pt x="30526" y="22165"/>
                  </a:cubicBezTo>
                  <a:lnTo>
                    <a:pt x="29586" y="0"/>
                  </a:lnTo>
                  <a:lnTo>
                    <a:pt x="0" y="445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7" name="צורה חופשית: צורה 116">
              <a:extLst>
                <a:ext uri="{FF2B5EF4-FFF2-40B4-BE49-F238E27FC236}">
                  <a16:creationId xmlns:a16="http://schemas.microsoft.com/office/drawing/2014/main" id="{046FD506-BC95-AE5F-8CE2-FA7D08ABA069}"/>
                </a:ext>
              </a:extLst>
            </p:cNvPr>
            <p:cNvSpPr/>
            <p:nvPr/>
          </p:nvSpPr>
          <p:spPr>
            <a:xfrm>
              <a:off x="5062852" y="675683"/>
              <a:ext cx="38806" cy="122650"/>
            </a:xfrm>
            <a:custGeom>
              <a:avLst/>
              <a:gdLst>
                <a:gd name="connsiteX0" fmla="*/ 0 w 38806"/>
                <a:gd name="connsiteY0" fmla="*/ 15936 h 122650"/>
                <a:gd name="connsiteX1" fmla="*/ 1435 w 38806"/>
                <a:gd name="connsiteY1" fmla="*/ 114688 h 122650"/>
                <a:gd name="connsiteX2" fmla="*/ 37354 w 38806"/>
                <a:gd name="connsiteY2" fmla="*/ 115925 h 122650"/>
                <a:gd name="connsiteX3" fmla="*/ 37898 w 38806"/>
                <a:gd name="connsiteY3" fmla="*/ 19499 h 122650"/>
                <a:gd name="connsiteX4" fmla="*/ 50 w 38806"/>
                <a:gd name="connsiteY4" fmla="*/ 15887 h 1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" h="122650">
                  <a:moveTo>
                    <a:pt x="0" y="15936"/>
                  </a:moveTo>
                  <a:cubicBezTo>
                    <a:pt x="396" y="72783"/>
                    <a:pt x="940" y="89011"/>
                    <a:pt x="1435" y="114688"/>
                  </a:cubicBezTo>
                  <a:cubicBezTo>
                    <a:pt x="5294" y="122753"/>
                    <a:pt x="30625" y="127057"/>
                    <a:pt x="37354" y="115925"/>
                  </a:cubicBezTo>
                  <a:cubicBezTo>
                    <a:pt x="37354" y="99994"/>
                    <a:pt x="40223" y="33352"/>
                    <a:pt x="37898" y="19499"/>
                  </a:cubicBezTo>
                  <a:cubicBezTo>
                    <a:pt x="35572" y="5646"/>
                    <a:pt x="-148" y="-14540"/>
                    <a:pt x="50" y="158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8" name="צורה חופשית: צורה 117">
              <a:extLst>
                <a:ext uri="{FF2B5EF4-FFF2-40B4-BE49-F238E27FC236}">
                  <a16:creationId xmlns:a16="http://schemas.microsoft.com/office/drawing/2014/main" id="{CAF2F1EC-128D-C104-41B2-98538452B5BA}"/>
                </a:ext>
              </a:extLst>
            </p:cNvPr>
            <p:cNvSpPr/>
            <p:nvPr/>
          </p:nvSpPr>
          <p:spPr>
            <a:xfrm>
              <a:off x="5062851" y="675738"/>
              <a:ext cx="10489" cy="120817"/>
            </a:xfrm>
            <a:custGeom>
              <a:avLst/>
              <a:gdLst>
                <a:gd name="connsiteX0" fmla="*/ 10143 w 10489"/>
                <a:gd name="connsiteY0" fmla="*/ 49 h 120817"/>
                <a:gd name="connsiteX1" fmla="*/ 0 w 10489"/>
                <a:gd name="connsiteY1" fmla="*/ 15832 h 120817"/>
                <a:gd name="connsiteX2" fmla="*/ 1435 w 10489"/>
                <a:gd name="connsiteY2" fmla="*/ 114584 h 120817"/>
                <a:gd name="connsiteX3" fmla="*/ 10489 w 10489"/>
                <a:gd name="connsiteY3" fmla="*/ 120817 h 120817"/>
                <a:gd name="connsiteX4" fmla="*/ 6680 w 10489"/>
                <a:gd name="connsiteY4" fmla="*/ 115474 h 120817"/>
                <a:gd name="connsiteX5" fmla="*/ 4404 w 10489"/>
                <a:gd name="connsiteY5" fmla="*/ 19048 h 120817"/>
                <a:gd name="connsiteX6" fmla="*/ 10143 w 10489"/>
                <a:gd name="connsiteY6" fmla="*/ 0 h 1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9" h="120817">
                  <a:moveTo>
                    <a:pt x="10143" y="49"/>
                  </a:moveTo>
                  <a:cubicBezTo>
                    <a:pt x="4305" y="693"/>
                    <a:pt x="-49" y="5096"/>
                    <a:pt x="0" y="15832"/>
                  </a:cubicBezTo>
                  <a:cubicBezTo>
                    <a:pt x="396" y="72679"/>
                    <a:pt x="940" y="88906"/>
                    <a:pt x="1435" y="114584"/>
                  </a:cubicBezTo>
                  <a:cubicBezTo>
                    <a:pt x="2672" y="117156"/>
                    <a:pt x="6135" y="119383"/>
                    <a:pt x="10489" y="120817"/>
                  </a:cubicBezTo>
                  <a:cubicBezTo>
                    <a:pt x="8362" y="118641"/>
                    <a:pt x="6680" y="116761"/>
                    <a:pt x="6680" y="115474"/>
                  </a:cubicBezTo>
                  <a:cubicBezTo>
                    <a:pt x="11380" y="84998"/>
                    <a:pt x="-3908" y="47199"/>
                    <a:pt x="4404" y="19048"/>
                  </a:cubicBezTo>
                  <a:cubicBezTo>
                    <a:pt x="6432" y="12171"/>
                    <a:pt x="9005" y="5888"/>
                    <a:pt x="10143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9" name="צורה חופשית: צורה 118">
              <a:extLst>
                <a:ext uri="{FF2B5EF4-FFF2-40B4-BE49-F238E27FC236}">
                  <a16:creationId xmlns:a16="http://schemas.microsoft.com/office/drawing/2014/main" id="{8B4FD6C9-8E60-EF8F-7281-D8B7BC1A4391}"/>
                </a:ext>
              </a:extLst>
            </p:cNvPr>
            <p:cNvSpPr/>
            <p:nvPr/>
          </p:nvSpPr>
          <p:spPr>
            <a:xfrm>
              <a:off x="5156310" y="516578"/>
              <a:ext cx="58332" cy="51255"/>
            </a:xfrm>
            <a:custGeom>
              <a:avLst/>
              <a:gdLst>
                <a:gd name="connsiteX0" fmla="*/ 1237 w 58332"/>
                <a:gd name="connsiteY0" fmla="*/ 3067 h 51255"/>
                <a:gd name="connsiteX1" fmla="*/ 0 w 58332"/>
                <a:gd name="connsiteY1" fmla="*/ 6828 h 51255"/>
                <a:gd name="connsiteX2" fmla="*/ 20285 w 58332"/>
                <a:gd name="connsiteY2" fmla="*/ 51256 h 51255"/>
                <a:gd name="connsiteX3" fmla="*/ 39283 w 58332"/>
                <a:gd name="connsiteY3" fmla="*/ 23896 h 51255"/>
                <a:gd name="connsiteX4" fmla="*/ 56945 w 58332"/>
                <a:gd name="connsiteY4" fmla="*/ 41559 h 51255"/>
                <a:gd name="connsiteX5" fmla="*/ 51602 w 58332"/>
                <a:gd name="connsiteY5" fmla="*/ 13408 h 51255"/>
                <a:gd name="connsiteX6" fmla="*/ 34880 w 58332"/>
                <a:gd name="connsiteY6" fmla="*/ 0 h 51255"/>
                <a:gd name="connsiteX7" fmla="*/ 1237 w 58332"/>
                <a:gd name="connsiteY7" fmla="*/ 3067 h 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32" h="51255">
                  <a:moveTo>
                    <a:pt x="1237" y="3067"/>
                  </a:moveTo>
                  <a:lnTo>
                    <a:pt x="0" y="6828"/>
                  </a:lnTo>
                  <a:cubicBezTo>
                    <a:pt x="0" y="6828"/>
                    <a:pt x="0" y="37947"/>
                    <a:pt x="20285" y="51256"/>
                  </a:cubicBezTo>
                  <a:cubicBezTo>
                    <a:pt x="24787" y="31713"/>
                    <a:pt x="39283" y="23896"/>
                    <a:pt x="39283" y="23896"/>
                  </a:cubicBezTo>
                  <a:cubicBezTo>
                    <a:pt x="39283" y="23896"/>
                    <a:pt x="53730" y="29833"/>
                    <a:pt x="56945" y="41559"/>
                  </a:cubicBezTo>
                  <a:cubicBezTo>
                    <a:pt x="60656" y="31515"/>
                    <a:pt x="56253" y="25381"/>
                    <a:pt x="51602" y="13408"/>
                  </a:cubicBezTo>
                  <a:cubicBezTo>
                    <a:pt x="46952" y="1484"/>
                    <a:pt x="34880" y="0"/>
                    <a:pt x="34880" y="0"/>
                  </a:cubicBezTo>
                  <a:lnTo>
                    <a:pt x="1237" y="306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0" name="צורה חופשית: צורה 119">
              <a:extLst>
                <a:ext uri="{FF2B5EF4-FFF2-40B4-BE49-F238E27FC236}">
                  <a16:creationId xmlns:a16="http://schemas.microsoft.com/office/drawing/2014/main" id="{6C2D4CA8-72DD-207B-1A4D-2C4723791963}"/>
                </a:ext>
              </a:extLst>
            </p:cNvPr>
            <p:cNvSpPr/>
            <p:nvPr/>
          </p:nvSpPr>
          <p:spPr>
            <a:xfrm>
              <a:off x="5148617" y="523455"/>
              <a:ext cx="75836" cy="144466"/>
            </a:xfrm>
            <a:custGeom>
              <a:avLst/>
              <a:gdLst>
                <a:gd name="connsiteX0" fmla="*/ 7692 w 75836"/>
                <a:gd name="connsiteY0" fmla="*/ 0 h 144466"/>
                <a:gd name="connsiteX1" fmla="*/ 51527 w 75836"/>
                <a:gd name="connsiteY1" fmla="*/ 69116 h 144466"/>
                <a:gd name="connsiteX2" fmla="*/ 74236 w 75836"/>
                <a:gd name="connsiteY2" fmla="*/ 121362 h 144466"/>
                <a:gd name="connsiteX3" fmla="*/ 75819 w 75836"/>
                <a:gd name="connsiteY3" fmla="*/ 144466 h 144466"/>
                <a:gd name="connsiteX4" fmla="*/ 65232 w 75836"/>
                <a:gd name="connsiteY4" fmla="*/ 102462 h 144466"/>
                <a:gd name="connsiteX5" fmla="*/ 19616 w 75836"/>
                <a:gd name="connsiteY5" fmla="*/ 62981 h 144466"/>
                <a:gd name="connsiteX6" fmla="*/ 25602 w 75836"/>
                <a:gd name="connsiteY6" fmla="*/ 51157 h 144466"/>
                <a:gd name="connsiteX7" fmla="*/ 13135 w 75836"/>
                <a:gd name="connsiteY7" fmla="*/ 54472 h 144466"/>
                <a:gd name="connsiteX8" fmla="*/ 667 w 75836"/>
                <a:gd name="connsiteY8" fmla="*/ 7619 h 144466"/>
                <a:gd name="connsiteX9" fmla="*/ 7643 w 75836"/>
                <a:gd name="connsiteY9" fmla="*/ 99 h 14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36" h="144466">
                  <a:moveTo>
                    <a:pt x="7692" y="0"/>
                  </a:moveTo>
                  <a:cubicBezTo>
                    <a:pt x="9028" y="33841"/>
                    <a:pt x="33073" y="38541"/>
                    <a:pt x="51527" y="69116"/>
                  </a:cubicBezTo>
                  <a:cubicBezTo>
                    <a:pt x="69981" y="99692"/>
                    <a:pt x="72356" y="109933"/>
                    <a:pt x="74236" y="121362"/>
                  </a:cubicBezTo>
                  <a:cubicBezTo>
                    <a:pt x="76116" y="132790"/>
                    <a:pt x="75819" y="144466"/>
                    <a:pt x="75819" y="144466"/>
                  </a:cubicBezTo>
                  <a:cubicBezTo>
                    <a:pt x="75819" y="144466"/>
                    <a:pt x="75819" y="115672"/>
                    <a:pt x="65232" y="102462"/>
                  </a:cubicBezTo>
                  <a:cubicBezTo>
                    <a:pt x="54644" y="89253"/>
                    <a:pt x="19616" y="62981"/>
                    <a:pt x="19616" y="62981"/>
                  </a:cubicBezTo>
                  <a:lnTo>
                    <a:pt x="25602" y="51157"/>
                  </a:lnTo>
                  <a:lnTo>
                    <a:pt x="13135" y="54472"/>
                  </a:lnTo>
                  <a:cubicBezTo>
                    <a:pt x="13135" y="54472"/>
                    <a:pt x="-3489" y="16178"/>
                    <a:pt x="667" y="7619"/>
                  </a:cubicBezTo>
                  <a:cubicBezTo>
                    <a:pt x="4872" y="-990"/>
                    <a:pt x="7643" y="99"/>
                    <a:pt x="7643" y="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1" name="צורה חופשית: צורה 120">
              <a:extLst>
                <a:ext uri="{FF2B5EF4-FFF2-40B4-BE49-F238E27FC236}">
                  <a16:creationId xmlns:a16="http://schemas.microsoft.com/office/drawing/2014/main" id="{256C195C-CF6B-9688-08EE-08BE5814E293}"/>
                </a:ext>
              </a:extLst>
            </p:cNvPr>
            <p:cNvSpPr/>
            <p:nvPr/>
          </p:nvSpPr>
          <p:spPr>
            <a:xfrm>
              <a:off x="5159228" y="418518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8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צורה חופשית: צורה 121">
              <a:extLst>
                <a:ext uri="{FF2B5EF4-FFF2-40B4-BE49-F238E27FC236}">
                  <a16:creationId xmlns:a16="http://schemas.microsoft.com/office/drawing/2014/main" id="{55A083AD-04FC-6F13-91A0-C2C820E0D588}"/>
                </a:ext>
              </a:extLst>
            </p:cNvPr>
            <p:cNvSpPr/>
            <p:nvPr/>
          </p:nvSpPr>
          <p:spPr>
            <a:xfrm>
              <a:off x="5150718" y="419211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3" name="צורה חופשית: צורה 122">
              <a:extLst>
                <a:ext uri="{FF2B5EF4-FFF2-40B4-BE49-F238E27FC236}">
                  <a16:creationId xmlns:a16="http://schemas.microsoft.com/office/drawing/2014/main" id="{70D03FFD-23AE-7A4E-A822-B927F476A2BB}"/>
                </a:ext>
              </a:extLst>
            </p:cNvPr>
            <p:cNvSpPr/>
            <p:nvPr/>
          </p:nvSpPr>
          <p:spPr>
            <a:xfrm>
              <a:off x="5145816" y="458390"/>
              <a:ext cx="15001" cy="15011"/>
            </a:xfrm>
            <a:custGeom>
              <a:avLst/>
              <a:gdLst>
                <a:gd name="connsiteX0" fmla="*/ 55 w 15001"/>
                <a:gd name="connsiteY0" fmla="*/ 8465 h 15011"/>
                <a:gd name="connsiteX1" fmla="*/ 8416 w 15001"/>
                <a:gd name="connsiteY1" fmla="*/ 14947 h 15011"/>
                <a:gd name="connsiteX2" fmla="*/ 14947 w 15001"/>
                <a:gd name="connsiteY2" fmla="*/ 6585 h 15011"/>
                <a:gd name="connsiteX3" fmla="*/ 6585 w 15001"/>
                <a:gd name="connsiteY3" fmla="*/ 55 h 15011"/>
                <a:gd name="connsiteX4" fmla="*/ 55 w 15001"/>
                <a:gd name="connsiteY4" fmla="*/ 8416 h 1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" h="15011">
                  <a:moveTo>
                    <a:pt x="55" y="8465"/>
                  </a:moveTo>
                  <a:cubicBezTo>
                    <a:pt x="549" y="12572"/>
                    <a:pt x="4310" y="15491"/>
                    <a:pt x="8416" y="14947"/>
                  </a:cubicBezTo>
                  <a:cubicBezTo>
                    <a:pt x="12522" y="14452"/>
                    <a:pt x="15441" y="10692"/>
                    <a:pt x="14947" y="6585"/>
                  </a:cubicBezTo>
                  <a:cubicBezTo>
                    <a:pt x="14452" y="2479"/>
                    <a:pt x="10692" y="-440"/>
                    <a:pt x="6585" y="55"/>
                  </a:cubicBezTo>
                  <a:cubicBezTo>
                    <a:pt x="2479" y="549"/>
                    <a:pt x="-440" y="4309"/>
                    <a:pt x="55" y="84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4" name="צורה חופשית: צורה 123">
              <a:extLst>
                <a:ext uri="{FF2B5EF4-FFF2-40B4-BE49-F238E27FC236}">
                  <a16:creationId xmlns:a16="http://schemas.microsoft.com/office/drawing/2014/main" id="{CDA77E03-778E-1D5C-BB8D-8DD265975DC4}"/>
                </a:ext>
              </a:extLst>
            </p:cNvPr>
            <p:cNvSpPr/>
            <p:nvPr/>
          </p:nvSpPr>
          <p:spPr>
            <a:xfrm>
              <a:off x="5216651" y="450116"/>
              <a:ext cx="17549" cy="17549"/>
            </a:xfrm>
            <a:custGeom>
              <a:avLst/>
              <a:gdLst>
                <a:gd name="connsiteX0" fmla="*/ 67 w 17549"/>
                <a:gd name="connsiteY0" fmla="*/ 9863 h 17549"/>
                <a:gd name="connsiteX1" fmla="*/ 9863 w 17549"/>
                <a:gd name="connsiteY1" fmla="*/ 17482 h 17549"/>
                <a:gd name="connsiteX2" fmla="*/ 17482 w 17549"/>
                <a:gd name="connsiteY2" fmla="*/ 7686 h 17549"/>
                <a:gd name="connsiteX3" fmla="*/ 7686 w 17549"/>
                <a:gd name="connsiteY3" fmla="*/ 67 h 17549"/>
                <a:gd name="connsiteX4" fmla="*/ 67 w 17549"/>
                <a:gd name="connsiteY4" fmla="*/ 9863 h 1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9" h="17549">
                  <a:moveTo>
                    <a:pt x="67" y="9863"/>
                  </a:moveTo>
                  <a:cubicBezTo>
                    <a:pt x="661" y="14662"/>
                    <a:pt x="5064" y="18076"/>
                    <a:pt x="9863" y="17482"/>
                  </a:cubicBezTo>
                  <a:cubicBezTo>
                    <a:pt x="14662" y="16889"/>
                    <a:pt x="18076" y="12485"/>
                    <a:pt x="17482" y="7686"/>
                  </a:cubicBezTo>
                  <a:cubicBezTo>
                    <a:pt x="16888" y="2887"/>
                    <a:pt x="12485" y="-527"/>
                    <a:pt x="7686" y="67"/>
                  </a:cubicBezTo>
                  <a:cubicBezTo>
                    <a:pt x="2887" y="661"/>
                    <a:pt x="-527" y="5064"/>
                    <a:pt x="67" y="98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צורה חופשית: צורה 124">
              <a:extLst>
                <a:ext uri="{FF2B5EF4-FFF2-40B4-BE49-F238E27FC236}">
                  <a16:creationId xmlns:a16="http://schemas.microsoft.com/office/drawing/2014/main" id="{118696CE-23D5-0CCB-39EC-DD89FABFC3FC}"/>
                </a:ext>
              </a:extLst>
            </p:cNvPr>
            <p:cNvSpPr/>
            <p:nvPr/>
          </p:nvSpPr>
          <p:spPr>
            <a:xfrm>
              <a:off x="5203359" y="415896"/>
              <a:ext cx="13210" cy="13161"/>
            </a:xfrm>
            <a:custGeom>
              <a:avLst/>
              <a:gdLst>
                <a:gd name="connsiteX0" fmla="*/ 100 w 13210"/>
                <a:gd name="connsiteY0" fmla="*/ 7372 h 13161"/>
                <a:gd name="connsiteX1" fmla="*/ 7422 w 13210"/>
                <a:gd name="connsiteY1" fmla="*/ 13111 h 13161"/>
                <a:gd name="connsiteX2" fmla="*/ 13161 w 13210"/>
                <a:gd name="connsiteY2" fmla="*/ 5789 h 13161"/>
                <a:gd name="connsiteX3" fmla="*/ 5789 w 13210"/>
                <a:gd name="connsiteY3" fmla="*/ 50 h 13161"/>
                <a:gd name="connsiteX4" fmla="*/ 50 w 13210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0" h="13161">
                  <a:moveTo>
                    <a:pt x="100" y="7372"/>
                  </a:moveTo>
                  <a:cubicBezTo>
                    <a:pt x="545" y="10984"/>
                    <a:pt x="3860" y="13557"/>
                    <a:pt x="7422" y="13111"/>
                  </a:cubicBezTo>
                  <a:cubicBezTo>
                    <a:pt x="11034" y="12666"/>
                    <a:pt x="13606" y="9351"/>
                    <a:pt x="13161" y="5789"/>
                  </a:cubicBezTo>
                  <a:cubicBezTo>
                    <a:pt x="12716" y="2178"/>
                    <a:pt x="9401" y="-395"/>
                    <a:pt x="5789" y="50"/>
                  </a:cubicBezTo>
                  <a:cubicBezTo>
                    <a:pt x="2177" y="495"/>
                    <a:pt x="-395" y="3761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6" name="צורה חופשית: צורה 125">
              <a:extLst>
                <a:ext uri="{FF2B5EF4-FFF2-40B4-BE49-F238E27FC236}">
                  <a16:creationId xmlns:a16="http://schemas.microsoft.com/office/drawing/2014/main" id="{98DCD257-DA00-17CF-3DA8-CEBCD34290D3}"/>
                </a:ext>
              </a:extLst>
            </p:cNvPr>
            <p:cNvSpPr/>
            <p:nvPr/>
          </p:nvSpPr>
          <p:spPr>
            <a:xfrm>
              <a:off x="5226662" y="443058"/>
              <a:ext cx="13161" cy="13161"/>
            </a:xfrm>
            <a:custGeom>
              <a:avLst/>
              <a:gdLst>
                <a:gd name="connsiteX0" fmla="*/ 50 w 13161"/>
                <a:gd name="connsiteY0" fmla="*/ 7372 h 13161"/>
                <a:gd name="connsiteX1" fmla="*/ 7372 w 13161"/>
                <a:gd name="connsiteY1" fmla="*/ 13111 h 13161"/>
                <a:gd name="connsiteX2" fmla="*/ 13112 w 13161"/>
                <a:gd name="connsiteY2" fmla="*/ 5789 h 13161"/>
                <a:gd name="connsiteX3" fmla="*/ 5789 w 13161"/>
                <a:gd name="connsiteY3" fmla="*/ 50 h 13161"/>
                <a:gd name="connsiteX4" fmla="*/ 50 w 13161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161">
                  <a:moveTo>
                    <a:pt x="50" y="7372"/>
                  </a:moveTo>
                  <a:cubicBezTo>
                    <a:pt x="495" y="10984"/>
                    <a:pt x="3810" y="13557"/>
                    <a:pt x="7372" y="13111"/>
                  </a:cubicBezTo>
                  <a:cubicBezTo>
                    <a:pt x="10984" y="12666"/>
                    <a:pt x="13557" y="9401"/>
                    <a:pt x="13112" y="5789"/>
                  </a:cubicBezTo>
                  <a:cubicBezTo>
                    <a:pt x="12666" y="2178"/>
                    <a:pt x="9351" y="-395"/>
                    <a:pt x="5789" y="50"/>
                  </a:cubicBezTo>
                  <a:cubicBezTo>
                    <a:pt x="2178" y="495"/>
                    <a:pt x="-395" y="3810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7" name="צורה חופשית: צורה 126">
              <a:extLst>
                <a:ext uri="{FF2B5EF4-FFF2-40B4-BE49-F238E27FC236}">
                  <a16:creationId xmlns:a16="http://schemas.microsoft.com/office/drawing/2014/main" id="{D6357272-6E36-E25F-8DD9-4D5771882C8F}"/>
                </a:ext>
              </a:extLst>
            </p:cNvPr>
            <p:cNvSpPr/>
            <p:nvPr/>
          </p:nvSpPr>
          <p:spPr>
            <a:xfrm>
              <a:off x="5210435" y="425841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6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19" y="27409"/>
                    <a:pt x="14942" y="26519"/>
                  </a:cubicBezTo>
                  <a:cubicBezTo>
                    <a:pt x="22215" y="25628"/>
                    <a:pt x="27409" y="18949"/>
                    <a:pt x="26519" y="11676"/>
                  </a:cubicBezTo>
                  <a:cubicBezTo>
                    <a:pt x="25628" y="4404"/>
                    <a:pt x="18949" y="-791"/>
                    <a:pt x="11676" y="99"/>
                  </a:cubicBezTo>
                  <a:cubicBezTo>
                    <a:pt x="4404" y="990"/>
                    <a:pt x="-791" y="7669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צורה חופשית: צורה 127">
              <a:extLst>
                <a:ext uri="{FF2B5EF4-FFF2-40B4-BE49-F238E27FC236}">
                  <a16:creationId xmlns:a16="http://schemas.microsoft.com/office/drawing/2014/main" id="{72DC32A0-8EED-4D03-ACE5-3F4440F6A5F3}"/>
                </a:ext>
              </a:extLst>
            </p:cNvPr>
            <p:cNvSpPr/>
            <p:nvPr/>
          </p:nvSpPr>
          <p:spPr>
            <a:xfrm>
              <a:off x="5206674" y="432025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7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20" y="27409"/>
                    <a:pt x="14942" y="26519"/>
                  </a:cubicBezTo>
                  <a:cubicBezTo>
                    <a:pt x="22215" y="25628"/>
                    <a:pt x="27410" y="18999"/>
                    <a:pt x="26519" y="11676"/>
                  </a:cubicBezTo>
                  <a:cubicBezTo>
                    <a:pt x="25628" y="4404"/>
                    <a:pt x="18949" y="-791"/>
                    <a:pt x="11677" y="99"/>
                  </a:cubicBezTo>
                  <a:cubicBezTo>
                    <a:pt x="4404" y="990"/>
                    <a:pt x="-791" y="7669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צורה חופשית: צורה 128">
              <a:extLst>
                <a:ext uri="{FF2B5EF4-FFF2-40B4-BE49-F238E27FC236}">
                  <a16:creationId xmlns:a16="http://schemas.microsoft.com/office/drawing/2014/main" id="{93A2DE13-37D5-EDC2-E75D-381BFA6548FE}"/>
                </a:ext>
              </a:extLst>
            </p:cNvPr>
            <p:cNvSpPr/>
            <p:nvPr/>
          </p:nvSpPr>
          <p:spPr>
            <a:xfrm>
              <a:off x="5217410" y="418617"/>
              <a:ext cx="13211" cy="13161"/>
            </a:xfrm>
            <a:custGeom>
              <a:avLst/>
              <a:gdLst>
                <a:gd name="connsiteX0" fmla="*/ 100 w 13211"/>
                <a:gd name="connsiteY0" fmla="*/ 7372 h 13161"/>
                <a:gd name="connsiteX1" fmla="*/ 7422 w 13211"/>
                <a:gd name="connsiteY1" fmla="*/ 13111 h 13161"/>
                <a:gd name="connsiteX2" fmla="*/ 13161 w 13211"/>
                <a:gd name="connsiteY2" fmla="*/ 5789 h 13161"/>
                <a:gd name="connsiteX3" fmla="*/ 5789 w 13211"/>
                <a:gd name="connsiteY3" fmla="*/ 50 h 13161"/>
                <a:gd name="connsiteX4" fmla="*/ 50 w 13211"/>
                <a:gd name="connsiteY4" fmla="*/ 7422 h 1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1" h="13161">
                  <a:moveTo>
                    <a:pt x="100" y="7372"/>
                  </a:moveTo>
                  <a:cubicBezTo>
                    <a:pt x="545" y="10984"/>
                    <a:pt x="3860" y="13557"/>
                    <a:pt x="7422" y="13111"/>
                  </a:cubicBezTo>
                  <a:cubicBezTo>
                    <a:pt x="11034" y="12666"/>
                    <a:pt x="13606" y="9351"/>
                    <a:pt x="13161" y="5789"/>
                  </a:cubicBezTo>
                  <a:cubicBezTo>
                    <a:pt x="12716" y="2178"/>
                    <a:pt x="9401" y="-395"/>
                    <a:pt x="5789" y="50"/>
                  </a:cubicBezTo>
                  <a:cubicBezTo>
                    <a:pt x="2178" y="495"/>
                    <a:pt x="-395" y="3761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צורה חופשית: צורה 129">
              <a:extLst>
                <a:ext uri="{FF2B5EF4-FFF2-40B4-BE49-F238E27FC236}">
                  <a16:creationId xmlns:a16="http://schemas.microsoft.com/office/drawing/2014/main" id="{7EADEA32-CF30-20E0-BF78-2E83EEC08311}"/>
                </a:ext>
              </a:extLst>
            </p:cNvPr>
            <p:cNvSpPr/>
            <p:nvPr/>
          </p:nvSpPr>
          <p:spPr>
            <a:xfrm>
              <a:off x="5216272" y="462006"/>
              <a:ext cx="13161" cy="13211"/>
            </a:xfrm>
            <a:custGeom>
              <a:avLst/>
              <a:gdLst>
                <a:gd name="connsiteX0" fmla="*/ 50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42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50" y="7422"/>
                  </a:moveTo>
                  <a:cubicBezTo>
                    <a:pt x="495" y="11034"/>
                    <a:pt x="3810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4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1" name="צורה חופשית: צורה 130">
              <a:extLst>
                <a:ext uri="{FF2B5EF4-FFF2-40B4-BE49-F238E27FC236}">
                  <a16:creationId xmlns:a16="http://schemas.microsoft.com/office/drawing/2014/main" id="{C29AD1E3-3001-3952-1FEC-724EF721DF6F}"/>
                </a:ext>
              </a:extLst>
            </p:cNvPr>
            <p:cNvSpPr/>
            <p:nvPr/>
          </p:nvSpPr>
          <p:spPr>
            <a:xfrm>
              <a:off x="5210731" y="417924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8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2" name="צורה חופשית: צורה 131">
              <a:extLst>
                <a:ext uri="{FF2B5EF4-FFF2-40B4-BE49-F238E27FC236}">
                  <a16:creationId xmlns:a16="http://schemas.microsoft.com/office/drawing/2014/main" id="{0D8FB110-10B1-812D-11D8-576E1FCC633E}"/>
                </a:ext>
              </a:extLst>
            </p:cNvPr>
            <p:cNvSpPr/>
            <p:nvPr/>
          </p:nvSpPr>
          <p:spPr>
            <a:xfrm>
              <a:off x="5159179" y="457554"/>
              <a:ext cx="52047" cy="85009"/>
            </a:xfrm>
            <a:custGeom>
              <a:avLst/>
              <a:gdLst>
                <a:gd name="connsiteX0" fmla="*/ 51998 w 52047"/>
                <a:gd name="connsiteY0" fmla="*/ 36117 h 85009"/>
                <a:gd name="connsiteX1" fmla="*/ 45072 w 52047"/>
                <a:gd name="connsiteY1" fmla="*/ 66148 h 85009"/>
                <a:gd name="connsiteX2" fmla="*/ 42796 w 52047"/>
                <a:gd name="connsiteY2" fmla="*/ 75993 h 85009"/>
                <a:gd name="connsiteX3" fmla="*/ 28696 w 52047"/>
                <a:gd name="connsiteY3" fmla="*/ 84998 h 85009"/>
                <a:gd name="connsiteX4" fmla="*/ 3562 w 52047"/>
                <a:gd name="connsiteY4" fmla="*/ 70551 h 85009"/>
                <a:gd name="connsiteX5" fmla="*/ 0 w 52047"/>
                <a:gd name="connsiteY5" fmla="*/ 62635 h 85009"/>
                <a:gd name="connsiteX6" fmla="*/ 1682 w 52047"/>
                <a:gd name="connsiteY6" fmla="*/ 0 h 85009"/>
                <a:gd name="connsiteX7" fmla="*/ 52048 w 52047"/>
                <a:gd name="connsiteY7" fmla="*/ 36067 h 8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47" h="85009">
                  <a:moveTo>
                    <a:pt x="51998" y="36117"/>
                  </a:moveTo>
                  <a:lnTo>
                    <a:pt x="45072" y="66148"/>
                  </a:lnTo>
                  <a:lnTo>
                    <a:pt x="42796" y="75993"/>
                  </a:lnTo>
                  <a:cubicBezTo>
                    <a:pt x="42796" y="75993"/>
                    <a:pt x="38195" y="85394"/>
                    <a:pt x="28696" y="84998"/>
                  </a:cubicBezTo>
                  <a:cubicBezTo>
                    <a:pt x="14942" y="84503"/>
                    <a:pt x="7421" y="76785"/>
                    <a:pt x="3562" y="70551"/>
                  </a:cubicBezTo>
                  <a:cubicBezTo>
                    <a:pt x="891" y="66197"/>
                    <a:pt x="0" y="62635"/>
                    <a:pt x="0" y="62635"/>
                  </a:cubicBezTo>
                  <a:lnTo>
                    <a:pt x="1682" y="0"/>
                  </a:lnTo>
                  <a:lnTo>
                    <a:pt x="52048" y="3606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3" name="צורה חופשית: צורה 132">
              <a:extLst>
                <a:ext uri="{FF2B5EF4-FFF2-40B4-BE49-F238E27FC236}">
                  <a16:creationId xmlns:a16="http://schemas.microsoft.com/office/drawing/2014/main" id="{6091EAB3-E33C-58C5-FBE5-0E914641084A}"/>
                </a:ext>
              </a:extLst>
            </p:cNvPr>
            <p:cNvSpPr/>
            <p:nvPr/>
          </p:nvSpPr>
          <p:spPr>
            <a:xfrm>
              <a:off x="5159179" y="457554"/>
              <a:ext cx="52047" cy="70551"/>
            </a:xfrm>
            <a:custGeom>
              <a:avLst/>
              <a:gdLst>
                <a:gd name="connsiteX0" fmla="*/ 51998 w 52047"/>
                <a:gd name="connsiteY0" fmla="*/ 36117 h 70551"/>
                <a:gd name="connsiteX1" fmla="*/ 45072 w 52047"/>
                <a:gd name="connsiteY1" fmla="*/ 66148 h 70551"/>
                <a:gd name="connsiteX2" fmla="*/ 3562 w 52047"/>
                <a:gd name="connsiteY2" fmla="*/ 70551 h 70551"/>
                <a:gd name="connsiteX3" fmla="*/ 0 w 52047"/>
                <a:gd name="connsiteY3" fmla="*/ 62635 h 70551"/>
                <a:gd name="connsiteX4" fmla="*/ 1682 w 52047"/>
                <a:gd name="connsiteY4" fmla="*/ 0 h 70551"/>
                <a:gd name="connsiteX5" fmla="*/ 52048 w 52047"/>
                <a:gd name="connsiteY5" fmla="*/ 36067 h 7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7" h="70551">
                  <a:moveTo>
                    <a:pt x="51998" y="36117"/>
                  </a:moveTo>
                  <a:lnTo>
                    <a:pt x="45072" y="66148"/>
                  </a:lnTo>
                  <a:cubicBezTo>
                    <a:pt x="26469" y="65109"/>
                    <a:pt x="3414" y="30971"/>
                    <a:pt x="3562" y="70551"/>
                  </a:cubicBezTo>
                  <a:cubicBezTo>
                    <a:pt x="891" y="66197"/>
                    <a:pt x="0" y="62635"/>
                    <a:pt x="0" y="62635"/>
                  </a:cubicBezTo>
                  <a:lnTo>
                    <a:pt x="1682" y="0"/>
                  </a:lnTo>
                  <a:lnTo>
                    <a:pt x="52048" y="36067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צורה חופשית: צורה 133">
              <a:extLst>
                <a:ext uri="{FF2B5EF4-FFF2-40B4-BE49-F238E27FC236}">
                  <a16:creationId xmlns:a16="http://schemas.microsoft.com/office/drawing/2014/main" id="{515E5EE9-1440-54D6-4ADA-D723842096DD}"/>
                </a:ext>
              </a:extLst>
            </p:cNvPr>
            <p:cNvSpPr/>
            <p:nvPr/>
          </p:nvSpPr>
          <p:spPr>
            <a:xfrm>
              <a:off x="5151609" y="415006"/>
              <a:ext cx="76883" cy="106635"/>
            </a:xfrm>
            <a:custGeom>
              <a:avLst/>
              <a:gdLst>
                <a:gd name="connsiteX0" fmla="*/ 0 w 76883"/>
                <a:gd name="connsiteY0" fmla="*/ 38442 h 106635"/>
                <a:gd name="connsiteX1" fmla="*/ 38442 w 76883"/>
                <a:gd name="connsiteY1" fmla="*/ 0 h 106635"/>
                <a:gd name="connsiteX2" fmla="*/ 76884 w 76883"/>
                <a:gd name="connsiteY2" fmla="*/ 38442 h 106635"/>
                <a:gd name="connsiteX3" fmla="*/ 76884 w 76883"/>
                <a:gd name="connsiteY3" fmla="*/ 60260 h 106635"/>
                <a:gd name="connsiteX4" fmla="*/ 54422 w 76883"/>
                <a:gd name="connsiteY4" fmla="*/ 106222 h 106635"/>
                <a:gd name="connsiteX5" fmla="*/ 0 w 76883"/>
                <a:gd name="connsiteY5" fmla="*/ 38442 h 1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83" h="106635">
                  <a:moveTo>
                    <a:pt x="0" y="38442"/>
                  </a:moveTo>
                  <a:cubicBezTo>
                    <a:pt x="0" y="17217"/>
                    <a:pt x="17217" y="0"/>
                    <a:pt x="38442" y="0"/>
                  </a:cubicBezTo>
                  <a:cubicBezTo>
                    <a:pt x="59667" y="0"/>
                    <a:pt x="76884" y="17217"/>
                    <a:pt x="76884" y="38442"/>
                  </a:cubicBezTo>
                  <a:lnTo>
                    <a:pt x="76884" y="60260"/>
                  </a:lnTo>
                  <a:cubicBezTo>
                    <a:pt x="76884" y="85641"/>
                    <a:pt x="66197" y="110131"/>
                    <a:pt x="54422" y="106222"/>
                  </a:cubicBezTo>
                  <a:cubicBezTo>
                    <a:pt x="41707" y="101968"/>
                    <a:pt x="0" y="76636"/>
                    <a:pt x="0" y="384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5" name="צורה חופשית: צורה 134">
              <a:extLst>
                <a:ext uri="{FF2B5EF4-FFF2-40B4-BE49-F238E27FC236}">
                  <a16:creationId xmlns:a16="http://schemas.microsoft.com/office/drawing/2014/main" id="{5AD1AD89-52FF-A007-5E8D-FF892289B85A}"/>
                </a:ext>
              </a:extLst>
            </p:cNvPr>
            <p:cNvSpPr/>
            <p:nvPr/>
          </p:nvSpPr>
          <p:spPr>
            <a:xfrm>
              <a:off x="5151609" y="415550"/>
              <a:ext cx="65071" cy="105755"/>
            </a:xfrm>
            <a:custGeom>
              <a:avLst/>
              <a:gdLst>
                <a:gd name="connsiteX0" fmla="*/ 0 w 65071"/>
                <a:gd name="connsiteY0" fmla="*/ 37898 h 105755"/>
                <a:gd name="connsiteX1" fmla="*/ 32258 w 65071"/>
                <a:gd name="connsiteY1" fmla="*/ 0 h 105755"/>
                <a:gd name="connsiteX2" fmla="*/ 60211 w 65071"/>
                <a:gd name="connsiteY2" fmla="*/ 44379 h 105755"/>
                <a:gd name="connsiteX3" fmla="*/ 64713 w 65071"/>
                <a:gd name="connsiteY3" fmla="*/ 65703 h 105755"/>
                <a:gd name="connsiteX4" fmla="*/ 60161 w 65071"/>
                <a:gd name="connsiteY4" fmla="*/ 75103 h 105755"/>
                <a:gd name="connsiteX5" fmla="*/ 55313 w 65071"/>
                <a:gd name="connsiteY5" fmla="*/ 105629 h 105755"/>
                <a:gd name="connsiteX6" fmla="*/ 54422 w 65071"/>
                <a:gd name="connsiteY6" fmla="*/ 105728 h 105755"/>
                <a:gd name="connsiteX7" fmla="*/ 0 w 65071"/>
                <a:gd name="connsiteY7" fmla="*/ 37947 h 10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71" h="105755">
                  <a:moveTo>
                    <a:pt x="0" y="37898"/>
                  </a:moveTo>
                  <a:cubicBezTo>
                    <a:pt x="0" y="18800"/>
                    <a:pt x="13952" y="2968"/>
                    <a:pt x="32258" y="0"/>
                  </a:cubicBezTo>
                  <a:cubicBezTo>
                    <a:pt x="48090" y="3216"/>
                    <a:pt x="60557" y="21818"/>
                    <a:pt x="60211" y="44379"/>
                  </a:cubicBezTo>
                  <a:cubicBezTo>
                    <a:pt x="60013" y="57044"/>
                    <a:pt x="62338" y="59023"/>
                    <a:pt x="64713" y="65703"/>
                  </a:cubicBezTo>
                  <a:cubicBezTo>
                    <a:pt x="66643" y="71095"/>
                    <a:pt x="60161" y="71887"/>
                    <a:pt x="60161" y="75103"/>
                  </a:cubicBezTo>
                  <a:cubicBezTo>
                    <a:pt x="60161" y="88807"/>
                    <a:pt x="58331" y="96130"/>
                    <a:pt x="55313" y="105629"/>
                  </a:cubicBezTo>
                  <a:cubicBezTo>
                    <a:pt x="55016" y="105629"/>
                    <a:pt x="54670" y="105827"/>
                    <a:pt x="54422" y="105728"/>
                  </a:cubicBezTo>
                  <a:cubicBezTo>
                    <a:pt x="41757" y="101374"/>
                    <a:pt x="0" y="76142"/>
                    <a:pt x="0" y="37947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6" name="צורה חופשית: צורה 135">
              <a:extLst>
                <a:ext uri="{FF2B5EF4-FFF2-40B4-BE49-F238E27FC236}">
                  <a16:creationId xmlns:a16="http://schemas.microsoft.com/office/drawing/2014/main" id="{0FBF39C0-A3B9-7264-9786-D6455E0BF18B}"/>
                </a:ext>
              </a:extLst>
            </p:cNvPr>
            <p:cNvSpPr/>
            <p:nvPr/>
          </p:nvSpPr>
          <p:spPr>
            <a:xfrm>
              <a:off x="5149411" y="457511"/>
              <a:ext cx="12439" cy="28231"/>
            </a:xfrm>
            <a:custGeom>
              <a:avLst/>
              <a:gdLst>
                <a:gd name="connsiteX0" fmla="*/ 5909 w 12439"/>
                <a:gd name="connsiteY0" fmla="*/ 43 h 28231"/>
                <a:gd name="connsiteX1" fmla="*/ 10658 w 12439"/>
                <a:gd name="connsiteY1" fmla="*/ 1231 h 28231"/>
                <a:gd name="connsiteX2" fmla="*/ 10658 w 12439"/>
                <a:gd name="connsiteY2" fmla="*/ 14688 h 28231"/>
                <a:gd name="connsiteX3" fmla="*/ 12439 w 12439"/>
                <a:gd name="connsiteY3" fmla="*/ 27452 h 28231"/>
                <a:gd name="connsiteX4" fmla="*/ 10213 w 12439"/>
                <a:gd name="connsiteY4" fmla="*/ 28194 h 28231"/>
                <a:gd name="connsiteX5" fmla="*/ 4573 w 12439"/>
                <a:gd name="connsiteY5" fmla="*/ 24632 h 28231"/>
                <a:gd name="connsiteX6" fmla="*/ 170 w 12439"/>
                <a:gd name="connsiteY6" fmla="*/ 7316 h 28231"/>
                <a:gd name="connsiteX7" fmla="*/ 5859 w 12439"/>
                <a:gd name="connsiteY7" fmla="*/ 43 h 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9" h="28231">
                  <a:moveTo>
                    <a:pt x="5909" y="43"/>
                  </a:moveTo>
                  <a:cubicBezTo>
                    <a:pt x="7690" y="-155"/>
                    <a:pt x="9372" y="340"/>
                    <a:pt x="10658" y="1231"/>
                  </a:cubicBezTo>
                  <a:cubicBezTo>
                    <a:pt x="7838" y="2369"/>
                    <a:pt x="5909" y="10384"/>
                    <a:pt x="10658" y="14688"/>
                  </a:cubicBezTo>
                  <a:cubicBezTo>
                    <a:pt x="4820" y="20872"/>
                    <a:pt x="11846" y="26859"/>
                    <a:pt x="12439" y="27452"/>
                  </a:cubicBezTo>
                  <a:cubicBezTo>
                    <a:pt x="11796" y="27848"/>
                    <a:pt x="11005" y="28096"/>
                    <a:pt x="10213" y="28194"/>
                  </a:cubicBezTo>
                  <a:cubicBezTo>
                    <a:pt x="7591" y="28491"/>
                    <a:pt x="5167" y="26958"/>
                    <a:pt x="4573" y="24632"/>
                  </a:cubicBezTo>
                  <a:lnTo>
                    <a:pt x="170" y="7316"/>
                  </a:lnTo>
                  <a:cubicBezTo>
                    <a:pt x="-721" y="3902"/>
                    <a:pt x="2000" y="489"/>
                    <a:pt x="5859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7" name="צורה חופשית: צורה 136">
              <a:extLst>
                <a:ext uri="{FF2B5EF4-FFF2-40B4-BE49-F238E27FC236}">
                  <a16:creationId xmlns:a16="http://schemas.microsoft.com/office/drawing/2014/main" id="{D0054C74-A824-1E6F-3ACA-6EA5DDF048C9}"/>
                </a:ext>
              </a:extLst>
            </p:cNvPr>
            <p:cNvSpPr/>
            <p:nvPr/>
          </p:nvSpPr>
          <p:spPr>
            <a:xfrm>
              <a:off x="5149461" y="457467"/>
              <a:ext cx="12439" cy="28225"/>
            </a:xfrm>
            <a:custGeom>
              <a:avLst/>
              <a:gdLst>
                <a:gd name="connsiteX0" fmla="*/ 7047 w 12439"/>
                <a:gd name="connsiteY0" fmla="*/ 15326 h 28225"/>
                <a:gd name="connsiteX1" fmla="*/ 12439 w 12439"/>
                <a:gd name="connsiteY1" fmla="*/ 27447 h 28225"/>
                <a:gd name="connsiteX2" fmla="*/ 10213 w 12439"/>
                <a:gd name="connsiteY2" fmla="*/ 28189 h 28225"/>
                <a:gd name="connsiteX3" fmla="*/ 4573 w 12439"/>
                <a:gd name="connsiteY3" fmla="*/ 24627 h 28225"/>
                <a:gd name="connsiteX4" fmla="*/ 170 w 12439"/>
                <a:gd name="connsiteY4" fmla="*/ 7311 h 28225"/>
                <a:gd name="connsiteX5" fmla="*/ 5859 w 12439"/>
                <a:gd name="connsiteY5" fmla="*/ 38 h 28225"/>
                <a:gd name="connsiteX6" fmla="*/ 9817 w 12439"/>
                <a:gd name="connsiteY6" fmla="*/ 780 h 28225"/>
                <a:gd name="connsiteX7" fmla="*/ 8729 w 12439"/>
                <a:gd name="connsiteY7" fmla="*/ 780 h 28225"/>
                <a:gd name="connsiteX8" fmla="*/ 7096 w 12439"/>
                <a:gd name="connsiteY8" fmla="*/ 15276 h 2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" h="28225">
                  <a:moveTo>
                    <a:pt x="7047" y="15326"/>
                  </a:moveTo>
                  <a:cubicBezTo>
                    <a:pt x="2050" y="25270"/>
                    <a:pt x="10164" y="27447"/>
                    <a:pt x="12439" y="27447"/>
                  </a:cubicBezTo>
                  <a:cubicBezTo>
                    <a:pt x="11846" y="27744"/>
                    <a:pt x="10906" y="28140"/>
                    <a:pt x="10213" y="28189"/>
                  </a:cubicBezTo>
                  <a:cubicBezTo>
                    <a:pt x="7591" y="28486"/>
                    <a:pt x="5167" y="26952"/>
                    <a:pt x="4573" y="24627"/>
                  </a:cubicBezTo>
                  <a:lnTo>
                    <a:pt x="170" y="7311"/>
                  </a:lnTo>
                  <a:cubicBezTo>
                    <a:pt x="-721" y="3897"/>
                    <a:pt x="2000" y="483"/>
                    <a:pt x="5859" y="38"/>
                  </a:cubicBezTo>
                  <a:cubicBezTo>
                    <a:pt x="7294" y="-111"/>
                    <a:pt x="8630" y="186"/>
                    <a:pt x="9817" y="780"/>
                  </a:cubicBezTo>
                  <a:cubicBezTo>
                    <a:pt x="9471" y="780"/>
                    <a:pt x="9075" y="780"/>
                    <a:pt x="8729" y="780"/>
                  </a:cubicBezTo>
                  <a:cubicBezTo>
                    <a:pt x="5018" y="1176"/>
                    <a:pt x="-4531" y="3847"/>
                    <a:pt x="7096" y="15276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8" name="צורה חופשית: צורה 137">
              <a:extLst>
                <a:ext uri="{FF2B5EF4-FFF2-40B4-BE49-F238E27FC236}">
                  <a16:creationId xmlns:a16="http://schemas.microsoft.com/office/drawing/2014/main" id="{B1EB56CA-66F4-0A99-8470-B10A980F7D13}"/>
                </a:ext>
              </a:extLst>
            </p:cNvPr>
            <p:cNvSpPr/>
            <p:nvPr/>
          </p:nvSpPr>
          <p:spPr>
            <a:xfrm>
              <a:off x="5151452" y="456868"/>
              <a:ext cx="12328" cy="28033"/>
            </a:xfrm>
            <a:custGeom>
              <a:avLst/>
              <a:gdLst>
                <a:gd name="connsiteX0" fmla="*/ 5847 w 12328"/>
                <a:gd name="connsiteY0" fmla="*/ 43 h 28033"/>
                <a:gd name="connsiteX1" fmla="*/ 10547 w 12328"/>
                <a:gd name="connsiteY1" fmla="*/ 1231 h 28033"/>
                <a:gd name="connsiteX2" fmla="*/ 10547 w 12328"/>
                <a:gd name="connsiteY2" fmla="*/ 14589 h 28033"/>
                <a:gd name="connsiteX3" fmla="*/ 12328 w 12328"/>
                <a:gd name="connsiteY3" fmla="*/ 27254 h 28033"/>
                <a:gd name="connsiteX4" fmla="*/ 10102 w 12328"/>
                <a:gd name="connsiteY4" fmla="*/ 27997 h 28033"/>
                <a:gd name="connsiteX5" fmla="*/ 4511 w 12328"/>
                <a:gd name="connsiteY5" fmla="*/ 24484 h 28033"/>
                <a:gd name="connsiteX6" fmla="*/ 157 w 12328"/>
                <a:gd name="connsiteY6" fmla="*/ 7267 h 28033"/>
                <a:gd name="connsiteX7" fmla="*/ 5847 w 12328"/>
                <a:gd name="connsiteY7" fmla="*/ 43 h 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8" h="28033">
                  <a:moveTo>
                    <a:pt x="5847" y="43"/>
                  </a:moveTo>
                  <a:cubicBezTo>
                    <a:pt x="7628" y="-155"/>
                    <a:pt x="9261" y="340"/>
                    <a:pt x="10547" y="1231"/>
                  </a:cubicBezTo>
                  <a:cubicBezTo>
                    <a:pt x="7776" y="2369"/>
                    <a:pt x="5847" y="10334"/>
                    <a:pt x="10547" y="14589"/>
                  </a:cubicBezTo>
                  <a:cubicBezTo>
                    <a:pt x="4758" y="20773"/>
                    <a:pt x="11734" y="26661"/>
                    <a:pt x="12328" y="27254"/>
                  </a:cubicBezTo>
                  <a:cubicBezTo>
                    <a:pt x="11685" y="27650"/>
                    <a:pt x="10943" y="27898"/>
                    <a:pt x="10102" y="27997"/>
                  </a:cubicBezTo>
                  <a:cubicBezTo>
                    <a:pt x="7480" y="28293"/>
                    <a:pt x="5105" y="26760"/>
                    <a:pt x="4511" y="24484"/>
                  </a:cubicBezTo>
                  <a:lnTo>
                    <a:pt x="157" y="7267"/>
                  </a:lnTo>
                  <a:cubicBezTo>
                    <a:pt x="-684" y="3853"/>
                    <a:pt x="1938" y="489"/>
                    <a:pt x="5847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9" name="צורה חופשית: צורה 138">
              <a:extLst>
                <a:ext uri="{FF2B5EF4-FFF2-40B4-BE49-F238E27FC236}">
                  <a16:creationId xmlns:a16="http://schemas.microsoft.com/office/drawing/2014/main" id="{ACFAC6F9-F4B1-EBC9-49C1-D5AB288895A9}"/>
                </a:ext>
              </a:extLst>
            </p:cNvPr>
            <p:cNvSpPr/>
            <p:nvPr/>
          </p:nvSpPr>
          <p:spPr>
            <a:xfrm>
              <a:off x="5151502" y="456873"/>
              <a:ext cx="12328" cy="28027"/>
            </a:xfrm>
            <a:custGeom>
              <a:avLst/>
              <a:gdLst>
                <a:gd name="connsiteX0" fmla="*/ 6985 w 12328"/>
                <a:gd name="connsiteY0" fmla="*/ 15177 h 28027"/>
                <a:gd name="connsiteX1" fmla="*/ 12328 w 12328"/>
                <a:gd name="connsiteY1" fmla="*/ 27249 h 28027"/>
                <a:gd name="connsiteX2" fmla="*/ 10102 w 12328"/>
                <a:gd name="connsiteY2" fmla="*/ 27991 h 28027"/>
                <a:gd name="connsiteX3" fmla="*/ 4511 w 12328"/>
                <a:gd name="connsiteY3" fmla="*/ 24478 h 28027"/>
                <a:gd name="connsiteX4" fmla="*/ 157 w 12328"/>
                <a:gd name="connsiteY4" fmla="*/ 7261 h 28027"/>
                <a:gd name="connsiteX5" fmla="*/ 5847 w 12328"/>
                <a:gd name="connsiteY5" fmla="*/ 38 h 28027"/>
                <a:gd name="connsiteX6" fmla="*/ 9755 w 12328"/>
                <a:gd name="connsiteY6" fmla="*/ 780 h 28027"/>
                <a:gd name="connsiteX7" fmla="*/ 8667 w 12328"/>
                <a:gd name="connsiteY7" fmla="*/ 780 h 28027"/>
                <a:gd name="connsiteX8" fmla="*/ 7034 w 12328"/>
                <a:gd name="connsiteY8" fmla="*/ 15177 h 2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8" h="28027">
                  <a:moveTo>
                    <a:pt x="6985" y="15177"/>
                  </a:moveTo>
                  <a:cubicBezTo>
                    <a:pt x="2037" y="25072"/>
                    <a:pt x="10102" y="27199"/>
                    <a:pt x="12328" y="27249"/>
                  </a:cubicBezTo>
                  <a:cubicBezTo>
                    <a:pt x="11734" y="27546"/>
                    <a:pt x="10844" y="27892"/>
                    <a:pt x="10102" y="27991"/>
                  </a:cubicBezTo>
                  <a:cubicBezTo>
                    <a:pt x="7480" y="28288"/>
                    <a:pt x="5105" y="26754"/>
                    <a:pt x="4511" y="24478"/>
                  </a:cubicBezTo>
                  <a:lnTo>
                    <a:pt x="157" y="7261"/>
                  </a:lnTo>
                  <a:cubicBezTo>
                    <a:pt x="-684" y="3847"/>
                    <a:pt x="1938" y="483"/>
                    <a:pt x="5847" y="38"/>
                  </a:cubicBezTo>
                  <a:cubicBezTo>
                    <a:pt x="7282" y="-111"/>
                    <a:pt x="8618" y="186"/>
                    <a:pt x="9755" y="780"/>
                  </a:cubicBezTo>
                  <a:cubicBezTo>
                    <a:pt x="9409" y="780"/>
                    <a:pt x="9013" y="780"/>
                    <a:pt x="8667" y="780"/>
                  </a:cubicBezTo>
                  <a:cubicBezTo>
                    <a:pt x="4956" y="1176"/>
                    <a:pt x="-4543" y="3847"/>
                    <a:pt x="7034" y="15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0" name="צורה חופשית: צורה 139">
              <a:extLst>
                <a:ext uri="{FF2B5EF4-FFF2-40B4-BE49-F238E27FC236}">
                  <a16:creationId xmlns:a16="http://schemas.microsoft.com/office/drawing/2014/main" id="{9B1DE5B9-4667-6A47-2AED-FA3C959AE11C}"/>
                </a:ext>
              </a:extLst>
            </p:cNvPr>
            <p:cNvSpPr/>
            <p:nvPr/>
          </p:nvSpPr>
          <p:spPr>
            <a:xfrm>
              <a:off x="5139240" y="433756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761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1" name="צורה חופשית: צורה 140">
              <a:extLst>
                <a:ext uri="{FF2B5EF4-FFF2-40B4-BE49-F238E27FC236}">
                  <a16:creationId xmlns:a16="http://schemas.microsoft.com/office/drawing/2014/main" id="{C808E707-704C-F296-AD96-136CE2E5F2DD}"/>
                </a:ext>
              </a:extLst>
            </p:cNvPr>
            <p:cNvSpPr/>
            <p:nvPr/>
          </p:nvSpPr>
          <p:spPr>
            <a:xfrm>
              <a:off x="5142951" y="453695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2" name="צורה חופשית: צורה 141">
              <a:extLst>
                <a:ext uri="{FF2B5EF4-FFF2-40B4-BE49-F238E27FC236}">
                  <a16:creationId xmlns:a16="http://schemas.microsoft.com/office/drawing/2014/main" id="{2C45347F-B383-933D-CC03-5A6887F745F8}"/>
                </a:ext>
              </a:extLst>
            </p:cNvPr>
            <p:cNvSpPr/>
            <p:nvPr/>
          </p:nvSpPr>
          <p:spPr>
            <a:xfrm>
              <a:off x="5154379" y="423960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1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1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3" name="צורה חופשית: צורה 142">
              <a:extLst>
                <a:ext uri="{FF2B5EF4-FFF2-40B4-BE49-F238E27FC236}">
                  <a16:creationId xmlns:a16="http://schemas.microsoft.com/office/drawing/2014/main" id="{08D9B9FC-2BA1-89CC-4ECA-049830EDCAB1}"/>
                </a:ext>
              </a:extLst>
            </p:cNvPr>
            <p:cNvSpPr/>
            <p:nvPr/>
          </p:nvSpPr>
          <p:spPr>
            <a:xfrm>
              <a:off x="5144930" y="425395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01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4" name="צורה חופשית: צורה 143">
              <a:extLst>
                <a:ext uri="{FF2B5EF4-FFF2-40B4-BE49-F238E27FC236}">
                  <a16:creationId xmlns:a16="http://schemas.microsoft.com/office/drawing/2014/main" id="{8D3968D4-82D5-A299-FCBB-BDA8DB5313A4}"/>
                </a:ext>
              </a:extLst>
            </p:cNvPr>
            <p:cNvSpPr/>
            <p:nvPr/>
          </p:nvSpPr>
          <p:spPr>
            <a:xfrm>
              <a:off x="5139988" y="439549"/>
              <a:ext cx="11716" cy="11667"/>
            </a:xfrm>
            <a:custGeom>
              <a:avLst/>
              <a:gdLst>
                <a:gd name="connsiteX0" fmla="*/ 45 w 11716"/>
                <a:gd name="connsiteY0" fmla="*/ 6527 h 11667"/>
                <a:gd name="connsiteX1" fmla="*/ 6575 w 11716"/>
                <a:gd name="connsiteY1" fmla="*/ 11623 h 11667"/>
                <a:gd name="connsiteX2" fmla="*/ 11671 w 11716"/>
                <a:gd name="connsiteY2" fmla="*/ 5092 h 11667"/>
                <a:gd name="connsiteX3" fmla="*/ 5141 w 11716"/>
                <a:gd name="connsiteY3" fmla="*/ 46 h 11667"/>
                <a:gd name="connsiteX4" fmla="*/ 45 w 11716"/>
                <a:gd name="connsiteY4" fmla="*/ 6527 h 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6" h="11667">
                  <a:moveTo>
                    <a:pt x="45" y="6527"/>
                  </a:moveTo>
                  <a:cubicBezTo>
                    <a:pt x="441" y="9743"/>
                    <a:pt x="3360" y="12018"/>
                    <a:pt x="6575" y="11623"/>
                  </a:cubicBezTo>
                  <a:cubicBezTo>
                    <a:pt x="9791" y="11227"/>
                    <a:pt x="12067" y="8308"/>
                    <a:pt x="11671" y="5092"/>
                  </a:cubicBezTo>
                  <a:cubicBezTo>
                    <a:pt x="11275" y="1876"/>
                    <a:pt x="8356" y="-350"/>
                    <a:pt x="5141" y="46"/>
                  </a:cubicBezTo>
                  <a:cubicBezTo>
                    <a:pt x="1925" y="441"/>
                    <a:pt x="-351" y="3360"/>
                    <a:pt x="45" y="6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5" name="צורה חופשית: צורה 144">
              <a:extLst>
                <a:ext uri="{FF2B5EF4-FFF2-40B4-BE49-F238E27FC236}">
                  <a16:creationId xmlns:a16="http://schemas.microsoft.com/office/drawing/2014/main" id="{8EE7C540-A9C1-3681-04E6-637697BC146A}"/>
                </a:ext>
              </a:extLst>
            </p:cNvPr>
            <p:cNvSpPr/>
            <p:nvPr/>
          </p:nvSpPr>
          <p:spPr>
            <a:xfrm>
              <a:off x="5159332" y="442815"/>
              <a:ext cx="11716" cy="11667"/>
            </a:xfrm>
            <a:custGeom>
              <a:avLst/>
              <a:gdLst>
                <a:gd name="connsiteX0" fmla="*/ 45 w 11716"/>
                <a:gd name="connsiteY0" fmla="*/ 6527 h 11667"/>
                <a:gd name="connsiteX1" fmla="*/ 6575 w 11716"/>
                <a:gd name="connsiteY1" fmla="*/ 11623 h 11667"/>
                <a:gd name="connsiteX2" fmla="*/ 11671 w 11716"/>
                <a:gd name="connsiteY2" fmla="*/ 5092 h 11667"/>
                <a:gd name="connsiteX3" fmla="*/ 5141 w 11716"/>
                <a:gd name="connsiteY3" fmla="*/ 46 h 11667"/>
                <a:gd name="connsiteX4" fmla="*/ 45 w 11716"/>
                <a:gd name="connsiteY4" fmla="*/ 6527 h 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6" h="11667">
                  <a:moveTo>
                    <a:pt x="45" y="6527"/>
                  </a:moveTo>
                  <a:cubicBezTo>
                    <a:pt x="440" y="9743"/>
                    <a:pt x="3360" y="12018"/>
                    <a:pt x="6575" y="11623"/>
                  </a:cubicBezTo>
                  <a:cubicBezTo>
                    <a:pt x="9791" y="11227"/>
                    <a:pt x="12067" y="8308"/>
                    <a:pt x="11671" y="5092"/>
                  </a:cubicBezTo>
                  <a:cubicBezTo>
                    <a:pt x="11275" y="1876"/>
                    <a:pt x="8356" y="-350"/>
                    <a:pt x="5141" y="46"/>
                  </a:cubicBezTo>
                  <a:cubicBezTo>
                    <a:pt x="1925" y="441"/>
                    <a:pt x="-351" y="3360"/>
                    <a:pt x="45" y="6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6" name="צורה חופשית: צורה 145">
              <a:extLst>
                <a:ext uri="{FF2B5EF4-FFF2-40B4-BE49-F238E27FC236}">
                  <a16:creationId xmlns:a16="http://schemas.microsoft.com/office/drawing/2014/main" id="{69E6114F-0418-382A-70A2-9AC29E844654}"/>
                </a:ext>
              </a:extLst>
            </p:cNvPr>
            <p:cNvSpPr/>
            <p:nvPr/>
          </p:nvSpPr>
          <p:spPr>
            <a:xfrm>
              <a:off x="5145820" y="427028"/>
              <a:ext cx="26618" cy="26618"/>
            </a:xfrm>
            <a:custGeom>
              <a:avLst/>
              <a:gdLst>
                <a:gd name="connsiteX0" fmla="*/ 99 w 26618"/>
                <a:gd name="connsiteY0" fmla="*/ 14942 h 26618"/>
                <a:gd name="connsiteX1" fmla="*/ 14942 w 26618"/>
                <a:gd name="connsiteY1" fmla="*/ 26519 h 26618"/>
                <a:gd name="connsiteX2" fmla="*/ 26519 w 26618"/>
                <a:gd name="connsiteY2" fmla="*/ 11676 h 26618"/>
                <a:gd name="connsiteX3" fmla="*/ 11676 w 26618"/>
                <a:gd name="connsiteY3" fmla="*/ 99 h 26618"/>
                <a:gd name="connsiteX4" fmla="*/ 99 w 26618"/>
                <a:gd name="connsiteY4" fmla="*/ 14942 h 2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18" h="26618">
                  <a:moveTo>
                    <a:pt x="99" y="14942"/>
                  </a:moveTo>
                  <a:cubicBezTo>
                    <a:pt x="990" y="22215"/>
                    <a:pt x="7619" y="27409"/>
                    <a:pt x="14942" y="26519"/>
                  </a:cubicBezTo>
                  <a:cubicBezTo>
                    <a:pt x="22215" y="25628"/>
                    <a:pt x="27409" y="18949"/>
                    <a:pt x="26519" y="11676"/>
                  </a:cubicBezTo>
                  <a:cubicBezTo>
                    <a:pt x="25628" y="4404"/>
                    <a:pt x="18949" y="-791"/>
                    <a:pt x="11676" y="99"/>
                  </a:cubicBezTo>
                  <a:cubicBezTo>
                    <a:pt x="4404" y="990"/>
                    <a:pt x="-791" y="7620"/>
                    <a:pt x="99" y="149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7" name="צורה חופשית: צורה 146">
              <a:extLst>
                <a:ext uri="{FF2B5EF4-FFF2-40B4-BE49-F238E27FC236}">
                  <a16:creationId xmlns:a16="http://schemas.microsoft.com/office/drawing/2014/main" id="{34B1B0E9-FE4B-F7B7-1224-79BC78C03F19}"/>
                </a:ext>
              </a:extLst>
            </p:cNvPr>
            <p:cNvSpPr/>
            <p:nvPr/>
          </p:nvSpPr>
          <p:spPr>
            <a:xfrm>
              <a:off x="5143979" y="443195"/>
              <a:ext cx="16349" cy="16348"/>
            </a:xfrm>
            <a:custGeom>
              <a:avLst/>
              <a:gdLst>
                <a:gd name="connsiteX0" fmla="*/ 61 w 16349"/>
                <a:gd name="connsiteY0" fmla="*/ 9164 h 16348"/>
                <a:gd name="connsiteX1" fmla="*/ 9164 w 16349"/>
                <a:gd name="connsiteY1" fmla="*/ 16289 h 16348"/>
                <a:gd name="connsiteX2" fmla="*/ 16289 w 16349"/>
                <a:gd name="connsiteY2" fmla="*/ 7185 h 16348"/>
                <a:gd name="connsiteX3" fmla="*/ 7185 w 16349"/>
                <a:gd name="connsiteY3" fmla="*/ 61 h 16348"/>
                <a:gd name="connsiteX4" fmla="*/ 61 w 16349"/>
                <a:gd name="connsiteY4" fmla="*/ 9164 h 1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" h="16348">
                  <a:moveTo>
                    <a:pt x="61" y="9164"/>
                  </a:moveTo>
                  <a:cubicBezTo>
                    <a:pt x="605" y="13617"/>
                    <a:pt x="4711" y="16833"/>
                    <a:pt x="9164" y="16289"/>
                  </a:cubicBezTo>
                  <a:cubicBezTo>
                    <a:pt x="13666" y="15744"/>
                    <a:pt x="16833" y="11638"/>
                    <a:pt x="16289" y="7185"/>
                  </a:cubicBezTo>
                  <a:cubicBezTo>
                    <a:pt x="15744" y="2683"/>
                    <a:pt x="11638" y="-483"/>
                    <a:pt x="7185" y="61"/>
                  </a:cubicBezTo>
                  <a:cubicBezTo>
                    <a:pt x="2683" y="605"/>
                    <a:pt x="-483" y="4711"/>
                    <a:pt x="61" y="91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8" name="צורה חופשית: צורה 147">
              <a:extLst>
                <a:ext uri="{FF2B5EF4-FFF2-40B4-BE49-F238E27FC236}">
                  <a16:creationId xmlns:a16="http://schemas.microsoft.com/office/drawing/2014/main" id="{3FD16408-6813-4693-CEDC-080254C1F007}"/>
                </a:ext>
              </a:extLst>
            </p:cNvPr>
            <p:cNvSpPr/>
            <p:nvPr/>
          </p:nvSpPr>
          <p:spPr>
            <a:xfrm>
              <a:off x="5234727" y="461562"/>
              <a:ext cx="4947" cy="98"/>
            </a:xfrm>
            <a:custGeom>
              <a:avLst/>
              <a:gdLst>
                <a:gd name="connsiteX0" fmla="*/ 0 w 4947"/>
                <a:gd name="connsiteY0" fmla="*/ 99 h 98"/>
                <a:gd name="connsiteX1" fmla="*/ 0 w 4947"/>
                <a:gd name="connsiteY1" fmla="*/ 49 h 98"/>
                <a:gd name="connsiteX2" fmla="*/ 0 w 4947"/>
                <a:gd name="connsiteY2" fmla="*/ 0 h 98"/>
                <a:gd name="connsiteX3" fmla="*/ 0 w 4947"/>
                <a:gd name="connsiteY3" fmla="*/ 99 h 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7" h="98">
                  <a:moveTo>
                    <a:pt x="0" y="9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9" name="צורה חופשית: צורה 148">
              <a:extLst>
                <a:ext uri="{FF2B5EF4-FFF2-40B4-BE49-F238E27FC236}">
                  <a16:creationId xmlns:a16="http://schemas.microsoft.com/office/drawing/2014/main" id="{C6D4842C-23F3-6001-077C-881C93D0964B}"/>
                </a:ext>
              </a:extLst>
            </p:cNvPr>
            <p:cNvSpPr/>
            <p:nvPr/>
          </p:nvSpPr>
          <p:spPr>
            <a:xfrm>
              <a:off x="5152648" y="449539"/>
              <a:ext cx="13161" cy="13211"/>
            </a:xfrm>
            <a:custGeom>
              <a:avLst/>
              <a:gdLst>
                <a:gd name="connsiteX0" fmla="*/ 1 w 13161"/>
                <a:gd name="connsiteY0" fmla="*/ 7422 h 13211"/>
                <a:gd name="connsiteX1" fmla="*/ 7372 w 13161"/>
                <a:gd name="connsiteY1" fmla="*/ 13161 h 13211"/>
                <a:gd name="connsiteX2" fmla="*/ 13112 w 13161"/>
                <a:gd name="connsiteY2" fmla="*/ 5789 h 13211"/>
                <a:gd name="connsiteX3" fmla="*/ 5789 w 13161"/>
                <a:gd name="connsiteY3" fmla="*/ 50 h 13211"/>
                <a:gd name="connsiteX4" fmla="*/ 50 w 13161"/>
                <a:gd name="connsiteY4" fmla="*/ 7372 h 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" h="13211">
                  <a:moveTo>
                    <a:pt x="1" y="7422"/>
                  </a:moveTo>
                  <a:cubicBezTo>
                    <a:pt x="446" y="11034"/>
                    <a:pt x="3761" y="13606"/>
                    <a:pt x="7372" y="13161"/>
                  </a:cubicBezTo>
                  <a:cubicBezTo>
                    <a:pt x="10984" y="12716"/>
                    <a:pt x="13557" y="9450"/>
                    <a:pt x="13112" y="5789"/>
                  </a:cubicBezTo>
                  <a:cubicBezTo>
                    <a:pt x="12666" y="2178"/>
                    <a:pt x="9401" y="-395"/>
                    <a:pt x="5789" y="50"/>
                  </a:cubicBezTo>
                  <a:cubicBezTo>
                    <a:pt x="2177" y="495"/>
                    <a:pt x="-395" y="3810"/>
                    <a:pt x="50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0" name="צורה חופשית: צורה 149">
              <a:extLst>
                <a:ext uri="{FF2B5EF4-FFF2-40B4-BE49-F238E27FC236}">
                  <a16:creationId xmlns:a16="http://schemas.microsoft.com/office/drawing/2014/main" id="{87DF1DC1-F273-91DD-351C-0F10F4F7A12F}"/>
                </a:ext>
              </a:extLst>
            </p:cNvPr>
            <p:cNvSpPr/>
            <p:nvPr/>
          </p:nvSpPr>
          <p:spPr>
            <a:xfrm>
              <a:off x="3672684" y="1090176"/>
              <a:ext cx="70864" cy="83179"/>
            </a:xfrm>
            <a:custGeom>
              <a:avLst/>
              <a:gdLst>
                <a:gd name="connsiteX0" fmla="*/ 2497 w 70864"/>
                <a:gd name="connsiteY0" fmla="*/ 75857 h 83179"/>
                <a:gd name="connsiteX1" fmla="*/ 12540 w 70864"/>
                <a:gd name="connsiteY1" fmla="*/ 81794 h 83179"/>
                <a:gd name="connsiteX2" fmla="*/ 20011 w 70864"/>
                <a:gd name="connsiteY2" fmla="*/ 83180 h 83179"/>
                <a:gd name="connsiteX3" fmla="*/ 24464 w 70864"/>
                <a:gd name="connsiteY3" fmla="*/ 82734 h 83179"/>
                <a:gd name="connsiteX4" fmla="*/ 43215 w 70864"/>
                <a:gd name="connsiteY4" fmla="*/ 71058 h 83179"/>
                <a:gd name="connsiteX5" fmla="*/ 50240 w 70864"/>
                <a:gd name="connsiteY5" fmla="*/ 63192 h 83179"/>
                <a:gd name="connsiteX6" fmla="*/ 55979 w 70864"/>
                <a:gd name="connsiteY6" fmla="*/ 51268 h 83179"/>
                <a:gd name="connsiteX7" fmla="*/ 58354 w 70864"/>
                <a:gd name="connsiteY7" fmla="*/ 42759 h 83179"/>
                <a:gd name="connsiteX8" fmla="*/ 60036 w 70864"/>
                <a:gd name="connsiteY8" fmla="*/ 42957 h 83179"/>
                <a:gd name="connsiteX9" fmla="*/ 69140 w 70864"/>
                <a:gd name="connsiteY9" fmla="*/ 30439 h 83179"/>
                <a:gd name="connsiteX10" fmla="*/ 69684 w 70864"/>
                <a:gd name="connsiteY10" fmla="*/ 19456 h 83179"/>
                <a:gd name="connsiteX11" fmla="*/ 70030 w 70864"/>
                <a:gd name="connsiteY11" fmla="*/ 7038 h 83179"/>
                <a:gd name="connsiteX12" fmla="*/ 60383 w 70864"/>
                <a:gd name="connsiteY12" fmla="*/ 210 h 83179"/>
                <a:gd name="connsiteX13" fmla="*/ 55484 w 70864"/>
                <a:gd name="connsiteY13" fmla="*/ 309 h 83179"/>
                <a:gd name="connsiteX14" fmla="*/ 49102 w 70864"/>
                <a:gd name="connsiteY14" fmla="*/ 3278 h 83179"/>
                <a:gd name="connsiteX15" fmla="*/ 40790 w 70864"/>
                <a:gd name="connsiteY15" fmla="*/ 2486 h 83179"/>
                <a:gd name="connsiteX16" fmla="*/ 27779 w 70864"/>
                <a:gd name="connsiteY16" fmla="*/ 4020 h 83179"/>
                <a:gd name="connsiteX17" fmla="*/ 27135 w 70864"/>
                <a:gd name="connsiteY17" fmla="*/ 5405 h 83179"/>
                <a:gd name="connsiteX18" fmla="*/ 22089 w 70864"/>
                <a:gd name="connsiteY18" fmla="*/ 24255 h 83179"/>
                <a:gd name="connsiteX19" fmla="*/ 22040 w 70864"/>
                <a:gd name="connsiteY19" fmla="*/ 24305 h 83179"/>
                <a:gd name="connsiteX20" fmla="*/ 20555 w 70864"/>
                <a:gd name="connsiteY20" fmla="*/ 26877 h 83179"/>
                <a:gd name="connsiteX21" fmla="*/ 9621 w 70864"/>
                <a:gd name="connsiteY21" fmla="*/ 43451 h 83179"/>
                <a:gd name="connsiteX22" fmla="*/ 3585 w 70864"/>
                <a:gd name="connsiteY22" fmla="*/ 54088 h 83179"/>
                <a:gd name="connsiteX23" fmla="*/ 1953 w 70864"/>
                <a:gd name="connsiteY23" fmla="*/ 57304 h 83179"/>
                <a:gd name="connsiteX24" fmla="*/ 2546 w 70864"/>
                <a:gd name="connsiteY24" fmla="*/ 75857 h 8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864" h="83179">
                  <a:moveTo>
                    <a:pt x="2497" y="75857"/>
                  </a:moveTo>
                  <a:cubicBezTo>
                    <a:pt x="4525" y="79024"/>
                    <a:pt x="9028" y="80706"/>
                    <a:pt x="12540" y="81794"/>
                  </a:cubicBezTo>
                  <a:cubicBezTo>
                    <a:pt x="14965" y="82536"/>
                    <a:pt x="17488" y="83130"/>
                    <a:pt x="20011" y="83180"/>
                  </a:cubicBezTo>
                  <a:cubicBezTo>
                    <a:pt x="21545" y="83180"/>
                    <a:pt x="22980" y="83031"/>
                    <a:pt x="24464" y="82734"/>
                  </a:cubicBezTo>
                  <a:cubicBezTo>
                    <a:pt x="31934" y="81151"/>
                    <a:pt x="38020" y="76105"/>
                    <a:pt x="43215" y="71058"/>
                  </a:cubicBezTo>
                  <a:cubicBezTo>
                    <a:pt x="45837" y="68584"/>
                    <a:pt x="48212" y="66061"/>
                    <a:pt x="50240" y="63192"/>
                  </a:cubicBezTo>
                  <a:cubicBezTo>
                    <a:pt x="52912" y="59283"/>
                    <a:pt x="54643" y="55770"/>
                    <a:pt x="55979" y="51268"/>
                  </a:cubicBezTo>
                  <a:cubicBezTo>
                    <a:pt x="56128" y="50724"/>
                    <a:pt x="58354" y="43154"/>
                    <a:pt x="58354" y="42759"/>
                  </a:cubicBezTo>
                  <a:cubicBezTo>
                    <a:pt x="58898" y="42759"/>
                    <a:pt x="59442" y="42907"/>
                    <a:pt x="60036" y="42957"/>
                  </a:cubicBezTo>
                  <a:cubicBezTo>
                    <a:pt x="63153" y="39196"/>
                    <a:pt x="67408" y="34397"/>
                    <a:pt x="69140" y="30439"/>
                  </a:cubicBezTo>
                  <a:cubicBezTo>
                    <a:pt x="71168" y="25789"/>
                    <a:pt x="69090" y="24206"/>
                    <a:pt x="69684" y="19456"/>
                  </a:cubicBezTo>
                  <a:cubicBezTo>
                    <a:pt x="70080" y="15498"/>
                    <a:pt x="71910" y="10847"/>
                    <a:pt x="70030" y="7038"/>
                  </a:cubicBezTo>
                  <a:cubicBezTo>
                    <a:pt x="68150" y="3228"/>
                    <a:pt x="64687" y="755"/>
                    <a:pt x="60383" y="210"/>
                  </a:cubicBezTo>
                  <a:cubicBezTo>
                    <a:pt x="58750" y="-37"/>
                    <a:pt x="57068" y="-136"/>
                    <a:pt x="55484" y="309"/>
                  </a:cubicBezTo>
                  <a:cubicBezTo>
                    <a:pt x="53209" y="1002"/>
                    <a:pt x="51428" y="2684"/>
                    <a:pt x="49102" y="3278"/>
                  </a:cubicBezTo>
                  <a:cubicBezTo>
                    <a:pt x="46480" y="3871"/>
                    <a:pt x="43413" y="2882"/>
                    <a:pt x="40790" y="2486"/>
                  </a:cubicBezTo>
                  <a:cubicBezTo>
                    <a:pt x="37773" y="2041"/>
                    <a:pt x="29857" y="1348"/>
                    <a:pt x="27779" y="4020"/>
                  </a:cubicBezTo>
                  <a:cubicBezTo>
                    <a:pt x="27482" y="4416"/>
                    <a:pt x="27284" y="4910"/>
                    <a:pt x="27135" y="5405"/>
                  </a:cubicBezTo>
                  <a:cubicBezTo>
                    <a:pt x="25404" y="11540"/>
                    <a:pt x="24860" y="18417"/>
                    <a:pt x="22089" y="24255"/>
                  </a:cubicBezTo>
                  <a:cubicBezTo>
                    <a:pt x="22040" y="24255"/>
                    <a:pt x="22040" y="24305"/>
                    <a:pt x="22040" y="24305"/>
                  </a:cubicBezTo>
                  <a:cubicBezTo>
                    <a:pt x="21644" y="25195"/>
                    <a:pt x="21149" y="26036"/>
                    <a:pt x="20555" y="26877"/>
                  </a:cubicBezTo>
                  <a:cubicBezTo>
                    <a:pt x="16944" y="32418"/>
                    <a:pt x="13233" y="37960"/>
                    <a:pt x="9621" y="43451"/>
                  </a:cubicBezTo>
                  <a:cubicBezTo>
                    <a:pt x="6950" y="47508"/>
                    <a:pt x="5416" y="50328"/>
                    <a:pt x="3585" y="54088"/>
                  </a:cubicBezTo>
                  <a:cubicBezTo>
                    <a:pt x="3041" y="55078"/>
                    <a:pt x="2546" y="56117"/>
                    <a:pt x="1953" y="57304"/>
                  </a:cubicBezTo>
                  <a:cubicBezTo>
                    <a:pt x="-719" y="62697"/>
                    <a:pt x="-768" y="70662"/>
                    <a:pt x="2546" y="7585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1" name="צורה חופשית: צורה 150">
              <a:extLst>
                <a:ext uri="{FF2B5EF4-FFF2-40B4-BE49-F238E27FC236}">
                  <a16:creationId xmlns:a16="http://schemas.microsoft.com/office/drawing/2014/main" id="{F203847C-A7E5-E8B9-7509-D15C69B5B3AC}"/>
                </a:ext>
              </a:extLst>
            </p:cNvPr>
            <p:cNvSpPr/>
            <p:nvPr/>
          </p:nvSpPr>
          <p:spPr>
            <a:xfrm>
              <a:off x="3582724" y="1047492"/>
              <a:ext cx="92357" cy="54751"/>
            </a:xfrm>
            <a:custGeom>
              <a:avLst/>
              <a:gdLst>
                <a:gd name="connsiteX0" fmla="*/ 38 w 92357"/>
                <a:gd name="connsiteY0" fmla="*/ 41509 h 54751"/>
                <a:gd name="connsiteX1" fmla="*/ 10922 w 92357"/>
                <a:gd name="connsiteY1" fmla="*/ 53878 h 54751"/>
                <a:gd name="connsiteX2" fmla="*/ 35017 w 92357"/>
                <a:gd name="connsiteY2" fmla="*/ 52691 h 54751"/>
                <a:gd name="connsiteX3" fmla="*/ 54757 w 92357"/>
                <a:gd name="connsiteY3" fmla="*/ 44676 h 54751"/>
                <a:gd name="connsiteX4" fmla="*/ 58468 w 92357"/>
                <a:gd name="connsiteY4" fmla="*/ 39827 h 54751"/>
                <a:gd name="connsiteX5" fmla="*/ 64751 w 92357"/>
                <a:gd name="connsiteY5" fmla="*/ 37551 h 54751"/>
                <a:gd name="connsiteX6" fmla="*/ 65444 w 92357"/>
                <a:gd name="connsiteY6" fmla="*/ 41064 h 54751"/>
                <a:gd name="connsiteX7" fmla="*/ 78554 w 92357"/>
                <a:gd name="connsiteY7" fmla="*/ 36413 h 54751"/>
                <a:gd name="connsiteX8" fmla="*/ 92358 w 92357"/>
                <a:gd name="connsiteY8" fmla="*/ 26321 h 54751"/>
                <a:gd name="connsiteX9" fmla="*/ 92259 w 92357"/>
                <a:gd name="connsiteY9" fmla="*/ 14842 h 54751"/>
                <a:gd name="connsiteX10" fmla="*/ 89192 w 92357"/>
                <a:gd name="connsiteY10" fmla="*/ 1831 h 54751"/>
                <a:gd name="connsiteX11" fmla="*/ 44219 w 92357"/>
                <a:gd name="connsiteY11" fmla="*/ 0 h 54751"/>
                <a:gd name="connsiteX12" fmla="*/ 40459 w 92357"/>
                <a:gd name="connsiteY12" fmla="*/ 7866 h 54751"/>
                <a:gd name="connsiteX13" fmla="*/ 39915 w 92357"/>
                <a:gd name="connsiteY13" fmla="*/ 8905 h 54751"/>
                <a:gd name="connsiteX14" fmla="*/ 24924 w 92357"/>
                <a:gd name="connsiteY14" fmla="*/ 19642 h 54751"/>
                <a:gd name="connsiteX15" fmla="*/ 285 w 92357"/>
                <a:gd name="connsiteY15" fmla="*/ 38640 h 54751"/>
                <a:gd name="connsiteX16" fmla="*/ 38 w 92357"/>
                <a:gd name="connsiteY16" fmla="*/ 41559 h 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357" h="54751">
                  <a:moveTo>
                    <a:pt x="38" y="41509"/>
                  </a:moveTo>
                  <a:cubicBezTo>
                    <a:pt x="879" y="49227"/>
                    <a:pt x="2660" y="52592"/>
                    <a:pt x="10922" y="53878"/>
                  </a:cubicBezTo>
                  <a:cubicBezTo>
                    <a:pt x="18937" y="55065"/>
                    <a:pt x="27299" y="55362"/>
                    <a:pt x="35017" y="52691"/>
                  </a:cubicBezTo>
                  <a:cubicBezTo>
                    <a:pt x="39865" y="51009"/>
                    <a:pt x="51591" y="48782"/>
                    <a:pt x="54757" y="44676"/>
                  </a:cubicBezTo>
                  <a:cubicBezTo>
                    <a:pt x="56192" y="42845"/>
                    <a:pt x="58468" y="39827"/>
                    <a:pt x="58468" y="39827"/>
                  </a:cubicBezTo>
                  <a:lnTo>
                    <a:pt x="64751" y="37551"/>
                  </a:lnTo>
                  <a:lnTo>
                    <a:pt x="65444" y="41064"/>
                  </a:lnTo>
                  <a:cubicBezTo>
                    <a:pt x="65444" y="41064"/>
                    <a:pt x="67126" y="41015"/>
                    <a:pt x="78554" y="36413"/>
                  </a:cubicBezTo>
                  <a:cubicBezTo>
                    <a:pt x="90033" y="31763"/>
                    <a:pt x="92358" y="26321"/>
                    <a:pt x="92358" y="26321"/>
                  </a:cubicBezTo>
                  <a:cubicBezTo>
                    <a:pt x="92358" y="26321"/>
                    <a:pt x="91764" y="20631"/>
                    <a:pt x="92259" y="14842"/>
                  </a:cubicBezTo>
                  <a:cubicBezTo>
                    <a:pt x="92754" y="9004"/>
                    <a:pt x="89192" y="1831"/>
                    <a:pt x="89192" y="1831"/>
                  </a:cubicBezTo>
                  <a:lnTo>
                    <a:pt x="44219" y="0"/>
                  </a:lnTo>
                  <a:cubicBezTo>
                    <a:pt x="42883" y="2573"/>
                    <a:pt x="41795" y="5294"/>
                    <a:pt x="40459" y="7866"/>
                  </a:cubicBezTo>
                  <a:cubicBezTo>
                    <a:pt x="40310" y="8213"/>
                    <a:pt x="40162" y="8559"/>
                    <a:pt x="39915" y="8905"/>
                  </a:cubicBezTo>
                  <a:cubicBezTo>
                    <a:pt x="36699" y="14793"/>
                    <a:pt x="30465" y="16426"/>
                    <a:pt x="24924" y="19642"/>
                  </a:cubicBezTo>
                  <a:cubicBezTo>
                    <a:pt x="18739" y="23253"/>
                    <a:pt x="2710" y="30328"/>
                    <a:pt x="285" y="38640"/>
                  </a:cubicBezTo>
                  <a:cubicBezTo>
                    <a:pt x="38" y="39580"/>
                    <a:pt x="-61" y="40520"/>
                    <a:pt x="38" y="415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2" name="צורה חופשית: צורה 151">
              <a:extLst>
                <a:ext uri="{FF2B5EF4-FFF2-40B4-BE49-F238E27FC236}">
                  <a16:creationId xmlns:a16="http://schemas.microsoft.com/office/drawing/2014/main" id="{17105906-B512-F1E0-6490-DD871DB551ED}"/>
                </a:ext>
              </a:extLst>
            </p:cNvPr>
            <p:cNvSpPr/>
            <p:nvPr/>
          </p:nvSpPr>
          <p:spPr>
            <a:xfrm>
              <a:off x="3676220" y="1110572"/>
              <a:ext cx="45544" cy="52285"/>
            </a:xfrm>
            <a:custGeom>
              <a:avLst/>
              <a:gdLst>
                <a:gd name="connsiteX0" fmla="*/ 0 w 45544"/>
                <a:gd name="connsiteY0" fmla="*/ 42004 h 52285"/>
                <a:gd name="connsiteX1" fmla="*/ 1039 w 45544"/>
                <a:gd name="connsiteY1" fmla="*/ 45467 h 52285"/>
                <a:gd name="connsiteX2" fmla="*/ 14447 w 45544"/>
                <a:gd name="connsiteY2" fmla="*/ 51899 h 52285"/>
                <a:gd name="connsiteX3" fmla="*/ 21274 w 45544"/>
                <a:gd name="connsiteY3" fmla="*/ 50464 h 52285"/>
                <a:gd name="connsiteX4" fmla="*/ 26716 w 45544"/>
                <a:gd name="connsiteY4" fmla="*/ 44626 h 52285"/>
                <a:gd name="connsiteX5" fmla="*/ 36117 w 45544"/>
                <a:gd name="connsiteY5" fmla="*/ 32802 h 52285"/>
                <a:gd name="connsiteX6" fmla="*/ 42548 w 45544"/>
                <a:gd name="connsiteY6" fmla="*/ 21917 h 52285"/>
                <a:gd name="connsiteX7" fmla="*/ 45418 w 45544"/>
                <a:gd name="connsiteY7" fmla="*/ 7817 h 52285"/>
                <a:gd name="connsiteX8" fmla="*/ 45467 w 45544"/>
                <a:gd name="connsiteY8" fmla="*/ 6085 h 52285"/>
                <a:gd name="connsiteX9" fmla="*/ 44231 w 45544"/>
                <a:gd name="connsiteY9" fmla="*/ 5690 h 52285"/>
                <a:gd name="connsiteX10" fmla="*/ 41559 w 45544"/>
                <a:gd name="connsiteY10" fmla="*/ 5294 h 52285"/>
                <a:gd name="connsiteX11" fmla="*/ 34138 w 45544"/>
                <a:gd name="connsiteY11" fmla="*/ 4750 h 52285"/>
                <a:gd name="connsiteX12" fmla="*/ 31070 w 45544"/>
                <a:gd name="connsiteY12" fmla="*/ 4403 h 52285"/>
                <a:gd name="connsiteX13" fmla="*/ 22709 w 45544"/>
                <a:gd name="connsiteY13" fmla="*/ 0 h 52285"/>
                <a:gd name="connsiteX14" fmla="*/ 20087 w 45544"/>
                <a:gd name="connsiteY14" fmla="*/ 3859 h 52285"/>
                <a:gd name="connsiteX15" fmla="*/ 18603 w 45544"/>
                <a:gd name="connsiteY15" fmla="*/ 6432 h 52285"/>
                <a:gd name="connsiteX16" fmla="*/ 7669 w 45544"/>
                <a:gd name="connsiteY16" fmla="*/ 23006 h 52285"/>
                <a:gd name="connsiteX17" fmla="*/ 1633 w 45544"/>
                <a:gd name="connsiteY17" fmla="*/ 33643 h 52285"/>
                <a:gd name="connsiteX18" fmla="*/ 0 w 45544"/>
                <a:gd name="connsiteY18" fmla="*/ 41015 h 52285"/>
                <a:gd name="connsiteX19" fmla="*/ 0 w 45544"/>
                <a:gd name="connsiteY19" fmla="*/ 41955 h 5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44" h="52285">
                  <a:moveTo>
                    <a:pt x="0" y="42004"/>
                  </a:moveTo>
                  <a:cubicBezTo>
                    <a:pt x="0" y="43241"/>
                    <a:pt x="346" y="44428"/>
                    <a:pt x="1039" y="45467"/>
                  </a:cubicBezTo>
                  <a:cubicBezTo>
                    <a:pt x="4007" y="49772"/>
                    <a:pt x="9598" y="50712"/>
                    <a:pt x="14447" y="51899"/>
                  </a:cubicBezTo>
                  <a:cubicBezTo>
                    <a:pt x="17366" y="52641"/>
                    <a:pt x="18800" y="52394"/>
                    <a:pt x="21274" y="50464"/>
                  </a:cubicBezTo>
                  <a:cubicBezTo>
                    <a:pt x="23352" y="48782"/>
                    <a:pt x="25034" y="46655"/>
                    <a:pt x="26716" y="44626"/>
                  </a:cubicBezTo>
                  <a:cubicBezTo>
                    <a:pt x="29982" y="40767"/>
                    <a:pt x="33247" y="37007"/>
                    <a:pt x="36117" y="32802"/>
                  </a:cubicBezTo>
                  <a:cubicBezTo>
                    <a:pt x="38491" y="29240"/>
                    <a:pt x="41262" y="26073"/>
                    <a:pt x="42548" y="21917"/>
                  </a:cubicBezTo>
                  <a:cubicBezTo>
                    <a:pt x="43983" y="17316"/>
                    <a:pt x="45121" y="12666"/>
                    <a:pt x="45418" y="7817"/>
                  </a:cubicBezTo>
                  <a:cubicBezTo>
                    <a:pt x="45418" y="7471"/>
                    <a:pt x="45665" y="6382"/>
                    <a:pt x="45467" y="6085"/>
                  </a:cubicBezTo>
                  <a:cubicBezTo>
                    <a:pt x="45171" y="5640"/>
                    <a:pt x="44775" y="5789"/>
                    <a:pt x="44231" y="5690"/>
                  </a:cubicBezTo>
                  <a:cubicBezTo>
                    <a:pt x="43340" y="5492"/>
                    <a:pt x="42499" y="5343"/>
                    <a:pt x="41559" y="5294"/>
                  </a:cubicBezTo>
                  <a:cubicBezTo>
                    <a:pt x="39085" y="5096"/>
                    <a:pt x="36611" y="4947"/>
                    <a:pt x="34138" y="4750"/>
                  </a:cubicBezTo>
                  <a:cubicBezTo>
                    <a:pt x="33099" y="4651"/>
                    <a:pt x="32060" y="4601"/>
                    <a:pt x="31070" y="4403"/>
                  </a:cubicBezTo>
                  <a:cubicBezTo>
                    <a:pt x="27706" y="3711"/>
                    <a:pt x="25480" y="1633"/>
                    <a:pt x="22709" y="0"/>
                  </a:cubicBezTo>
                  <a:cubicBezTo>
                    <a:pt x="22264" y="1484"/>
                    <a:pt x="21175" y="2721"/>
                    <a:pt x="20087" y="3859"/>
                  </a:cubicBezTo>
                  <a:cubicBezTo>
                    <a:pt x="19691" y="4750"/>
                    <a:pt x="19196" y="5591"/>
                    <a:pt x="18603" y="6432"/>
                  </a:cubicBezTo>
                  <a:cubicBezTo>
                    <a:pt x="14991" y="11973"/>
                    <a:pt x="11280" y="17514"/>
                    <a:pt x="7669" y="23006"/>
                  </a:cubicBezTo>
                  <a:cubicBezTo>
                    <a:pt x="4997" y="27063"/>
                    <a:pt x="3463" y="29883"/>
                    <a:pt x="1633" y="33643"/>
                  </a:cubicBezTo>
                  <a:cubicBezTo>
                    <a:pt x="1336" y="36216"/>
                    <a:pt x="148" y="38442"/>
                    <a:pt x="0" y="41015"/>
                  </a:cubicBezTo>
                  <a:cubicBezTo>
                    <a:pt x="0" y="41311"/>
                    <a:pt x="0" y="41658"/>
                    <a:pt x="0" y="4195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3" name="צורה חופשית: צורה 152">
              <a:extLst>
                <a:ext uri="{FF2B5EF4-FFF2-40B4-BE49-F238E27FC236}">
                  <a16:creationId xmlns:a16="http://schemas.microsoft.com/office/drawing/2014/main" id="{A6FDBC1B-03D1-A646-ED8B-40CAFB16DFF5}"/>
                </a:ext>
              </a:extLst>
            </p:cNvPr>
            <p:cNvSpPr/>
            <p:nvPr/>
          </p:nvSpPr>
          <p:spPr>
            <a:xfrm>
              <a:off x="3583009" y="1055260"/>
              <a:ext cx="53729" cy="34705"/>
            </a:xfrm>
            <a:custGeom>
              <a:avLst/>
              <a:gdLst>
                <a:gd name="connsiteX0" fmla="*/ 0 w 53729"/>
                <a:gd name="connsiteY0" fmla="*/ 30823 h 34705"/>
                <a:gd name="connsiteX1" fmla="*/ 9351 w 53729"/>
                <a:gd name="connsiteY1" fmla="*/ 34385 h 34705"/>
                <a:gd name="connsiteX2" fmla="*/ 22412 w 53729"/>
                <a:gd name="connsiteY2" fmla="*/ 32208 h 34705"/>
                <a:gd name="connsiteX3" fmla="*/ 29883 w 53729"/>
                <a:gd name="connsiteY3" fmla="*/ 28794 h 34705"/>
                <a:gd name="connsiteX4" fmla="*/ 39234 w 53729"/>
                <a:gd name="connsiteY4" fmla="*/ 24638 h 34705"/>
                <a:gd name="connsiteX5" fmla="*/ 46457 w 53729"/>
                <a:gd name="connsiteY5" fmla="*/ 20582 h 34705"/>
                <a:gd name="connsiteX6" fmla="*/ 49227 w 53729"/>
                <a:gd name="connsiteY6" fmla="*/ 16178 h 34705"/>
                <a:gd name="connsiteX7" fmla="*/ 53730 w 53729"/>
                <a:gd name="connsiteY7" fmla="*/ 6729 h 34705"/>
                <a:gd name="connsiteX8" fmla="*/ 41410 w 53729"/>
                <a:gd name="connsiteY8" fmla="*/ 1682 h 34705"/>
                <a:gd name="connsiteX9" fmla="*/ 40174 w 53729"/>
                <a:gd name="connsiteY9" fmla="*/ 0 h 34705"/>
                <a:gd name="connsiteX10" fmla="*/ 39629 w 53729"/>
                <a:gd name="connsiteY10" fmla="*/ 1039 h 34705"/>
                <a:gd name="connsiteX11" fmla="*/ 24638 w 53729"/>
                <a:gd name="connsiteY11" fmla="*/ 11775 h 34705"/>
                <a:gd name="connsiteX12" fmla="*/ 0 w 53729"/>
                <a:gd name="connsiteY12" fmla="*/ 30773 h 3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29" h="34705">
                  <a:moveTo>
                    <a:pt x="0" y="30823"/>
                  </a:moveTo>
                  <a:cubicBezTo>
                    <a:pt x="2028" y="34533"/>
                    <a:pt x="5541" y="35226"/>
                    <a:pt x="9351" y="34385"/>
                  </a:cubicBezTo>
                  <a:cubicBezTo>
                    <a:pt x="13655" y="33445"/>
                    <a:pt x="18207" y="33544"/>
                    <a:pt x="22412" y="32208"/>
                  </a:cubicBezTo>
                  <a:cubicBezTo>
                    <a:pt x="25034" y="31367"/>
                    <a:pt x="27459" y="30031"/>
                    <a:pt x="29883" y="28794"/>
                  </a:cubicBezTo>
                  <a:cubicBezTo>
                    <a:pt x="32901" y="27261"/>
                    <a:pt x="36018" y="25875"/>
                    <a:pt x="39234" y="24638"/>
                  </a:cubicBezTo>
                  <a:cubicBezTo>
                    <a:pt x="42054" y="23550"/>
                    <a:pt x="44428" y="22808"/>
                    <a:pt x="46457" y="20582"/>
                  </a:cubicBezTo>
                  <a:cubicBezTo>
                    <a:pt x="47644" y="19295"/>
                    <a:pt x="48436" y="17712"/>
                    <a:pt x="49227" y="16178"/>
                  </a:cubicBezTo>
                  <a:cubicBezTo>
                    <a:pt x="50860" y="13061"/>
                    <a:pt x="52344" y="9944"/>
                    <a:pt x="53730" y="6729"/>
                  </a:cubicBezTo>
                  <a:cubicBezTo>
                    <a:pt x="49079" y="6630"/>
                    <a:pt x="43983" y="5393"/>
                    <a:pt x="41410" y="1682"/>
                  </a:cubicBezTo>
                  <a:cubicBezTo>
                    <a:pt x="41015" y="1088"/>
                    <a:pt x="40569" y="544"/>
                    <a:pt x="40174" y="0"/>
                  </a:cubicBezTo>
                  <a:cubicBezTo>
                    <a:pt x="40025" y="346"/>
                    <a:pt x="39877" y="693"/>
                    <a:pt x="39629" y="1039"/>
                  </a:cubicBezTo>
                  <a:cubicBezTo>
                    <a:pt x="36413" y="6927"/>
                    <a:pt x="30180" y="8559"/>
                    <a:pt x="24638" y="11775"/>
                  </a:cubicBezTo>
                  <a:cubicBezTo>
                    <a:pt x="18454" y="15387"/>
                    <a:pt x="2424" y="22462"/>
                    <a:pt x="0" y="307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4" name="צורה חופשית: צורה 153">
              <a:extLst>
                <a:ext uri="{FF2B5EF4-FFF2-40B4-BE49-F238E27FC236}">
                  <a16:creationId xmlns:a16="http://schemas.microsoft.com/office/drawing/2014/main" id="{D801AB2F-0B5D-A944-BCF8-435A8CF208D4}"/>
                </a:ext>
              </a:extLst>
            </p:cNvPr>
            <p:cNvSpPr/>
            <p:nvPr/>
          </p:nvSpPr>
          <p:spPr>
            <a:xfrm>
              <a:off x="3658409" y="1033293"/>
              <a:ext cx="791" cy="296"/>
            </a:xfrm>
            <a:custGeom>
              <a:avLst/>
              <a:gdLst>
                <a:gd name="connsiteX0" fmla="*/ 792 w 791"/>
                <a:gd name="connsiteY0" fmla="*/ 297 h 296"/>
                <a:gd name="connsiteX1" fmla="*/ 396 w 791"/>
                <a:gd name="connsiteY1" fmla="*/ 247 h 296"/>
                <a:gd name="connsiteX2" fmla="*/ 0 w 791"/>
                <a:gd name="connsiteY2" fmla="*/ 0 h 296"/>
                <a:gd name="connsiteX3" fmla="*/ 792 w 791"/>
                <a:gd name="connsiteY3" fmla="*/ 297 h 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" h="296">
                  <a:moveTo>
                    <a:pt x="792" y="297"/>
                  </a:moveTo>
                  <a:cubicBezTo>
                    <a:pt x="792" y="297"/>
                    <a:pt x="544" y="297"/>
                    <a:pt x="396" y="247"/>
                  </a:cubicBezTo>
                  <a:cubicBezTo>
                    <a:pt x="247" y="198"/>
                    <a:pt x="148" y="50"/>
                    <a:pt x="0" y="0"/>
                  </a:cubicBezTo>
                  <a:lnTo>
                    <a:pt x="792" y="29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5" name="צורה חופשית: צורה 154">
              <a:extLst>
                <a:ext uri="{FF2B5EF4-FFF2-40B4-BE49-F238E27FC236}">
                  <a16:creationId xmlns:a16="http://schemas.microsoft.com/office/drawing/2014/main" id="{D6F9BE0B-3E63-EE07-5428-4AB6F85C60AF}"/>
                </a:ext>
              </a:extLst>
            </p:cNvPr>
            <p:cNvSpPr/>
            <p:nvPr/>
          </p:nvSpPr>
          <p:spPr>
            <a:xfrm>
              <a:off x="3536785" y="741886"/>
              <a:ext cx="59187" cy="87779"/>
            </a:xfrm>
            <a:custGeom>
              <a:avLst/>
              <a:gdLst>
                <a:gd name="connsiteX0" fmla="*/ 14116 w 59187"/>
                <a:gd name="connsiteY0" fmla="*/ 46160 h 87779"/>
                <a:gd name="connsiteX1" fmla="*/ 25940 w 59187"/>
                <a:gd name="connsiteY1" fmla="*/ 37650 h 87779"/>
                <a:gd name="connsiteX2" fmla="*/ 27325 w 59187"/>
                <a:gd name="connsiteY2" fmla="*/ 35177 h 87779"/>
                <a:gd name="connsiteX3" fmla="*/ 34994 w 59187"/>
                <a:gd name="connsiteY3" fmla="*/ 22610 h 87779"/>
                <a:gd name="connsiteX4" fmla="*/ 45532 w 59187"/>
                <a:gd name="connsiteY4" fmla="*/ 0 h 87779"/>
                <a:gd name="connsiteX5" fmla="*/ 53399 w 59187"/>
                <a:gd name="connsiteY5" fmla="*/ 7866 h 87779"/>
                <a:gd name="connsiteX6" fmla="*/ 53547 w 59187"/>
                <a:gd name="connsiteY6" fmla="*/ 9747 h 87779"/>
                <a:gd name="connsiteX7" fmla="*/ 59187 w 59187"/>
                <a:gd name="connsiteY7" fmla="*/ 24292 h 87779"/>
                <a:gd name="connsiteX8" fmla="*/ 55427 w 59187"/>
                <a:gd name="connsiteY8" fmla="*/ 29635 h 87779"/>
                <a:gd name="connsiteX9" fmla="*/ 49540 w 59187"/>
                <a:gd name="connsiteY9" fmla="*/ 44132 h 87779"/>
                <a:gd name="connsiteX10" fmla="*/ 49540 w 59187"/>
                <a:gd name="connsiteY10" fmla="*/ 45467 h 87779"/>
                <a:gd name="connsiteX11" fmla="*/ 50133 w 59187"/>
                <a:gd name="connsiteY11" fmla="*/ 45764 h 87779"/>
                <a:gd name="connsiteX12" fmla="*/ 49589 w 59187"/>
                <a:gd name="connsiteY12" fmla="*/ 47595 h 87779"/>
                <a:gd name="connsiteX13" fmla="*/ 48402 w 59187"/>
                <a:gd name="connsiteY13" fmla="*/ 57886 h 87779"/>
                <a:gd name="connsiteX14" fmla="*/ 43009 w 59187"/>
                <a:gd name="connsiteY14" fmla="*/ 65900 h 87779"/>
                <a:gd name="connsiteX15" fmla="*/ 32273 w 59187"/>
                <a:gd name="connsiteY15" fmla="*/ 83217 h 87779"/>
                <a:gd name="connsiteX16" fmla="*/ 20152 w 59187"/>
                <a:gd name="connsiteY16" fmla="*/ 87768 h 87779"/>
                <a:gd name="connsiteX17" fmla="*/ 12186 w 59187"/>
                <a:gd name="connsiteY17" fmla="*/ 81980 h 87779"/>
                <a:gd name="connsiteX18" fmla="*/ 8921 w 59187"/>
                <a:gd name="connsiteY18" fmla="*/ 80446 h 87779"/>
                <a:gd name="connsiteX19" fmla="*/ 7288 w 59187"/>
                <a:gd name="connsiteY19" fmla="*/ 76241 h 87779"/>
                <a:gd name="connsiteX20" fmla="*/ 15352 w 59187"/>
                <a:gd name="connsiteY20" fmla="*/ 58232 h 87779"/>
                <a:gd name="connsiteX21" fmla="*/ 14462 w 59187"/>
                <a:gd name="connsiteY21" fmla="*/ 54868 h 87779"/>
                <a:gd name="connsiteX22" fmla="*/ 14808 w 59187"/>
                <a:gd name="connsiteY22" fmla="*/ 54175 h 87779"/>
                <a:gd name="connsiteX23" fmla="*/ 411 w 59187"/>
                <a:gd name="connsiteY23" fmla="*/ 56500 h 87779"/>
                <a:gd name="connsiteX24" fmla="*/ 14165 w 59187"/>
                <a:gd name="connsiteY24" fmla="*/ 46111 h 8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187" h="87779">
                  <a:moveTo>
                    <a:pt x="14116" y="46160"/>
                  </a:moveTo>
                  <a:cubicBezTo>
                    <a:pt x="16738" y="43983"/>
                    <a:pt x="22279" y="40124"/>
                    <a:pt x="25940" y="37650"/>
                  </a:cubicBezTo>
                  <a:cubicBezTo>
                    <a:pt x="26385" y="36809"/>
                    <a:pt x="26831" y="36067"/>
                    <a:pt x="27325" y="35177"/>
                  </a:cubicBezTo>
                  <a:cubicBezTo>
                    <a:pt x="29700" y="30872"/>
                    <a:pt x="32768" y="26964"/>
                    <a:pt x="34994" y="22610"/>
                  </a:cubicBezTo>
                  <a:cubicBezTo>
                    <a:pt x="38804" y="15189"/>
                    <a:pt x="41970" y="7520"/>
                    <a:pt x="45532" y="0"/>
                  </a:cubicBezTo>
                  <a:cubicBezTo>
                    <a:pt x="48204" y="2474"/>
                    <a:pt x="50875" y="5145"/>
                    <a:pt x="53399" y="7866"/>
                  </a:cubicBezTo>
                  <a:cubicBezTo>
                    <a:pt x="53201" y="8460"/>
                    <a:pt x="53201" y="9103"/>
                    <a:pt x="53547" y="9747"/>
                  </a:cubicBezTo>
                  <a:cubicBezTo>
                    <a:pt x="55971" y="14298"/>
                    <a:pt x="58890" y="19097"/>
                    <a:pt x="59187" y="24292"/>
                  </a:cubicBezTo>
                  <a:cubicBezTo>
                    <a:pt x="58049" y="25381"/>
                    <a:pt x="56812" y="26964"/>
                    <a:pt x="55427" y="29635"/>
                  </a:cubicBezTo>
                  <a:cubicBezTo>
                    <a:pt x="52706" y="34880"/>
                    <a:pt x="49589" y="38145"/>
                    <a:pt x="49540" y="44132"/>
                  </a:cubicBezTo>
                  <a:cubicBezTo>
                    <a:pt x="49540" y="44577"/>
                    <a:pt x="49540" y="45022"/>
                    <a:pt x="49540" y="45467"/>
                  </a:cubicBezTo>
                  <a:lnTo>
                    <a:pt x="50133" y="45764"/>
                  </a:lnTo>
                  <a:cubicBezTo>
                    <a:pt x="50133" y="45764"/>
                    <a:pt x="49935" y="46457"/>
                    <a:pt x="49589" y="47595"/>
                  </a:cubicBezTo>
                  <a:cubicBezTo>
                    <a:pt x="49688" y="51107"/>
                    <a:pt x="49737" y="54719"/>
                    <a:pt x="48402" y="57886"/>
                  </a:cubicBezTo>
                  <a:cubicBezTo>
                    <a:pt x="46719" y="61745"/>
                    <a:pt x="45730" y="64466"/>
                    <a:pt x="43009" y="65900"/>
                  </a:cubicBezTo>
                  <a:cubicBezTo>
                    <a:pt x="38902" y="75598"/>
                    <a:pt x="34994" y="79308"/>
                    <a:pt x="32273" y="83217"/>
                  </a:cubicBezTo>
                  <a:cubicBezTo>
                    <a:pt x="29453" y="87373"/>
                    <a:pt x="31481" y="87867"/>
                    <a:pt x="20152" y="87768"/>
                  </a:cubicBezTo>
                  <a:cubicBezTo>
                    <a:pt x="8822" y="87620"/>
                    <a:pt x="12186" y="81980"/>
                    <a:pt x="12186" y="81980"/>
                  </a:cubicBezTo>
                  <a:lnTo>
                    <a:pt x="8921" y="80446"/>
                  </a:lnTo>
                  <a:cubicBezTo>
                    <a:pt x="5655" y="78912"/>
                    <a:pt x="7288" y="76241"/>
                    <a:pt x="7288" y="76241"/>
                  </a:cubicBezTo>
                  <a:lnTo>
                    <a:pt x="15352" y="58232"/>
                  </a:lnTo>
                  <a:cubicBezTo>
                    <a:pt x="14759" y="57143"/>
                    <a:pt x="14313" y="56005"/>
                    <a:pt x="14462" y="54868"/>
                  </a:cubicBezTo>
                  <a:cubicBezTo>
                    <a:pt x="14462" y="54571"/>
                    <a:pt x="14709" y="54422"/>
                    <a:pt x="14808" y="54175"/>
                  </a:cubicBezTo>
                  <a:cubicBezTo>
                    <a:pt x="10405" y="56055"/>
                    <a:pt x="2440" y="59023"/>
                    <a:pt x="411" y="56500"/>
                  </a:cubicBezTo>
                  <a:cubicBezTo>
                    <a:pt x="-2409" y="52938"/>
                    <a:pt x="10059" y="49475"/>
                    <a:pt x="14165" y="4611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6" name="צורה חופשית: צורה 155">
              <a:extLst>
                <a:ext uri="{FF2B5EF4-FFF2-40B4-BE49-F238E27FC236}">
                  <a16:creationId xmlns:a16="http://schemas.microsoft.com/office/drawing/2014/main" id="{D3EF0250-1512-58BC-72FB-18302B962DAE}"/>
                </a:ext>
              </a:extLst>
            </p:cNvPr>
            <p:cNvSpPr/>
            <p:nvPr/>
          </p:nvSpPr>
          <p:spPr>
            <a:xfrm>
              <a:off x="3607716" y="768373"/>
              <a:ext cx="72764" cy="292679"/>
            </a:xfrm>
            <a:custGeom>
              <a:avLst/>
              <a:gdLst>
                <a:gd name="connsiteX0" fmla="*/ 57719 w 72764"/>
                <a:gd name="connsiteY0" fmla="*/ 43174 h 292679"/>
                <a:gd name="connsiteX1" fmla="*/ 60489 w 72764"/>
                <a:gd name="connsiteY1" fmla="*/ 48913 h 292679"/>
                <a:gd name="connsiteX2" fmla="*/ 61331 w 72764"/>
                <a:gd name="connsiteY2" fmla="*/ 93094 h 292679"/>
                <a:gd name="connsiteX3" fmla="*/ 65387 w 72764"/>
                <a:gd name="connsiteY3" fmla="*/ 149198 h 292679"/>
                <a:gd name="connsiteX4" fmla="*/ 71918 w 72764"/>
                <a:gd name="connsiteY4" fmla="*/ 225142 h 292679"/>
                <a:gd name="connsiteX5" fmla="*/ 71869 w 72764"/>
                <a:gd name="connsiteY5" fmla="*/ 281593 h 292679"/>
                <a:gd name="connsiteX6" fmla="*/ 44212 w 72764"/>
                <a:gd name="connsiteY6" fmla="*/ 292675 h 292679"/>
                <a:gd name="connsiteX7" fmla="*/ 23928 w 72764"/>
                <a:gd name="connsiteY7" fmla="*/ 287481 h 292679"/>
                <a:gd name="connsiteX8" fmla="*/ 15566 w 72764"/>
                <a:gd name="connsiteY8" fmla="*/ 272292 h 292679"/>
                <a:gd name="connsiteX9" fmla="*/ 15022 w 72764"/>
                <a:gd name="connsiteY9" fmla="*/ 215000 h 292679"/>
                <a:gd name="connsiteX10" fmla="*/ 8046 w 72764"/>
                <a:gd name="connsiteY10" fmla="*/ 167059 h 292679"/>
                <a:gd name="connsiteX11" fmla="*/ 2307 w 72764"/>
                <a:gd name="connsiteY11" fmla="*/ 117535 h 292679"/>
                <a:gd name="connsiteX12" fmla="*/ 674 w 72764"/>
                <a:gd name="connsiteY12" fmla="*/ 74640 h 292679"/>
                <a:gd name="connsiteX13" fmla="*/ 1466 w 72764"/>
                <a:gd name="connsiteY13" fmla="*/ 21207 h 292679"/>
                <a:gd name="connsiteX14" fmla="*/ 2653 w 72764"/>
                <a:gd name="connsiteY14" fmla="*/ 2060 h 292679"/>
                <a:gd name="connsiteX15" fmla="*/ 2950 w 72764"/>
                <a:gd name="connsiteY15" fmla="*/ 823 h 292679"/>
                <a:gd name="connsiteX16" fmla="*/ 4682 w 72764"/>
                <a:gd name="connsiteY16" fmla="*/ 32 h 292679"/>
                <a:gd name="connsiteX17" fmla="*/ 9382 w 72764"/>
                <a:gd name="connsiteY17" fmla="*/ 675 h 292679"/>
                <a:gd name="connsiteX18" fmla="*/ 32338 w 72764"/>
                <a:gd name="connsiteY18" fmla="*/ 9086 h 292679"/>
                <a:gd name="connsiteX19" fmla="*/ 57669 w 72764"/>
                <a:gd name="connsiteY19" fmla="*/ 43174 h 29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764" h="292679">
                  <a:moveTo>
                    <a:pt x="57719" y="43174"/>
                  </a:moveTo>
                  <a:cubicBezTo>
                    <a:pt x="58659" y="45054"/>
                    <a:pt x="59648" y="46934"/>
                    <a:pt x="60489" y="48913"/>
                  </a:cubicBezTo>
                  <a:cubicBezTo>
                    <a:pt x="66080" y="61925"/>
                    <a:pt x="61677" y="79291"/>
                    <a:pt x="61331" y="93094"/>
                  </a:cubicBezTo>
                  <a:cubicBezTo>
                    <a:pt x="60885" y="111598"/>
                    <a:pt x="60489" y="131140"/>
                    <a:pt x="65387" y="149198"/>
                  </a:cubicBezTo>
                  <a:cubicBezTo>
                    <a:pt x="73402" y="178784"/>
                    <a:pt x="73600" y="204363"/>
                    <a:pt x="71918" y="225142"/>
                  </a:cubicBezTo>
                  <a:cubicBezTo>
                    <a:pt x="70236" y="245922"/>
                    <a:pt x="71869" y="281593"/>
                    <a:pt x="71869" y="281593"/>
                  </a:cubicBezTo>
                  <a:cubicBezTo>
                    <a:pt x="71869" y="281593"/>
                    <a:pt x="64349" y="292923"/>
                    <a:pt x="44212" y="292675"/>
                  </a:cubicBezTo>
                  <a:cubicBezTo>
                    <a:pt x="37137" y="292577"/>
                    <a:pt x="30013" y="290993"/>
                    <a:pt x="23928" y="287481"/>
                  </a:cubicBezTo>
                  <a:cubicBezTo>
                    <a:pt x="16209" y="282978"/>
                    <a:pt x="14923" y="280406"/>
                    <a:pt x="15566" y="272292"/>
                  </a:cubicBezTo>
                  <a:cubicBezTo>
                    <a:pt x="17001" y="253244"/>
                    <a:pt x="16012" y="234097"/>
                    <a:pt x="15022" y="215000"/>
                  </a:cubicBezTo>
                  <a:cubicBezTo>
                    <a:pt x="14230" y="199762"/>
                    <a:pt x="10767" y="182149"/>
                    <a:pt x="8046" y="167059"/>
                  </a:cubicBezTo>
                  <a:cubicBezTo>
                    <a:pt x="3643" y="142915"/>
                    <a:pt x="3593" y="137077"/>
                    <a:pt x="2307" y="117535"/>
                  </a:cubicBezTo>
                  <a:cubicBezTo>
                    <a:pt x="1367" y="102989"/>
                    <a:pt x="1812" y="89186"/>
                    <a:pt x="674" y="74640"/>
                  </a:cubicBezTo>
                  <a:cubicBezTo>
                    <a:pt x="-760" y="56631"/>
                    <a:pt x="378" y="39216"/>
                    <a:pt x="1466" y="21207"/>
                  </a:cubicBezTo>
                  <a:cubicBezTo>
                    <a:pt x="1862" y="14825"/>
                    <a:pt x="2258" y="8443"/>
                    <a:pt x="2653" y="2060"/>
                  </a:cubicBezTo>
                  <a:cubicBezTo>
                    <a:pt x="2653" y="1615"/>
                    <a:pt x="2703" y="1170"/>
                    <a:pt x="2950" y="823"/>
                  </a:cubicBezTo>
                  <a:cubicBezTo>
                    <a:pt x="3297" y="279"/>
                    <a:pt x="4039" y="81"/>
                    <a:pt x="4682" y="32"/>
                  </a:cubicBezTo>
                  <a:cubicBezTo>
                    <a:pt x="6265" y="-117"/>
                    <a:pt x="7848" y="279"/>
                    <a:pt x="9382" y="675"/>
                  </a:cubicBezTo>
                  <a:cubicBezTo>
                    <a:pt x="17298" y="2654"/>
                    <a:pt x="25412" y="4880"/>
                    <a:pt x="32338" y="9086"/>
                  </a:cubicBezTo>
                  <a:cubicBezTo>
                    <a:pt x="44608" y="16556"/>
                    <a:pt x="51633" y="31102"/>
                    <a:pt x="57669" y="4317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7" name="צורה חופשית: צורה 156">
              <a:extLst>
                <a:ext uri="{FF2B5EF4-FFF2-40B4-BE49-F238E27FC236}">
                  <a16:creationId xmlns:a16="http://schemas.microsoft.com/office/drawing/2014/main" id="{99003BF3-D836-F2A4-B823-6230382D8749}"/>
                </a:ext>
              </a:extLst>
            </p:cNvPr>
            <p:cNvSpPr/>
            <p:nvPr/>
          </p:nvSpPr>
          <p:spPr>
            <a:xfrm>
              <a:off x="3659462" y="845229"/>
              <a:ext cx="21263" cy="213790"/>
            </a:xfrm>
            <a:custGeom>
              <a:avLst/>
              <a:gdLst>
                <a:gd name="connsiteX0" fmla="*/ 5726 w 21263"/>
                <a:gd name="connsiteY0" fmla="*/ 102621 h 213790"/>
                <a:gd name="connsiteX1" fmla="*/ 1026 w 21263"/>
                <a:gd name="connsiteY1" fmla="*/ 1494 h 213790"/>
                <a:gd name="connsiteX2" fmla="*/ 1471 w 21263"/>
                <a:gd name="connsiteY2" fmla="*/ 208 h 213790"/>
                <a:gd name="connsiteX3" fmla="*/ 3153 w 21263"/>
                <a:gd name="connsiteY3" fmla="*/ 208 h 213790"/>
                <a:gd name="connsiteX4" fmla="*/ 11514 w 21263"/>
                <a:gd name="connsiteY4" fmla="*/ 10746 h 213790"/>
                <a:gd name="connsiteX5" fmla="*/ 10723 w 21263"/>
                <a:gd name="connsiteY5" fmla="*/ 23807 h 213790"/>
                <a:gd name="connsiteX6" fmla="*/ 13790 w 21263"/>
                <a:gd name="connsiteY6" fmla="*/ 72886 h 213790"/>
                <a:gd name="connsiteX7" fmla="*/ 20420 w 21263"/>
                <a:gd name="connsiteY7" fmla="*/ 148830 h 213790"/>
                <a:gd name="connsiteX8" fmla="*/ 20370 w 21263"/>
                <a:gd name="connsiteY8" fmla="*/ 205281 h 213790"/>
                <a:gd name="connsiteX9" fmla="*/ 7952 w 21263"/>
                <a:gd name="connsiteY9" fmla="*/ 213791 h 213790"/>
                <a:gd name="connsiteX10" fmla="*/ 8100 w 21263"/>
                <a:gd name="connsiteY10" fmla="*/ 159962 h 213790"/>
                <a:gd name="connsiteX11" fmla="*/ 5676 w 21263"/>
                <a:gd name="connsiteY11" fmla="*/ 102571 h 21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63" h="213790">
                  <a:moveTo>
                    <a:pt x="5726" y="102621"/>
                  </a:moveTo>
                  <a:cubicBezTo>
                    <a:pt x="-310" y="69027"/>
                    <a:pt x="-1003" y="35483"/>
                    <a:pt x="1026" y="1494"/>
                  </a:cubicBezTo>
                  <a:cubicBezTo>
                    <a:pt x="1026" y="1049"/>
                    <a:pt x="1125" y="505"/>
                    <a:pt x="1471" y="208"/>
                  </a:cubicBezTo>
                  <a:cubicBezTo>
                    <a:pt x="1916" y="-139"/>
                    <a:pt x="2609" y="10"/>
                    <a:pt x="3153" y="208"/>
                  </a:cubicBezTo>
                  <a:cubicBezTo>
                    <a:pt x="10079" y="2484"/>
                    <a:pt x="11316" y="3671"/>
                    <a:pt x="11514" y="10746"/>
                  </a:cubicBezTo>
                  <a:cubicBezTo>
                    <a:pt x="11613" y="15100"/>
                    <a:pt x="10822" y="19453"/>
                    <a:pt x="10723" y="23807"/>
                  </a:cubicBezTo>
                  <a:cubicBezTo>
                    <a:pt x="10327" y="40183"/>
                    <a:pt x="9387" y="56856"/>
                    <a:pt x="13790" y="72886"/>
                  </a:cubicBezTo>
                  <a:cubicBezTo>
                    <a:pt x="21904" y="102472"/>
                    <a:pt x="22102" y="128051"/>
                    <a:pt x="20420" y="148830"/>
                  </a:cubicBezTo>
                  <a:cubicBezTo>
                    <a:pt x="18738" y="169610"/>
                    <a:pt x="20370" y="205281"/>
                    <a:pt x="20370" y="205281"/>
                  </a:cubicBezTo>
                  <a:cubicBezTo>
                    <a:pt x="20370" y="205281"/>
                    <a:pt x="16709" y="210525"/>
                    <a:pt x="7952" y="213791"/>
                  </a:cubicBezTo>
                  <a:cubicBezTo>
                    <a:pt x="7606" y="205281"/>
                    <a:pt x="6715" y="177427"/>
                    <a:pt x="8100" y="159962"/>
                  </a:cubicBezTo>
                  <a:cubicBezTo>
                    <a:pt x="9634" y="140815"/>
                    <a:pt x="9090" y="121569"/>
                    <a:pt x="5676" y="10257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8" name="צורה חופשית: צורה 157">
              <a:extLst>
                <a:ext uri="{FF2B5EF4-FFF2-40B4-BE49-F238E27FC236}">
                  <a16:creationId xmlns:a16="http://schemas.microsoft.com/office/drawing/2014/main" id="{519E0CD2-D858-09F4-09AB-D81B32F77680}"/>
                </a:ext>
              </a:extLst>
            </p:cNvPr>
            <p:cNvSpPr/>
            <p:nvPr/>
          </p:nvSpPr>
          <p:spPr>
            <a:xfrm>
              <a:off x="3574252" y="679835"/>
              <a:ext cx="61249" cy="92916"/>
            </a:xfrm>
            <a:custGeom>
              <a:avLst/>
              <a:gdLst>
                <a:gd name="connsiteX0" fmla="*/ 3661 w 61249"/>
                <a:gd name="connsiteY0" fmla="*/ 69719 h 92916"/>
                <a:gd name="connsiteX1" fmla="*/ 4947 w 61249"/>
                <a:gd name="connsiteY1" fmla="*/ 65365 h 92916"/>
                <a:gd name="connsiteX2" fmla="*/ 8658 w 61249"/>
                <a:gd name="connsiteY2" fmla="*/ 51513 h 92916"/>
                <a:gd name="connsiteX3" fmla="*/ 11181 w 61249"/>
                <a:gd name="connsiteY3" fmla="*/ 44091 h 92916"/>
                <a:gd name="connsiteX4" fmla="*/ 14199 w 61249"/>
                <a:gd name="connsiteY4" fmla="*/ 34592 h 92916"/>
                <a:gd name="connsiteX5" fmla="*/ 19592 w 61249"/>
                <a:gd name="connsiteY5" fmla="*/ 59 h 92916"/>
                <a:gd name="connsiteX6" fmla="*/ 21126 w 61249"/>
                <a:gd name="connsiteY6" fmla="*/ 1345 h 92916"/>
                <a:gd name="connsiteX7" fmla="*/ 26815 w 61249"/>
                <a:gd name="connsiteY7" fmla="*/ 6095 h 92916"/>
                <a:gd name="connsiteX8" fmla="*/ 38195 w 61249"/>
                <a:gd name="connsiteY8" fmla="*/ 9459 h 92916"/>
                <a:gd name="connsiteX9" fmla="*/ 61250 w 61249"/>
                <a:gd name="connsiteY9" fmla="*/ 15445 h 92916"/>
                <a:gd name="connsiteX10" fmla="*/ 42895 w 61249"/>
                <a:gd name="connsiteY10" fmla="*/ 49484 h 92916"/>
                <a:gd name="connsiteX11" fmla="*/ 17465 w 61249"/>
                <a:gd name="connsiteY11" fmla="*/ 92775 h 92916"/>
                <a:gd name="connsiteX12" fmla="*/ 0 w 61249"/>
                <a:gd name="connsiteY12" fmla="*/ 78872 h 92916"/>
                <a:gd name="connsiteX13" fmla="*/ 3711 w 61249"/>
                <a:gd name="connsiteY13" fmla="*/ 69719 h 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9" h="92916">
                  <a:moveTo>
                    <a:pt x="3661" y="69719"/>
                  </a:moveTo>
                  <a:cubicBezTo>
                    <a:pt x="4156" y="68334"/>
                    <a:pt x="4552" y="66899"/>
                    <a:pt x="4947" y="65365"/>
                  </a:cubicBezTo>
                  <a:cubicBezTo>
                    <a:pt x="6036" y="60715"/>
                    <a:pt x="7718" y="56213"/>
                    <a:pt x="8658" y="51513"/>
                  </a:cubicBezTo>
                  <a:cubicBezTo>
                    <a:pt x="9153" y="48989"/>
                    <a:pt x="10390" y="46565"/>
                    <a:pt x="11181" y="44091"/>
                  </a:cubicBezTo>
                  <a:cubicBezTo>
                    <a:pt x="12171" y="40925"/>
                    <a:pt x="13160" y="37759"/>
                    <a:pt x="14199" y="34592"/>
                  </a:cubicBezTo>
                  <a:cubicBezTo>
                    <a:pt x="17761" y="23361"/>
                    <a:pt x="21324" y="11685"/>
                    <a:pt x="19592" y="59"/>
                  </a:cubicBezTo>
                  <a:cubicBezTo>
                    <a:pt x="20285" y="-238"/>
                    <a:pt x="20878" y="652"/>
                    <a:pt x="21126" y="1345"/>
                  </a:cubicBezTo>
                  <a:cubicBezTo>
                    <a:pt x="22363" y="4363"/>
                    <a:pt x="23748" y="5303"/>
                    <a:pt x="26815" y="6095"/>
                  </a:cubicBezTo>
                  <a:cubicBezTo>
                    <a:pt x="30625" y="7084"/>
                    <a:pt x="34385" y="8420"/>
                    <a:pt x="38195" y="9459"/>
                  </a:cubicBezTo>
                  <a:cubicBezTo>
                    <a:pt x="40174" y="10003"/>
                    <a:pt x="61002" y="15940"/>
                    <a:pt x="61250" y="15445"/>
                  </a:cubicBezTo>
                  <a:cubicBezTo>
                    <a:pt x="55164" y="29447"/>
                    <a:pt x="48782" y="41519"/>
                    <a:pt x="42895" y="49484"/>
                  </a:cubicBezTo>
                  <a:cubicBezTo>
                    <a:pt x="40619" y="52552"/>
                    <a:pt x="19196" y="95694"/>
                    <a:pt x="17465" y="92775"/>
                  </a:cubicBezTo>
                  <a:cubicBezTo>
                    <a:pt x="9895" y="80010"/>
                    <a:pt x="0" y="78872"/>
                    <a:pt x="0" y="78872"/>
                  </a:cubicBezTo>
                  <a:cubicBezTo>
                    <a:pt x="1336" y="75755"/>
                    <a:pt x="2672" y="72836"/>
                    <a:pt x="3711" y="697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9" name="צורה חופשית: צורה 158">
              <a:extLst>
                <a:ext uri="{FF2B5EF4-FFF2-40B4-BE49-F238E27FC236}">
                  <a16:creationId xmlns:a16="http://schemas.microsoft.com/office/drawing/2014/main" id="{B433D4D5-F9B0-CB6D-7062-3E65B14B17AA}"/>
                </a:ext>
              </a:extLst>
            </p:cNvPr>
            <p:cNvSpPr/>
            <p:nvPr/>
          </p:nvSpPr>
          <p:spPr>
            <a:xfrm>
              <a:off x="3594743" y="570584"/>
              <a:ext cx="69411" cy="120096"/>
            </a:xfrm>
            <a:custGeom>
              <a:avLst/>
              <a:gdLst>
                <a:gd name="connsiteX0" fmla="*/ 190 w 69411"/>
                <a:gd name="connsiteY0" fmla="*/ 108024 h 120096"/>
                <a:gd name="connsiteX1" fmla="*/ 437 w 69411"/>
                <a:gd name="connsiteY1" fmla="*/ 102829 h 120096"/>
                <a:gd name="connsiteX2" fmla="*/ 932 w 69411"/>
                <a:gd name="connsiteY2" fmla="*/ 64338 h 120096"/>
                <a:gd name="connsiteX3" fmla="*/ 7661 w 69411"/>
                <a:gd name="connsiteY3" fmla="*/ 28221 h 120096"/>
                <a:gd name="connsiteX4" fmla="*/ 10134 w 69411"/>
                <a:gd name="connsiteY4" fmla="*/ 19959 h 120096"/>
                <a:gd name="connsiteX5" fmla="*/ 12905 w 69411"/>
                <a:gd name="connsiteY5" fmla="*/ 12637 h 120096"/>
                <a:gd name="connsiteX6" fmla="*/ 16616 w 69411"/>
                <a:gd name="connsiteY6" fmla="*/ 8877 h 120096"/>
                <a:gd name="connsiteX7" fmla="*/ 61984 w 69411"/>
                <a:gd name="connsiteY7" fmla="*/ 169 h 120096"/>
                <a:gd name="connsiteX8" fmla="*/ 42689 w 69411"/>
                <a:gd name="connsiteY8" fmla="*/ 120096 h 120096"/>
                <a:gd name="connsiteX9" fmla="*/ 190 w 69411"/>
                <a:gd name="connsiteY9" fmla="*/ 108024 h 1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1" h="120096">
                  <a:moveTo>
                    <a:pt x="190" y="108024"/>
                  </a:moveTo>
                  <a:cubicBezTo>
                    <a:pt x="338" y="106293"/>
                    <a:pt x="437" y="104610"/>
                    <a:pt x="437" y="102829"/>
                  </a:cubicBezTo>
                  <a:cubicBezTo>
                    <a:pt x="338" y="90213"/>
                    <a:pt x="-750" y="77053"/>
                    <a:pt x="932" y="64338"/>
                  </a:cubicBezTo>
                  <a:cubicBezTo>
                    <a:pt x="2565" y="51969"/>
                    <a:pt x="4346" y="40392"/>
                    <a:pt x="7661" y="28221"/>
                  </a:cubicBezTo>
                  <a:cubicBezTo>
                    <a:pt x="8403" y="25451"/>
                    <a:pt x="9194" y="22680"/>
                    <a:pt x="10134" y="19959"/>
                  </a:cubicBezTo>
                  <a:cubicBezTo>
                    <a:pt x="10926" y="17634"/>
                    <a:pt x="11569" y="14665"/>
                    <a:pt x="12905" y="12637"/>
                  </a:cubicBezTo>
                  <a:cubicBezTo>
                    <a:pt x="13845" y="11202"/>
                    <a:pt x="15428" y="10114"/>
                    <a:pt x="16616" y="8877"/>
                  </a:cubicBezTo>
                  <a:cubicBezTo>
                    <a:pt x="27104" y="-1958"/>
                    <a:pt x="61984" y="169"/>
                    <a:pt x="61984" y="169"/>
                  </a:cubicBezTo>
                  <a:cubicBezTo>
                    <a:pt x="79498" y="2890"/>
                    <a:pt x="63171" y="71264"/>
                    <a:pt x="42689" y="120096"/>
                  </a:cubicBezTo>
                  <a:cubicBezTo>
                    <a:pt x="28341" y="116484"/>
                    <a:pt x="13993" y="113071"/>
                    <a:pt x="190" y="10802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0" name="צורה חופשית: צורה 159">
              <a:extLst>
                <a:ext uri="{FF2B5EF4-FFF2-40B4-BE49-F238E27FC236}">
                  <a16:creationId xmlns:a16="http://schemas.microsoft.com/office/drawing/2014/main" id="{BF8BCF1D-8E2E-8DC7-F8EB-06BBF204F04E}"/>
                </a:ext>
              </a:extLst>
            </p:cNvPr>
            <p:cNvSpPr/>
            <p:nvPr/>
          </p:nvSpPr>
          <p:spPr>
            <a:xfrm>
              <a:off x="3588303" y="664409"/>
              <a:ext cx="44675" cy="29858"/>
            </a:xfrm>
            <a:custGeom>
              <a:avLst/>
              <a:gdLst>
                <a:gd name="connsiteX0" fmla="*/ 44626 w 44675"/>
                <a:gd name="connsiteY0" fmla="*/ 25925 h 29858"/>
                <a:gd name="connsiteX1" fmla="*/ 43290 w 44675"/>
                <a:gd name="connsiteY1" fmla="*/ 6234 h 29858"/>
                <a:gd name="connsiteX2" fmla="*/ 24589 w 44675"/>
                <a:gd name="connsiteY2" fmla="*/ 7916 h 29858"/>
                <a:gd name="connsiteX3" fmla="*/ 2968 w 44675"/>
                <a:gd name="connsiteY3" fmla="*/ 0 h 29858"/>
                <a:gd name="connsiteX4" fmla="*/ 0 w 44675"/>
                <a:gd name="connsiteY4" fmla="*/ 19147 h 29858"/>
                <a:gd name="connsiteX5" fmla="*/ 44676 w 44675"/>
                <a:gd name="connsiteY5" fmla="*/ 25925 h 2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29858">
                  <a:moveTo>
                    <a:pt x="44626" y="25925"/>
                  </a:moveTo>
                  <a:lnTo>
                    <a:pt x="43290" y="6234"/>
                  </a:lnTo>
                  <a:cubicBezTo>
                    <a:pt x="43290" y="6234"/>
                    <a:pt x="33445" y="9301"/>
                    <a:pt x="24589" y="7916"/>
                  </a:cubicBezTo>
                  <a:cubicBezTo>
                    <a:pt x="15684" y="6580"/>
                    <a:pt x="2968" y="0"/>
                    <a:pt x="2968" y="0"/>
                  </a:cubicBezTo>
                  <a:lnTo>
                    <a:pt x="0" y="19147"/>
                  </a:lnTo>
                  <a:cubicBezTo>
                    <a:pt x="0" y="19147"/>
                    <a:pt x="15337" y="37749"/>
                    <a:pt x="44676" y="259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1" name="צורה חופשית: צורה 160">
              <a:extLst>
                <a:ext uri="{FF2B5EF4-FFF2-40B4-BE49-F238E27FC236}">
                  <a16:creationId xmlns:a16="http://schemas.microsoft.com/office/drawing/2014/main" id="{83DF30AA-D2DC-4B36-349E-1218F4D42532}"/>
                </a:ext>
              </a:extLst>
            </p:cNvPr>
            <p:cNvSpPr/>
            <p:nvPr/>
          </p:nvSpPr>
          <p:spPr>
            <a:xfrm>
              <a:off x="3610666" y="743865"/>
              <a:ext cx="147230" cy="366152"/>
            </a:xfrm>
            <a:custGeom>
              <a:avLst/>
              <a:gdLst>
                <a:gd name="connsiteX0" fmla="*/ 138629 w 147230"/>
                <a:gd name="connsiteY0" fmla="*/ 55016 h 366152"/>
                <a:gd name="connsiteX1" fmla="*/ 144516 w 147230"/>
                <a:gd name="connsiteY1" fmla="*/ 130069 h 366152"/>
                <a:gd name="connsiteX2" fmla="*/ 136798 w 147230"/>
                <a:gd name="connsiteY2" fmla="*/ 235451 h 366152"/>
                <a:gd name="connsiteX3" fmla="*/ 139321 w 147230"/>
                <a:gd name="connsiteY3" fmla="*/ 252322 h 366152"/>
                <a:gd name="connsiteX4" fmla="*/ 138826 w 147230"/>
                <a:gd name="connsiteY4" fmla="*/ 281759 h 366152"/>
                <a:gd name="connsiteX5" fmla="*/ 135215 w 147230"/>
                <a:gd name="connsiteY5" fmla="*/ 351717 h 366152"/>
                <a:gd name="connsiteX6" fmla="*/ 134671 w 147230"/>
                <a:gd name="connsiteY6" fmla="*/ 353893 h 366152"/>
                <a:gd name="connsiteX7" fmla="*/ 133335 w 147230"/>
                <a:gd name="connsiteY7" fmla="*/ 355229 h 366152"/>
                <a:gd name="connsiteX8" fmla="*/ 115573 w 147230"/>
                <a:gd name="connsiteY8" fmla="*/ 365965 h 366152"/>
                <a:gd name="connsiteX9" fmla="*/ 98851 w 147230"/>
                <a:gd name="connsiteY9" fmla="*/ 365075 h 366152"/>
                <a:gd name="connsiteX10" fmla="*/ 91380 w 147230"/>
                <a:gd name="connsiteY10" fmla="*/ 362551 h 366152"/>
                <a:gd name="connsiteX11" fmla="*/ 86383 w 147230"/>
                <a:gd name="connsiteY11" fmla="*/ 356862 h 366152"/>
                <a:gd name="connsiteX12" fmla="*/ 81732 w 147230"/>
                <a:gd name="connsiteY12" fmla="*/ 299570 h 366152"/>
                <a:gd name="connsiteX13" fmla="*/ 77329 w 147230"/>
                <a:gd name="connsiteY13" fmla="*/ 260782 h 366152"/>
                <a:gd name="connsiteX14" fmla="*/ 74262 w 147230"/>
                <a:gd name="connsiteY14" fmla="*/ 241239 h 366152"/>
                <a:gd name="connsiteX15" fmla="*/ 68770 w 147230"/>
                <a:gd name="connsiteY15" fmla="*/ 225655 h 366152"/>
                <a:gd name="connsiteX16" fmla="*/ 64515 w 147230"/>
                <a:gd name="connsiteY16" fmla="*/ 203737 h 366152"/>
                <a:gd name="connsiteX17" fmla="*/ 57292 w 147230"/>
                <a:gd name="connsiteY17" fmla="*/ 144862 h 366152"/>
                <a:gd name="connsiteX18" fmla="*/ 54818 w 147230"/>
                <a:gd name="connsiteY18" fmla="*/ 116266 h 366152"/>
                <a:gd name="connsiteX19" fmla="*/ 54175 w 147230"/>
                <a:gd name="connsiteY19" fmla="*/ 113050 h 366152"/>
                <a:gd name="connsiteX20" fmla="*/ 52542 w 147230"/>
                <a:gd name="connsiteY20" fmla="*/ 111071 h 366152"/>
                <a:gd name="connsiteX21" fmla="*/ 46952 w 147230"/>
                <a:gd name="connsiteY21" fmla="*/ 105777 h 366152"/>
                <a:gd name="connsiteX22" fmla="*/ 39333 w 147230"/>
                <a:gd name="connsiteY22" fmla="*/ 63476 h 366152"/>
                <a:gd name="connsiteX23" fmla="*/ 38343 w 147230"/>
                <a:gd name="connsiteY23" fmla="*/ 60458 h 366152"/>
                <a:gd name="connsiteX24" fmla="*/ 33494 w 147230"/>
                <a:gd name="connsiteY24" fmla="*/ 57143 h 366152"/>
                <a:gd name="connsiteX25" fmla="*/ 23501 w 147230"/>
                <a:gd name="connsiteY25" fmla="*/ 50118 h 366152"/>
                <a:gd name="connsiteX26" fmla="*/ 9351 w 147230"/>
                <a:gd name="connsiteY26" fmla="*/ 40223 h 366152"/>
                <a:gd name="connsiteX27" fmla="*/ 0 w 147230"/>
                <a:gd name="connsiteY27" fmla="*/ 39283 h 366152"/>
                <a:gd name="connsiteX28" fmla="*/ 6630 w 147230"/>
                <a:gd name="connsiteY28" fmla="*/ 0 h 366152"/>
                <a:gd name="connsiteX29" fmla="*/ 47694 w 147230"/>
                <a:gd name="connsiteY29" fmla="*/ 29339 h 366152"/>
                <a:gd name="connsiteX30" fmla="*/ 81139 w 147230"/>
                <a:gd name="connsiteY30" fmla="*/ 42153 h 366152"/>
                <a:gd name="connsiteX31" fmla="*/ 105530 w 147230"/>
                <a:gd name="connsiteY31" fmla="*/ 43389 h 366152"/>
                <a:gd name="connsiteX32" fmla="*/ 116810 w 147230"/>
                <a:gd name="connsiteY32" fmla="*/ 44775 h 366152"/>
                <a:gd name="connsiteX33" fmla="*/ 123341 w 147230"/>
                <a:gd name="connsiteY33" fmla="*/ 47991 h 366152"/>
                <a:gd name="connsiteX34" fmla="*/ 126755 w 147230"/>
                <a:gd name="connsiteY34" fmla="*/ 43835 h 366152"/>
                <a:gd name="connsiteX35" fmla="*/ 131306 w 147230"/>
                <a:gd name="connsiteY35" fmla="*/ 44775 h 366152"/>
                <a:gd name="connsiteX36" fmla="*/ 138480 w 147230"/>
                <a:gd name="connsiteY36" fmla="*/ 54917 h 366152"/>
                <a:gd name="connsiteX37" fmla="*/ 138579 w 147230"/>
                <a:gd name="connsiteY37" fmla="*/ 55164 h 3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230" h="366152">
                  <a:moveTo>
                    <a:pt x="138629" y="55016"/>
                  </a:moveTo>
                  <a:cubicBezTo>
                    <a:pt x="149859" y="78121"/>
                    <a:pt x="148078" y="104837"/>
                    <a:pt x="144516" y="130069"/>
                  </a:cubicBezTo>
                  <a:cubicBezTo>
                    <a:pt x="139519" y="165196"/>
                    <a:pt x="129723" y="200126"/>
                    <a:pt x="136798" y="235451"/>
                  </a:cubicBezTo>
                  <a:cubicBezTo>
                    <a:pt x="137936" y="241041"/>
                    <a:pt x="138876" y="246632"/>
                    <a:pt x="139321" y="252322"/>
                  </a:cubicBezTo>
                  <a:cubicBezTo>
                    <a:pt x="140113" y="262217"/>
                    <a:pt x="139371" y="271716"/>
                    <a:pt x="138826" y="281759"/>
                  </a:cubicBezTo>
                  <a:cubicBezTo>
                    <a:pt x="137540" y="305062"/>
                    <a:pt x="137342" y="328414"/>
                    <a:pt x="135215" y="351717"/>
                  </a:cubicBezTo>
                  <a:cubicBezTo>
                    <a:pt x="135165" y="352459"/>
                    <a:pt x="135066" y="353250"/>
                    <a:pt x="134671" y="353893"/>
                  </a:cubicBezTo>
                  <a:cubicBezTo>
                    <a:pt x="134324" y="354438"/>
                    <a:pt x="133829" y="354833"/>
                    <a:pt x="133335" y="355229"/>
                  </a:cubicBezTo>
                  <a:cubicBezTo>
                    <a:pt x="128882" y="358692"/>
                    <a:pt x="121411" y="365619"/>
                    <a:pt x="115573" y="365965"/>
                  </a:cubicBezTo>
                  <a:cubicBezTo>
                    <a:pt x="109983" y="366312"/>
                    <a:pt x="104342" y="366262"/>
                    <a:pt x="98851" y="365075"/>
                  </a:cubicBezTo>
                  <a:cubicBezTo>
                    <a:pt x="96278" y="364530"/>
                    <a:pt x="93755" y="363689"/>
                    <a:pt x="91380" y="362551"/>
                  </a:cubicBezTo>
                  <a:cubicBezTo>
                    <a:pt x="87768" y="360820"/>
                    <a:pt x="86977" y="360276"/>
                    <a:pt x="86383" y="356862"/>
                  </a:cubicBezTo>
                  <a:cubicBezTo>
                    <a:pt x="83019" y="337864"/>
                    <a:pt x="83415" y="318667"/>
                    <a:pt x="81732" y="299570"/>
                  </a:cubicBezTo>
                  <a:cubicBezTo>
                    <a:pt x="80595" y="286608"/>
                    <a:pt x="79160" y="273695"/>
                    <a:pt x="77329" y="260782"/>
                  </a:cubicBezTo>
                  <a:cubicBezTo>
                    <a:pt x="76439" y="254548"/>
                    <a:pt x="76290" y="247226"/>
                    <a:pt x="74262" y="241239"/>
                  </a:cubicBezTo>
                  <a:cubicBezTo>
                    <a:pt x="72481" y="235995"/>
                    <a:pt x="70056" y="231146"/>
                    <a:pt x="68770" y="225655"/>
                  </a:cubicBezTo>
                  <a:cubicBezTo>
                    <a:pt x="66346" y="215512"/>
                    <a:pt x="66098" y="214028"/>
                    <a:pt x="64515" y="203737"/>
                  </a:cubicBezTo>
                  <a:cubicBezTo>
                    <a:pt x="61943" y="187064"/>
                    <a:pt x="58331" y="161931"/>
                    <a:pt x="57292" y="144862"/>
                  </a:cubicBezTo>
                  <a:cubicBezTo>
                    <a:pt x="56698" y="134670"/>
                    <a:pt x="55412" y="126507"/>
                    <a:pt x="54818" y="116266"/>
                  </a:cubicBezTo>
                  <a:cubicBezTo>
                    <a:pt x="54769" y="115177"/>
                    <a:pt x="54670" y="114039"/>
                    <a:pt x="54175" y="113050"/>
                  </a:cubicBezTo>
                  <a:cubicBezTo>
                    <a:pt x="53779" y="112308"/>
                    <a:pt x="53136" y="111665"/>
                    <a:pt x="52542" y="111071"/>
                  </a:cubicBezTo>
                  <a:cubicBezTo>
                    <a:pt x="50910" y="109438"/>
                    <a:pt x="48931" y="107657"/>
                    <a:pt x="46952" y="105777"/>
                  </a:cubicBezTo>
                  <a:cubicBezTo>
                    <a:pt x="42350" y="101374"/>
                    <a:pt x="36958" y="72382"/>
                    <a:pt x="39333" y="63476"/>
                  </a:cubicBezTo>
                  <a:cubicBezTo>
                    <a:pt x="39827" y="61695"/>
                    <a:pt x="39679" y="61448"/>
                    <a:pt x="38343" y="60458"/>
                  </a:cubicBezTo>
                  <a:cubicBezTo>
                    <a:pt x="36809" y="59271"/>
                    <a:pt x="35127" y="58232"/>
                    <a:pt x="33494" y="57143"/>
                  </a:cubicBezTo>
                  <a:cubicBezTo>
                    <a:pt x="30180" y="54818"/>
                    <a:pt x="26815" y="52493"/>
                    <a:pt x="23501" y="50118"/>
                  </a:cubicBezTo>
                  <a:cubicBezTo>
                    <a:pt x="18800" y="46803"/>
                    <a:pt x="14051" y="43488"/>
                    <a:pt x="9351" y="40223"/>
                  </a:cubicBezTo>
                  <a:cubicBezTo>
                    <a:pt x="7075" y="38590"/>
                    <a:pt x="2721" y="39085"/>
                    <a:pt x="0" y="39283"/>
                  </a:cubicBezTo>
                  <a:cubicBezTo>
                    <a:pt x="49" y="18108"/>
                    <a:pt x="6630" y="0"/>
                    <a:pt x="6630" y="0"/>
                  </a:cubicBezTo>
                  <a:cubicBezTo>
                    <a:pt x="6630" y="0"/>
                    <a:pt x="4205" y="6135"/>
                    <a:pt x="47694" y="29339"/>
                  </a:cubicBezTo>
                  <a:cubicBezTo>
                    <a:pt x="58182" y="34929"/>
                    <a:pt x="69364" y="39629"/>
                    <a:pt x="81139" y="42153"/>
                  </a:cubicBezTo>
                  <a:cubicBezTo>
                    <a:pt x="88609" y="43736"/>
                    <a:pt x="97960" y="45319"/>
                    <a:pt x="105530" y="43389"/>
                  </a:cubicBezTo>
                  <a:cubicBezTo>
                    <a:pt x="109933" y="43637"/>
                    <a:pt x="112357" y="43290"/>
                    <a:pt x="116810" y="44775"/>
                  </a:cubicBezTo>
                  <a:cubicBezTo>
                    <a:pt x="119135" y="45517"/>
                    <a:pt x="121560" y="46358"/>
                    <a:pt x="123341" y="47991"/>
                  </a:cubicBezTo>
                  <a:cubicBezTo>
                    <a:pt x="124380" y="48980"/>
                    <a:pt x="126161" y="44230"/>
                    <a:pt x="126755" y="43835"/>
                  </a:cubicBezTo>
                  <a:cubicBezTo>
                    <a:pt x="128783" y="42598"/>
                    <a:pt x="129525" y="43340"/>
                    <a:pt x="131306" y="44775"/>
                  </a:cubicBezTo>
                  <a:cubicBezTo>
                    <a:pt x="134572" y="47347"/>
                    <a:pt x="136748" y="51305"/>
                    <a:pt x="138480" y="54917"/>
                  </a:cubicBezTo>
                  <a:cubicBezTo>
                    <a:pt x="138480" y="55016"/>
                    <a:pt x="138579" y="55065"/>
                    <a:pt x="138579" y="551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2" name="צורה חופשית: צורה 161">
              <a:extLst>
                <a:ext uri="{FF2B5EF4-FFF2-40B4-BE49-F238E27FC236}">
                  <a16:creationId xmlns:a16="http://schemas.microsoft.com/office/drawing/2014/main" id="{DD020CC6-18F9-D451-F139-60E9D8BD06D5}"/>
                </a:ext>
              </a:extLst>
            </p:cNvPr>
            <p:cNvSpPr/>
            <p:nvPr/>
          </p:nvSpPr>
          <p:spPr>
            <a:xfrm>
              <a:off x="3612942" y="743618"/>
              <a:ext cx="144895" cy="366262"/>
            </a:xfrm>
            <a:custGeom>
              <a:avLst/>
              <a:gdLst>
                <a:gd name="connsiteX0" fmla="*/ 116117 w 144895"/>
                <a:gd name="connsiteY0" fmla="*/ 361216 h 366262"/>
                <a:gd name="connsiteX1" fmla="*/ 117453 w 144895"/>
                <a:gd name="connsiteY1" fmla="*/ 359880 h 366262"/>
                <a:gd name="connsiteX2" fmla="*/ 117998 w 144895"/>
                <a:gd name="connsiteY2" fmla="*/ 357703 h 366262"/>
                <a:gd name="connsiteX3" fmla="*/ 121609 w 144895"/>
                <a:gd name="connsiteY3" fmla="*/ 287746 h 366262"/>
                <a:gd name="connsiteX4" fmla="*/ 122104 w 144895"/>
                <a:gd name="connsiteY4" fmla="*/ 258308 h 366262"/>
                <a:gd name="connsiteX5" fmla="*/ 119581 w 144895"/>
                <a:gd name="connsiteY5" fmla="*/ 241437 h 366262"/>
                <a:gd name="connsiteX6" fmla="*/ 127299 w 144895"/>
                <a:gd name="connsiteY6" fmla="*/ 136056 h 366262"/>
                <a:gd name="connsiteX7" fmla="*/ 121411 w 144895"/>
                <a:gd name="connsiteY7" fmla="*/ 61002 h 366262"/>
                <a:gd name="connsiteX8" fmla="*/ 121312 w 144895"/>
                <a:gd name="connsiteY8" fmla="*/ 60755 h 366262"/>
                <a:gd name="connsiteX9" fmla="*/ 114138 w 144895"/>
                <a:gd name="connsiteY9" fmla="*/ 50613 h 366262"/>
                <a:gd name="connsiteX10" fmla="*/ 109587 w 144895"/>
                <a:gd name="connsiteY10" fmla="*/ 49673 h 366262"/>
                <a:gd name="connsiteX11" fmla="*/ 106173 w 144895"/>
                <a:gd name="connsiteY11" fmla="*/ 53829 h 366262"/>
                <a:gd name="connsiteX12" fmla="*/ 99642 w 144895"/>
                <a:gd name="connsiteY12" fmla="*/ 50613 h 366262"/>
                <a:gd name="connsiteX13" fmla="*/ 88362 w 144895"/>
                <a:gd name="connsiteY13" fmla="*/ 49227 h 366262"/>
                <a:gd name="connsiteX14" fmla="*/ 63971 w 144895"/>
                <a:gd name="connsiteY14" fmla="*/ 47991 h 366262"/>
                <a:gd name="connsiteX15" fmla="*/ 30526 w 144895"/>
                <a:gd name="connsiteY15" fmla="*/ 35177 h 366262"/>
                <a:gd name="connsiteX16" fmla="*/ 0 w 144895"/>
                <a:gd name="connsiteY16" fmla="*/ 16821 h 366262"/>
                <a:gd name="connsiteX17" fmla="*/ 4354 w 144895"/>
                <a:gd name="connsiteY17" fmla="*/ 0 h 366262"/>
                <a:gd name="connsiteX18" fmla="*/ 45418 w 144895"/>
                <a:gd name="connsiteY18" fmla="*/ 29339 h 366262"/>
                <a:gd name="connsiteX19" fmla="*/ 78863 w 144895"/>
                <a:gd name="connsiteY19" fmla="*/ 42153 h 366262"/>
                <a:gd name="connsiteX20" fmla="*/ 103254 w 144895"/>
                <a:gd name="connsiteY20" fmla="*/ 43389 h 366262"/>
                <a:gd name="connsiteX21" fmla="*/ 114534 w 144895"/>
                <a:gd name="connsiteY21" fmla="*/ 44775 h 366262"/>
                <a:gd name="connsiteX22" fmla="*/ 121065 w 144895"/>
                <a:gd name="connsiteY22" fmla="*/ 47991 h 366262"/>
                <a:gd name="connsiteX23" fmla="*/ 124479 w 144895"/>
                <a:gd name="connsiteY23" fmla="*/ 43835 h 366262"/>
                <a:gd name="connsiteX24" fmla="*/ 129030 w 144895"/>
                <a:gd name="connsiteY24" fmla="*/ 44775 h 366262"/>
                <a:gd name="connsiteX25" fmla="*/ 136204 w 144895"/>
                <a:gd name="connsiteY25" fmla="*/ 54917 h 366262"/>
                <a:gd name="connsiteX26" fmla="*/ 136303 w 144895"/>
                <a:gd name="connsiteY26" fmla="*/ 55164 h 366262"/>
                <a:gd name="connsiteX27" fmla="*/ 142141 w 144895"/>
                <a:gd name="connsiteY27" fmla="*/ 130218 h 366262"/>
                <a:gd name="connsiteX28" fmla="*/ 134423 w 144895"/>
                <a:gd name="connsiteY28" fmla="*/ 235599 h 366262"/>
                <a:gd name="connsiteX29" fmla="*/ 136946 w 144895"/>
                <a:gd name="connsiteY29" fmla="*/ 252470 h 366262"/>
                <a:gd name="connsiteX30" fmla="*/ 136452 w 144895"/>
                <a:gd name="connsiteY30" fmla="*/ 281908 h 366262"/>
                <a:gd name="connsiteX31" fmla="*/ 132840 w 144895"/>
                <a:gd name="connsiteY31" fmla="*/ 351865 h 366262"/>
                <a:gd name="connsiteX32" fmla="*/ 132296 w 144895"/>
                <a:gd name="connsiteY32" fmla="*/ 354042 h 366262"/>
                <a:gd name="connsiteX33" fmla="*/ 130960 w 144895"/>
                <a:gd name="connsiteY33" fmla="*/ 355378 h 366262"/>
                <a:gd name="connsiteX34" fmla="*/ 113198 w 144895"/>
                <a:gd name="connsiteY34" fmla="*/ 366114 h 366262"/>
                <a:gd name="connsiteX35" fmla="*/ 109735 w 144895"/>
                <a:gd name="connsiteY35" fmla="*/ 366262 h 366262"/>
                <a:gd name="connsiteX36" fmla="*/ 116117 w 144895"/>
                <a:gd name="connsiteY36" fmla="*/ 361216 h 36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4895" h="366262">
                  <a:moveTo>
                    <a:pt x="116117" y="361216"/>
                  </a:moveTo>
                  <a:cubicBezTo>
                    <a:pt x="116612" y="360820"/>
                    <a:pt x="117156" y="360424"/>
                    <a:pt x="117453" y="359880"/>
                  </a:cubicBezTo>
                  <a:cubicBezTo>
                    <a:pt x="117849" y="359237"/>
                    <a:pt x="117948" y="358445"/>
                    <a:pt x="117998" y="357703"/>
                  </a:cubicBezTo>
                  <a:cubicBezTo>
                    <a:pt x="120174" y="334450"/>
                    <a:pt x="120372" y="311098"/>
                    <a:pt x="121609" y="287746"/>
                  </a:cubicBezTo>
                  <a:cubicBezTo>
                    <a:pt x="122153" y="277702"/>
                    <a:pt x="122846" y="268203"/>
                    <a:pt x="122104" y="258308"/>
                  </a:cubicBezTo>
                  <a:cubicBezTo>
                    <a:pt x="121659" y="252618"/>
                    <a:pt x="120719" y="247028"/>
                    <a:pt x="119581" y="241437"/>
                  </a:cubicBezTo>
                  <a:cubicBezTo>
                    <a:pt x="112506" y="206112"/>
                    <a:pt x="122302" y="171183"/>
                    <a:pt x="127299" y="136056"/>
                  </a:cubicBezTo>
                  <a:cubicBezTo>
                    <a:pt x="130861" y="110824"/>
                    <a:pt x="132642" y="84107"/>
                    <a:pt x="121411" y="61002"/>
                  </a:cubicBezTo>
                  <a:cubicBezTo>
                    <a:pt x="121411" y="60903"/>
                    <a:pt x="121312" y="60854"/>
                    <a:pt x="121312" y="60755"/>
                  </a:cubicBezTo>
                  <a:cubicBezTo>
                    <a:pt x="119581" y="57193"/>
                    <a:pt x="117354" y="53185"/>
                    <a:pt x="114138" y="50613"/>
                  </a:cubicBezTo>
                  <a:cubicBezTo>
                    <a:pt x="112357" y="49178"/>
                    <a:pt x="111615" y="48436"/>
                    <a:pt x="109587" y="49673"/>
                  </a:cubicBezTo>
                  <a:cubicBezTo>
                    <a:pt x="108944" y="50069"/>
                    <a:pt x="107212" y="54769"/>
                    <a:pt x="106173" y="53829"/>
                  </a:cubicBezTo>
                  <a:cubicBezTo>
                    <a:pt x="104392" y="52196"/>
                    <a:pt x="101968" y="51404"/>
                    <a:pt x="99642" y="50613"/>
                  </a:cubicBezTo>
                  <a:cubicBezTo>
                    <a:pt x="95190" y="49178"/>
                    <a:pt x="92765" y="49524"/>
                    <a:pt x="88362" y="49227"/>
                  </a:cubicBezTo>
                  <a:cubicBezTo>
                    <a:pt x="80792" y="51157"/>
                    <a:pt x="71442" y="49574"/>
                    <a:pt x="63971" y="47991"/>
                  </a:cubicBezTo>
                  <a:cubicBezTo>
                    <a:pt x="52196" y="45467"/>
                    <a:pt x="41015" y="40767"/>
                    <a:pt x="30526" y="35177"/>
                  </a:cubicBezTo>
                  <a:cubicBezTo>
                    <a:pt x="15535" y="27162"/>
                    <a:pt x="6036" y="21225"/>
                    <a:pt x="0" y="16821"/>
                  </a:cubicBezTo>
                  <a:cubicBezTo>
                    <a:pt x="1930" y="6778"/>
                    <a:pt x="4354" y="0"/>
                    <a:pt x="4354" y="0"/>
                  </a:cubicBezTo>
                  <a:cubicBezTo>
                    <a:pt x="4354" y="0"/>
                    <a:pt x="1930" y="6135"/>
                    <a:pt x="45418" y="29339"/>
                  </a:cubicBezTo>
                  <a:cubicBezTo>
                    <a:pt x="55907" y="34929"/>
                    <a:pt x="67088" y="39629"/>
                    <a:pt x="78863" y="42153"/>
                  </a:cubicBezTo>
                  <a:cubicBezTo>
                    <a:pt x="86334" y="43736"/>
                    <a:pt x="95684" y="45319"/>
                    <a:pt x="103254" y="43389"/>
                  </a:cubicBezTo>
                  <a:cubicBezTo>
                    <a:pt x="107657" y="43637"/>
                    <a:pt x="110082" y="43290"/>
                    <a:pt x="114534" y="44775"/>
                  </a:cubicBezTo>
                  <a:cubicBezTo>
                    <a:pt x="116860" y="45517"/>
                    <a:pt x="119284" y="46358"/>
                    <a:pt x="121065" y="47991"/>
                  </a:cubicBezTo>
                  <a:cubicBezTo>
                    <a:pt x="122104" y="48980"/>
                    <a:pt x="123885" y="44231"/>
                    <a:pt x="124479" y="43835"/>
                  </a:cubicBezTo>
                  <a:cubicBezTo>
                    <a:pt x="126507" y="42598"/>
                    <a:pt x="127249" y="43340"/>
                    <a:pt x="129030" y="44775"/>
                  </a:cubicBezTo>
                  <a:cubicBezTo>
                    <a:pt x="132296" y="47347"/>
                    <a:pt x="134473" y="51305"/>
                    <a:pt x="136204" y="54917"/>
                  </a:cubicBezTo>
                  <a:cubicBezTo>
                    <a:pt x="136204" y="55016"/>
                    <a:pt x="136303" y="55065"/>
                    <a:pt x="136303" y="55164"/>
                  </a:cubicBezTo>
                  <a:cubicBezTo>
                    <a:pt x="147534" y="78269"/>
                    <a:pt x="145753" y="104986"/>
                    <a:pt x="142141" y="130218"/>
                  </a:cubicBezTo>
                  <a:cubicBezTo>
                    <a:pt x="137144" y="165345"/>
                    <a:pt x="127348" y="200274"/>
                    <a:pt x="134423" y="235599"/>
                  </a:cubicBezTo>
                  <a:cubicBezTo>
                    <a:pt x="135561" y="241190"/>
                    <a:pt x="136501" y="246780"/>
                    <a:pt x="136946" y="252470"/>
                  </a:cubicBezTo>
                  <a:cubicBezTo>
                    <a:pt x="137738" y="262365"/>
                    <a:pt x="136996" y="271864"/>
                    <a:pt x="136452" y="281908"/>
                  </a:cubicBezTo>
                  <a:cubicBezTo>
                    <a:pt x="135165" y="305210"/>
                    <a:pt x="134967" y="328562"/>
                    <a:pt x="132840" y="351865"/>
                  </a:cubicBezTo>
                  <a:cubicBezTo>
                    <a:pt x="132790" y="352607"/>
                    <a:pt x="132692" y="353399"/>
                    <a:pt x="132296" y="354042"/>
                  </a:cubicBezTo>
                  <a:cubicBezTo>
                    <a:pt x="131949" y="354586"/>
                    <a:pt x="131455" y="354982"/>
                    <a:pt x="130960" y="355378"/>
                  </a:cubicBezTo>
                  <a:cubicBezTo>
                    <a:pt x="126507" y="358841"/>
                    <a:pt x="119036" y="365767"/>
                    <a:pt x="113198" y="366114"/>
                  </a:cubicBezTo>
                  <a:cubicBezTo>
                    <a:pt x="112061" y="366163"/>
                    <a:pt x="110873" y="366213"/>
                    <a:pt x="109735" y="366262"/>
                  </a:cubicBezTo>
                  <a:cubicBezTo>
                    <a:pt x="112110" y="364431"/>
                    <a:pt x="114336" y="362552"/>
                    <a:pt x="116117" y="3612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3" name="צורה חופשית: צורה 162">
              <a:extLst>
                <a:ext uri="{FF2B5EF4-FFF2-40B4-BE49-F238E27FC236}">
                  <a16:creationId xmlns:a16="http://schemas.microsoft.com/office/drawing/2014/main" id="{C6F309C4-CD3D-0515-BC36-0DE437D5139F}"/>
                </a:ext>
              </a:extLst>
            </p:cNvPr>
            <p:cNvSpPr/>
            <p:nvPr/>
          </p:nvSpPr>
          <p:spPr>
            <a:xfrm>
              <a:off x="3607450" y="568516"/>
              <a:ext cx="161572" cy="237143"/>
            </a:xfrm>
            <a:custGeom>
              <a:avLst/>
              <a:gdLst>
                <a:gd name="connsiteX0" fmla="*/ 123242 w 161572"/>
                <a:gd name="connsiteY0" fmla="*/ 230761 h 237143"/>
                <a:gd name="connsiteX1" fmla="*/ 112605 w 161572"/>
                <a:gd name="connsiteY1" fmla="*/ 234076 h 237143"/>
                <a:gd name="connsiteX2" fmla="*/ 69265 w 161572"/>
                <a:gd name="connsiteY2" fmla="*/ 237143 h 237143"/>
                <a:gd name="connsiteX3" fmla="*/ 0 w 161572"/>
                <a:gd name="connsiteY3" fmla="*/ 210922 h 237143"/>
                <a:gd name="connsiteX4" fmla="*/ 1633 w 161572"/>
                <a:gd name="connsiteY4" fmla="*/ 201076 h 237143"/>
                <a:gd name="connsiteX5" fmla="*/ 3414 w 161572"/>
                <a:gd name="connsiteY5" fmla="*/ 179109 h 237143"/>
                <a:gd name="connsiteX6" fmla="*/ 3166 w 161572"/>
                <a:gd name="connsiteY6" fmla="*/ 127012 h 237143"/>
                <a:gd name="connsiteX7" fmla="*/ 13160 w 161572"/>
                <a:gd name="connsiteY7" fmla="*/ 19108 h 237143"/>
                <a:gd name="connsiteX8" fmla="*/ 49277 w 161572"/>
                <a:gd name="connsiteY8" fmla="*/ 2187 h 237143"/>
                <a:gd name="connsiteX9" fmla="*/ 78319 w 161572"/>
                <a:gd name="connsiteY9" fmla="*/ 1990 h 237143"/>
                <a:gd name="connsiteX10" fmla="*/ 106074 w 161572"/>
                <a:gd name="connsiteY10" fmla="*/ 15546 h 237143"/>
                <a:gd name="connsiteX11" fmla="*/ 142339 w 161572"/>
                <a:gd name="connsiteY11" fmla="*/ 41668 h 237143"/>
                <a:gd name="connsiteX12" fmla="*/ 160645 w 161572"/>
                <a:gd name="connsiteY12" fmla="*/ 101929 h 237143"/>
                <a:gd name="connsiteX13" fmla="*/ 122450 w 161572"/>
                <a:gd name="connsiteY13" fmla="*/ 172925 h 237143"/>
                <a:gd name="connsiteX14" fmla="*/ 123291 w 161572"/>
                <a:gd name="connsiteY14" fmla="*/ 230761 h 23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572" h="237143">
                  <a:moveTo>
                    <a:pt x="123242" y="230761"/>
                  </a:moveTo>
                  <a:cubicBezTo>
                    <a:pt x="117255" y="232047"/>
                    <a:pt x="118740" y="233581"/>
                    <a:pt x="112605" y="234076"/>
                  </a:cubicBezTo>
                  <a:cubicBezTo>
                    <a:pt x="101127" y="234966"/>
                    <a:pt x="80792" y="237143"/>
                    <a:pt x="69265" y="237143"/>
                  </a:cubicBezTo>
                  <a:cubicBezTo>
                    <a:pt x="44231" y="237143"/>
                    <a:pt x="19839" y="225863"/>
                    <a:pt x="0" y="210922"/>
                  </a:cubicBezTo>
                  <a:cubicBezTo>
                    <a:pt x="495" y="207706"/>
                    <a:pt x="1286" y="204440"/>
                    <a:pt x="1633" y="201076"/>
                  </a:cubicBezTo>
                  <a:cubicBezTo>
                    <a:pt x="2375" y="193754"/>
                    <a:pt x="2968" y="186481"/>
                    <a:pt x="3414" y="179109"/>
                  </a:cubicBezTo>
                  <a:cubicBezTo>
                    <a:pt x="4403" y="161793"/>
                    <a:pt x="4403" y="144378"/>
                    <a:pt x="3166" y="127012"/>
                  </a:cubicBezTo>
                  <a:cubicBezTo>
                    <a:pt x="-989" y="68533"/>
                    <a:pt x="2127" y="34049"/>
                    <a:pt x="13160" y="19108"/>
                  </a:cubicBezTo>
                  <a:cubicBezTo>
                    <a:pt x="18850" y="11390"/>
                    <a:pt x="32703" y="6244"/>
                    <a:pt x="49277" y="2187"/>
                  </a:cubicBezTo>
                  <a:cubicBezTo>
                    <a:pt x="59419" y="-385"/>
                    <a:pt x="69908" y="-979"/>
                    <a:pt x="78319" y="1990"/>
                  </a:cubicBezTo>
                  <a:cubicBezTo>
                    <a:pt x="88164" y="5453"/>
                    <a:pt x="97169" y="9955"/>
                    <a:pt x="106074" y="15546"/>
                  </a:cubicBezTo>
                  <a:cubicBezTo>
                    <a:pt x="117503" y="22621"/>
                    <a:pt x="128833" y="31229"/>
                    <a:pt x="142339" y="41668"/>
                  </a:cubicBezTo>
                  <a:cubicBezTo>
                    <a:pt x="166483" y="60122"/>
                    <a:pt x="161337" y="79170"/>
                    <a:pt x="160645" y="101929"/>
                  </a:cubicBezTo>
                  <a:cubicBezTo>
                    <a:pt x="159952" y="124737"/>
                    <a:pt x="127348" y="163030"/>
                    <a:pt x="122450" y="172925"/>
                  </a:cubicBezTo>
                  <a:cubicBezTo>
                    <a:pt x="119581" y="178862"/>
                    <a:pt x="121362" y="208596"/>
                    <a:pt x="123291" y="2307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4" name="צורה חופשית: צורה 163">
              <a:extLst>
                <a:ext uri="{FF2B5EF4-FFF2-40B4-BE49-F238E27FC236}">
                  <a16:creationId xmlns:a16="http://schemas.microsoft.com/office/drawing/2014/main" id="{433D60A8-8A1F-C0C6-4C44-492D091DCE55}"/>
                </a:ext>
              </a:extLst>
            </p:cNvPr>
            <p:cNvSpPr/>
            <p:nvPr/>
          </p:nvSpPr>
          <p:spPr>
            <a:xfrm>
              <a:off x="3604592" y="581918"/>
              <a:ext cx="54842" cy="214241"/>
            </a:xfrm>
            <a:custGeom>
              <a:avLst/>
              <a:gdLst>
                <a:gd name="connsiteX0" fmla="*/ 33533 w 54842"/>
                <a:gd name="connsiteY0" fmla="*/ 214143 h 214241"/>
                <a:gd name="connsiteX1" fmla="*/ 12258 w 54842"/>
                <a:gd name="connsiteY1" fmla="*/ 203901 h 214241"/>
                <a:gd name="connsiteX2" fmla="*/ 4342 w 54842"/>
                <a:gd name="connsiteY2" fmla="*/ 198657 h 214241"/>
                <a:gd name="connsiteX3" fmla="*/ 7212 w 54842"/>
                <a:gd name="connsiteY3" fmla="*/ 133103 h 214241"/>
                <a:gd name="connsiteX4" fmla="*/ 285 w 54842"/>
                <a:gd name="connsiteY4" fmla="*/ 71754 h 214241"/>
                <a:gd name="connsiteX5" fmla="*/ 4144 w 54842"/>
                <a:gd name="connsiteY5" fmla="*/ 21587 h 214241"/>
                <a:gd name="connsiteX6" fmla="*/ 10576 w 54842"/>
                <a:gd name="connsiteY6" fmla="*/ 12088 h 214241"/>
                <a:gd name="connsiteX7" fmla="*/ 20966 w 54842"/>
                <a:gd name="connsiteY7" fmla="*/ 609 h 214241"/>
                <a:gd name="connsiteX8" fmla="*/ 34918 w 54842"/>
                <a:gd name="connsiteY8" fmla="*/ 1253 h 214241"/>
                <a:gd name="connsiteX9" fmla="*/ 53273 w 54842"/>
                <a:gd name="connsiteY9" fmla="*/ 26979 h 214241"/>
                <a:gd name="connsiteX10" fmla="*/ 54361 w 54842"/>
                <a:gd name="connsiteY10" fmla="*/ 42712 h 214241"/>
                <a:gd name="connsiteX11" fmla="*/ 36402 w 54842"/>
                <a:gd name="connsiteY11" fmla="*/ 118854 h 214241"/>
                <a:gd name="connsiteX12" fmla="*/ 33533 w 54842"/>
                <a:gd name="connsiteY12" fmla="*/ 214242 h 2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42" h="214241">
                  <a:moveTo>
                    <a:pt x="33533" y="214143"/>
                  </a:moveTo>
                  <a:cubicBezTo>
                    <a:pt x="25913" y="211718"/>
                    <a:pt x="18987" y="207216"/>
                    <a:pt x="12258" y="203901"/>
                  </a:cubicBezTo>
                  <a:cubicBezTo>
                    <a:pt x="8449" y="202021"/>
                    <a:pt x="8102" y="200537"/>
                    <a:pt x="4342" y="198657"/>
                  </a:cubicBezTo>
                  <a:cubicBezTo>
                    <a:pt x="5134" y="193908"/>
                    <a:pt x="8647" y="168873"/>
                    <a:pt x="7212" y="133103"/>
                  </a:cubicBezTo>
                  <a:cubicBezTo>
                    <a:pt x="6470" y="114550"/>
                    <a:pt x="731" y="78433"/>
                    <a:pt x="285" y="71754"/>
                  </a:cubicBezTo>
                  <a:cubicBezTo>
                    <a:pt x="-556" y="58990"/>
                    <a:pt x="384" y="34054"/>
                    <a:pt x="4144" y="21587"/>
                  </a:cubicBezTo>
                  <a:cubicBezTo>
                    <a:pt x="5579" y="16788"/>
                    <a:pt x="7657" y="16243"/>
                    <a:pt x="10576" y="12088"/>
                  </a:cubicBezTo>
                  <a:cubicBezTo>
                    <a:pt x="12803" y="8921"/>
                    <a:pt x="20966" y="609"/>
                    <a:pt x="20966" y="609"/>
                  </a:cubicBezTo>
                  <a:cubicBezTo>
                    <a:pt x="20966" y="609"/>
                    <a:pt x="31059" y="-1122"/>
                    <a:pt x="34918" y="1253"/>
                  </a:cubicBezTo>
                  <a:cubicBezTo>
                    <a:pt x="41251" y="5161"/>
                    <a:pt x="53273" y="26979"/>
                    <a:pt x="53273" y="26979"/>
                  </a:cubicBezTo>
                  <a:cubicBezTo>
                    <a:pt x="53273" y="26979"/>
                    <a:pt x="55895" y="33560"/>
                    <a:pt x="54361" y="42712"/>
                  </a:cubicBezTo>
                  <a:cubicBezTo>
                    <a:pt x="52828" y="51816"/>
                    <a:pt x="42339" y="53894"/>
                    <a:pt x="36402" y="118854"/>
                  </a:cubicBezTo>
                  <a:cubicBezTo>
                    <a:pt x="33087" y="155466"/>
                    <a:pt x="32889" y="190840"/>
                    <a:pt x="33533" y="2142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5" name="צורה חופשית: צורה 164">
              <a:extLst>
                <a:ext uri="{FF2B5EF4-FFF2-40B4-BE49-F238E27FC236}">
                  <a16:creationId xmlns:a16="http://schemas.microsoft.com/office/drawing/2014/main" id="{02C36E25-791F-3E89-3C30-49277B9E445F}"/>
                </a:ext>
              </a:extLst>
            </p:cNvPr>
            <p:cNvSpPr/>
            <p:nvPr/>
          </p:nvSpPr>
          <p:spPr>
            <a:xfrm>
              <a:off x="3625558" y="565284"/>
              <a:ext cx="158815" cy="233160"/>
            </a:xfrm>
            <a:custGeom>
              <a:avLst/>
              <a:gdLst>
                <a:gd name="connsiteX0" fmla="*/ 113693 w 158815"/>
                <a:gd name="connsiteY0" fmla="*/ 50243 h 233160"/>
                <a:gd name="connsiteX1" fmla="*/ 106569 w 158815"/>
                <a:gd name="connsiteY1" fmla="*/ 43514 h 233160"/>
                <a:gd name="connsiteX2" fmla="*/ 95783 w 158815"/>
                <a:gd name="connsiteY2" fmla="*/ 36687 h 233160"/>
                <a:gd name="connsiteX3" fmla="*/ 78368 w 158815"/>
                <a:gd name="connsiteY3" fmla="*/ 29513 h 233160"/>
                <a:gd name="connsiteX4" fmla="*/ 73718 w 158815"/>
                <a:gd name="connsiteY4" fmla="*/ 28474 h 233160"/>
                <a:gd name="connsiteX5" fmla="*/ 41015 w 158815"/>
                <a:gd name="connsiteY5" fmla="*/ 23725 h 233160"/>
                <a:gd name="connsiteX6" fmla="*/ 0 w 158815"/>
                <a:gd name="connsiteY6" fmla="*/ 17095 h 233160"/>
                <a:gd name="connsiteX7" fmla="*/ 27360 w 158815"/>
                <a:gd name="connsiteY7" fmla="*/ 818 h 233160"/>
                <a:gd name="connsiteX8" fmla="*/ 60211 w 158815"/>
                <a:gd name="connsiteY8" fmla="*/ 5270 h 233160"/>
                <a:gd name="connsiteX9" fmla="*/ 87966 w 158815"/>
                <a:gd name="connsiteY9" fmla="*/ 15957 h 233160"/>
                <a:gd name="connsiteX10" fmla="*/ 99494 w 158815"/>
                <a:gd name="connsiteY10" fmla="*/ 19915 h 233160"/>
                <a:gd name="connsiteX11" fmla="*/ 134077 w 158815"/>
                <a:gd name="connsiteY11" fmla="*/ 41239 h 233160"/>
                <a:gd name="connsiteX12" fmla="*/ 145951 w 158815"/>
                <a:gd name="connsiteY12" fmla="*/ 49204 h 233160"/>
                <a:gd name="connsiteX13" fmla="*/ 154312 w 158815"/>
                <a:gd name="connsiteY13" fmla="*/ 54597 h 233160"/>
                <a:gd name="connsiteX14" fmla="*/ 158814 w 158815"/>
                <a:gd name="connsiteY14" fmla="*/ 62859 h 233160"/>
                <a:gd name="connsiteX15" fmla="*/ 157825 w 158815"/>
                <a:gd name="connsiteY15" fmla="*/ 67163 h 233160"/>
                <a:gd name="connsiteX16" fmla="*/ 153075 w 158815"/>
                <a:gd name="connsiteY16" fmla="*/ 85271 h 233160"/>
                <a:gd name="connsiteX17" fmla="*/ 152135 w 158815"/>
                <a:gd name="connsiteY17" fmla="*/ 106298 h 233160"/>
                <a:gd name="connsiteX18" fmla="*/ 142636 w 158815"/>
                <a:gd name="connsiteY18" fmla="*/ 111889 h 233160"/>
                <a:gd name="connsiteX19" fmla="*/ 140805 w 158815"/>
                <a:gd name="connsiteY19" fmla="*/ 132421 h 233160"/>
                <a:gd name="connsiteX20" fmla="*/ 135561 w 158815"/>
                <a:gd name="connsiteY20" fmla="*/ 161858 h 233160"/>
                <a:gd name="connsiteX21" fmla="*/ 133483 w 158815"/>
                <a:gd name="connsiteY21" fmla="*/ 180510 h 233160"/>
                <a:gd name="connsiteX22" fmla="*/ 135413 w 158815"/>
                <a:gd name="connsiteY22" fmla="*/ 199311 h 233160"/>
                <a:gd name="connsiteX23" fmla="*/ 131554 w 158815"/>
                <a:gd name="connsiteY23" fmla="*/ 217517 h 233160"/>
                <a:gd name="connsiteX24" fmla="*/ 123687 w 158815"/>
                <a:gd name="connsiteY24" fmla="*/ 224295 h 233160"/>
                <a:gd name="connsiteX25" fmla="*/ 117305 w 158815"/>
                <a:gd name="connsiteY25" fmla="*/ 229589 h 233160"/>
                <a:gd name="connsiteX26" fmla="*/ 105431 w 158815"/>
                <a:gd name="connsiteY26" fmla="*/ 230381 h 233160"/>
                <a:gd name="connsiteX27" fmla="*/ 99593 w 158815"/>
                <a:gd name="connsiteY27" fmla="*/ 182489 h 233160"/>
                <a:gd name="connsiteX28" fmla="*/ 99593 w 158815"/>
                <a:gd name="connsiteY28" fmla="*/ 170467 h 233160"/>
                <a:gd name="connsiteX29" fmla="*/ 96723 w 158815"/>
                <a:gd name="connsiteY29" fmla="*/ 154536 h 233160"/>
                <a:gd name="connsiteX30" fmla="*/ 95338 w 158815"/>
                <a:gd name="connsiteY30" fmla="*/ 122476 h 233160"/>
                <a:gd name="connsiteX31" fmla="*/ 97960 w 158815"/>
                <a:gd name="connsiteY31" fmla="*/ 106991 h 233160"/>
                <a:gd name="connsiteX32" fmla="*/ 105777 w 158815"/>
                <a:gd name="connsiteY32" fmla="*/ 82699 h 233160"/>
                <a:gd name="connsiteX33" fmla="*/ 113891 w 158815"/>
                <a:gd name="connsiteY33" fmla="*/ 50194 h 2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815" h="233160">
                  <a:moveTo>
                    <a:pt x="113693" y="50243"/>
                  </a:moveTo>
                  <a:cubicBezTo>
                    <a:pt x="112258" y="47621"/>
                    <a:pt x="108894" y="45345"/>
                    <a:pt x="106569" y="43514"/>
                  </a:cubicBezTo>
                  <a:cubicBezTo>
                    <a:pt x="103254" y="40892"/>
                    <a:pt x="99642" y="38567"/>
                    <a:pt x="95783" y="36687"/>
                  </a:cubicBezTo>
                  <a:cubicBezTo>
                    <a:pt x="89995" y="33867"/>
                    <a:pt x="84651" y="31195"/>
                    <a:pt x="78368" y="29513"/>
                  </a:cubicBezTo>
                  <a:cubicBezTo>
                    <a:pt x="76834" y="29117"/>
                    <a:pt x="75301" y="28672"/>
                    <a:pt x="73718" y="28474"/>
                  </a:cubicBezTo>
                  <a:cubicBezTo>
                    <a:pt x="62784" y="27138"/>
                    <a:pt x="52048" y="24763"/>
                    <a:pt x="41015" y="23725"/>
                  </a:cubicBezTo>
                  <a:cubicBezTo>
                    <a:pt x="26617" y="22339"/>
                    <a:pt x="14447" y="16056"/>
                    <a:pt x="0" y="17095"/>
                  </a:cubicBezTo>
                  <a:cubicBezTo>
                    <a:pt x="7124" y="10267"/>
                    <a:pt x="13705" y="4182"/>
                    <a:pt x="27360" y="818"/>
                  </a:cubicBezTo>
                  <a:cubicBezTo>
                    <a:pt x="37502" y="-1755"/>
                    <a:pt x="51800" y="2302"/>
                    <a:pt x="60211" y="5270"/>
                  </a:cubicBezTo>
                  <a:cubicBezTo>
                    <a:pt x="70056" y="8734"/>
                    <a:pt x="79011" y="10366"/>
                    <a:pt x="87966" y="15957"/>
                  </a:cubicBezTo>
                  <a:cubicBezTo>
                    <a:pt x="97268" y="21696"/>
                    <a:pt x="89253" y="15611"/>
                    <a:pt x="99494" y="19915"/>
                  </a:cubicBezTo>
                  <a:cubicBezTo>
                    <a:pt x="105282" y="22339"/>
                    <a:pt x="121510" y="30997"/>
                    <a:pt x="134077" y="41239"/>
                  </a:cubicBezTo>
                  <a:cubicBezTo>
                    <a:pt x="137540" y="44059"/>
                    <a:pt x="142191" y="46780"/>
                    <a:pt x="145951" y="49204"/>
                  </a:cubicBezTo>
                  <a:cubicBezTo>
                    <a:pt x="148721" y="50985"/>
                    <a:pt x="151789" y="52469"/>
                    <a:pt x="154312" y="54597"/>
                  </a:cubicBezTo>
                  <a:cubicBezTo>
                    <a:pt x="156835" y="56724"/>
                    <a:pt x="158864" y="59643"/>
                    <a:pt x="158814" y="62859"/>
                  </a:cubicBezTo>
                  <a:cubicBezTo>
                    <a:pt x="158814" y="64343"/>
                    <a:pt x="158320" y="65778"/>
                    <a:pt x="157825" y="67163"/>
                  </a:cubicBezTo>
                  <a:cubicBezTo>
                    <a:pt x="155796" y="73249"/>
                    <a:pt x="153075" y="78889"/>
                    <a:pt x="153075" y="85271"/>
                  </a:cubicBezTo>
                  <a:cubicBezTo>
                    <a:pt x="153075" y="92297"/>
                    <a:pt x="152333" y="99273"/>
                    <a:pt x="152135" y="106298"/>
                  </a:cubicBezTo>
                  <a:cubicBezTo>
                    <a:pt x="152135" y="109217"/>
                    <a:pt x="144516" y="110404"/>
                    <a:pt x="142636" y="111889"/>
                  </a:cubicBezTo>
                  <a:cubicBezTo>
                    <a:pt x="137590" y="115896"/>
                    <a:pt x="141548" y="126830"/>
                    <a:pt x="140805" y="132421"/>
                  </a:cubicBezTo>
                  <a:cubicBezTo>
                    <a:pt x="139519" y="142266"/>
                    <a:pt x="137293" y="152062"/>
                    <a:pt x="135561" y="161858"/>
                  </a:cubicBezTo>
                  <a:cubicBezTo>
                    <a:pt x="134473" y="168043"/>
                    <a:pt x="133335" y="174276"/>
                    <a:pt x="133483" y="180510"/>
                  </a:cubicBezTo>
                  <a:cubicBezTo>
                    <a:pt x="133632" y="186794"/>
                    <a:pt x="135017" y="193027"/>
                    <a:pt x="135413" y="199311"/>
                  </a:cubicBezTo>
                  <a:cubicBezTo>
                    <a:pt x="135808" y="205594"/>
                    <a:pt x="135116" y="212224"/>
                    <a:pt x="131554" y="217517"/>
                  </a:cubicBezTo>
                  <a:cubicBezTo>
                    <a:pt x="129476" y="220585"/>
                    <a:pt x="126705" y="222217"/>
                    <a:pt x="123687" y="224295"/>
                  </a:cubicBezTo>
                  <a:cubicBezTo>
                    <a:pt x="121362" y="225879"/>
                    <a:pt x="119630" y="227907"/>
                    <a:pt x="117305" y="229589"/>
                  </a:cubicBezTo>
                  <a:cubicBezTo>
                    <a:pt x="113446" y="232409"/>
                    <a:pt x="108449" y="235576"/>
                    <a:pt x="105431" y="230381"/>
                  </a:cubicBezTo>
                  <a:cubicBezTo>
                    <a:pt x="97317" y="216379"/>
                    <a:pt x="99890" y="197826"/>
                    <a:pt x="99593" y="182489"/>
                  </a:cubicBezTo>
                  <a:cubicBezTo>
                    <a:pt x="99543" y="178482"/>
                    <a:pt x="100137" y="174425"/>
                    <a:pt x="99593" y="170467"/>
                  </a:cubicBezTo>
                  <a:cubicBezTo>
                    <a:pt x="98851" y="165124"/>
                    <a:pt x="97515" y="159879"/>
                    <a:pt x="96723" y="154536"/>
                  </a:cubicBezTo>
                  <a:cubicBezTo>
                    <a:pt x="95091" y="143948"/>
                    <a:pt x="94200" y="133163"/>
                    <a:pt x="95338" y="122476"/>
                  </a:cubicBezTo>
                  <a:cubicBezTo>
                    <a:pt x="95882" y="117281"/>
                    <a:pt x="96921" y="112136"/>
                    <a:pt x="97960" y="106991"/>
                  </a:cubicBezTo>
                  <a:cubicBezTo>
                    <a:pt x="99692" y="98234"/>
                    <a:pt x="101572" y="90664"/>
                    <a:pt x="105777" y="82699"/>
                  </a:cubicBezTo>
                  <a:cubicBezTo>
                    <a:pt x="110428" y="74090"/>
                    <a:pt x="119284" y="60286"/>
                    <a:pt x="113891" y="501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6" name="צורה חופשית: צורה 165">
              <a:extLst>
                <a:ext uri="{FF2B5EF4-FFF2-40B4-BE49-F238E27FC236}">
                  <a16:creationId xmlns:a16="http://schemas.microsoft.com/office/drawing/2014/main" id="{5002F7B0-E9DC-61FF-0C44-2A03D853827E}"/>
                </a:ext>
              </a:extLst>
            </p:cNvPr>
            <p:cNvSpPr/>
            <p:nvPr/>
          </p:nvSpPr>
          <p:spPr>
            <a:xfrm>
              <a:off x="3605757" y="768407"/>
              <a:ext cx="140397" cy="38484"/>
            </a:xfrm>
            <a:custGeom>
              <a:avLst/>
              <a:gdLst>
                <a:gd name="connsiteX0" fmla="*/ 3820 w 140397"/>
                <a:gd name="connsiteY0" fmla="*/ 1531 h 38484"/>
                <a:gd name="connsiteX1" fmla="*/ 43400 w 140397"/>
                <a:gd name="connsiteY1" fmla="*/ 20035 h 38484"/>
                <a:gd name="connsiteX2" fmla="*/ 115930 w 140397"/>
                <a:gd name="connsiteY2" fmla="*/ 21173 h 38484"/>
                <a:gd name="connsiteX3" fmla="*/ 137897 w 140397"/>
                <a:gd name="connsiteY3" fmla="*/ 14790 h 38484"/>
                <a:gd name="connsiteX4" fmla="*/ 139530 w 140397"/>
                <a:gd name="connsiteY4" fmla="*/ 20035 h 38484"/>
                <a:gd name="connsiteX5" fmla="*/ 138194 w 140397"/>
                <a:gd name="connsiteY5" fmla="*/ 27852 h 38484"/>
                <a:gd name="connsiteX6" fmla="*/ 68978 w 140397"/>
                <a:gd name="connsiteY6" fmla="*/ 37994 h 38484"/>
                <a:gd name="connsiteX7" fmla="*/ 14309 w 140397"/>
                <a:gd name="connsiteY7" fmla="*/ 22014 h 38484"/>
                <a:gd name="connsiteX8" fmla="*/ 1940 w 140397"/>
                <a:gd name="connsiteY8" fmla="*/ 13652 h 38484"/>
                <a:gd name="connsiteX9" fmla="*/ 11 w 140397"/>
                <a:gd name="connsiteY9" fmla="*/ 8210 h 38484"/>
                <a:gd name="connsiteX10" fmla="*/ 3820 w 140397"/>
                <a:gd name="connsiteY10" fmla="*/ 1531 h 3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97" h="38484">
                  <a:moveTo>
                    <a:pt x="3820" y="1531"/>
                  </a:moveTo>
                  <a:cubicBezTo>
                    <a:pt x="3820" y="1531"/>
                    <a:pt x="18613" y="14642"/>
                    <a:pt x="43400" y="20035"/>
                  </a:cubicBezTo>
                  <a:cubicBezTo>
                    <a:pt x="68187" y="25427"/>
                    <a:pt x="103611" y="22904"/>
                    <a:pt x="115930" y="21173"/>
                  </a:cubicBezTo>
                  <a:cubicBezTo>
                    <a:pt x="128249" y="19490"/>
                    <a:pt x="137897" y="14790"/>
                    <a:pt x="137897" y="14790"/>
                  </a:cubicBezTo>
                  <a:cubicBezTo>
                    <a:pt x="137897" y="14790"/>
                    <a:pt x="139678" y="13850"/>
                    <a:pt x="139530" y="20035"/>
                  </a:cubicBezTo>
                  <a:cubicBezTo>
                    <a:pt x="139381" y="26219"/>
                    <a:pt x="142300" y="25081"/>
                    <a:pt x="138194" y="27852"/>
                  </a:cubicBezTo>
                  <a:cubicBezTo>
                    <a:pt x="134087" y="30672"/>
                    <a:pt x="101137" y="40814"/>
                    <a:pt x="68978" y="37994"/>
                  </a:cubicBezTo>
                  <a:cubicBezTo>
                    <a:pt x="36820" y="35174"/>
                    <a:pt x="24303" y="27456"/>
                    <a:pt x="14309" y="22014"/>
                  </a:cubicBezTo>
                  <a:cubicBezTo>
                    <a:pt x="7828" y="18451"/>
                    <a:pt x="4661" y="15433"/>
                    <a:pt x="1940" y="13652"/>
                  </a:cubicBezTo>
                  <a:cubicBezTo>
                    <a:pt x="505" y="12712"/>
                    <a:pt x="-88" y="9892"/>
                    <a:pt x="11" y="8210"/>
                  </a:cubicBezTo>
                  <a:cubicBezTo>
                    <a:pt x="307" y="2521"/>
                    <a:pt x="1198" y="-2674"/>
                    <a:pt x="3820" y="153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7" name="צורה חופשית: צורה 166">
              <a:extLst>
                <a:ext uri="{FF2B5EF4-FFF2-40B4-BE49-F238E27FC236}">
                  <a16:creationId xmlns:a16="http://schemas.microsoft.com/office/drawing/2014/main" id="{A701E6F5-66D0-69D1-03F1-4377FE0D8A4A}"/>
                </a:ext>
              </a:extLst>
            </p:cNvPr>
            <p:cNvSpPr/>
            <p:nvPr/>
          </p:nvSpPr>
          <p:spPr>
            <a:xfrm>
              <a:off x="3693563" y="829599"/>
              <a:ext cx="64401" cy="81344"/>
            </a:xfrm>
            <a:custGeom>
              <a:avLst/>
              <a:gdLst>
                <a:gd name="connsiteX0" fmla="*/ 14024 w 64401"/>
                <a:gd name="connsiteY0" fmla="*/ 44286 h 81344"/>
                <a:gd name="connsiteX1" fmla="*/ 20060 w 64401"/>
                <a:gd name="connsiteY1" fmla="*/ 39141 h 81344"/>
                <a:gd name="connsiteX2" fmla="*/ 21297 w 64401"/>
                <a:gd name="connsiteY2" fmla="*/ 37805 h 81344"/>
                <a:gd name="connsiteX3" fmla="*/ 31489 w 64401"/>
                <a:gd name="connsiteY3" fmla="*/ 29196 h 81344"/>
                <a:gd name="connsiteX4" fmla="*/ 36931 w 64401"/>
                <a:gd name="connsiteY4" fmla="*/ 17668 h 81344"/>
                <a:gd name="connsiteX5" fmla="*/ 43956 w 64401"/>
                <a:gd name="connsiteY5" fmla="*/ 1193 h 81344"/>
                <a:gd name="connsiteX6" fmla="*/ 54742 w 64401"/>
                <a:gd name="connsiteY6" fmla="*/ 550 h 81344"/>
                <a:gd name="connsiteX7" fmla="*/ 63152 w 64401"/>
                <a:gd name="connsiteY7" fmla="*/ 6834 h 81344"/>
                <a:gd name="connsiteX8" fmla="*/ 62410 w 64401"/>
                <a:gd name="connsiteY8" fmla="*/ 16333 h 81344"/>
                <a:gd name="connsiteX9" fmla="*/ 57859 w 64401"/>
                <a:gd name="connsiteY9" fmla="*/ 24793 h 81344"/>
                <a:gd name="connsiteX10" fmla="*/ 52763 w 64401"/>
                <a:gd name="connsiteY10" fmla="*/ 33698 h 81344"/>
                <a:gd name="connsiteX11" fmla="*/ 49398 w 64401"/>
                <a:gd name="connsiteY11" fmla="*/ 44979 h 81344"/>
                <a:gd name="connsiteX12" fmla="*/ 46381 w 64401"/>
                <a:gd name="connsiteY12" fmla="*/ 55962 h 81344"/>
                <a:gd name="connsiteX13" fmla="*/ 41581 w 64401"/>
                <a:gd name="connsiteY13" fmla="*/ 62889 h 81344"/>
                <a:gd name="connsiteX14" fmla="*/ 33764 w 64401"/>
                <a:gd name="connsiteY14" fmla="*/ 75059 h 81344"/>
                <a:gd name="connsiteX15" fmla="*/ 21742 w 64401"/>
                <a:gd name="connsiteY15" fmla="*/ 81046 h 81344"/>
                <a:gd name="connsiteX16" fmla="*/ 13480 w 64401"/>
                <a:gd name="connsiteY16" fmla="*/ 77088 h 81344"/>
                <a:gd name="connsiteX17" fmla="*/ 10115 w 64401"/>
                <a:gd name="connsiteY17" fmla="*/ 76197 h 81344"/>
                <a:gd name="connsiteX18" fmla="*/ 8285 w 64401"/>
                <a:gd name="connsiteY18" fmla="*/ 72635 h 81344"/>
                <a:gd name="connsiteX19" fmla="*/ 16102 w 64401"/>
                <a:gd name="connsiteY19" fmla="*/ 53884 h 81344"/>
                <a:gd name="connsiteX20" fmla="*/ 15706 w 64401"/>
                <a:gd name="connsiteY20" fmla="*/ 51015 h 81344"/>
                <a:gd name="connsiteX21" fmla="*/ 468 w 64401"/>
                <a:gd name="connsiteY21" fmla="*/ 55814 h 81344"/>
                <a:gd name="connsiteX22" fmla="*/ 13826 w 64401"/>
                <a:gd name="connsiteY22" fmla="*/ 44335 h 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401" h="81344">
                  <a:moveTo>
                    <a:pt x="14024" y="44286"/>
                  </a:moveTo>
                  <a:cubicBezTo>
                    <a:pt x="15459" y="43000"/>
                    <a:pt x="17735" y="41070"/>
                    <a:pt x="20060" y="39141"/>
                  </a:cubicBezTo>
                  <a:cubicBezTo>
                    <a:pt x="20456" y="38646"/>
                    <a:pt x="20851" y="38201"/>
                    <a:pt x="21297" y="37805"/>
                  </a:cubicBezTo>
                  <a:cubicBezTo>
                    <a:pt x="24711" y="34737"/>
                    <a:pt x="28619" y="32956"/>
                    <a:pt x="31489" y="29196"/>
                  </a:cubicBezTo>
                  <a:cubicBezTo>
                    <a:pt x="34111" y="25782"/>
                    <a:pt x="35892" y="21775"/>
                    <a:pt x="36931" y="17668"/>
                  </a:cubicBezTo>
                  <a:cubicBezTo>
                    <a:pt x="38316" y="12375"/>
                    <a:pt x="37673" y="3519"/>
                    <a:pt x="43956" y="1193"/>
                  </a:cubicBezTo>
                  <a:cubicBezTo>
                    <a:pt x="47370" y="-93"/>
                    <a:pt x="51229" y="-390"/>
                    <a:pt x="54742" y="550"/>
                  </a:cubicBezTo>
                  <a:cubicBezTo>
                    <a:pt x="58254" y="1490"/>
                    <a:pt x="61470" y="3717"/>
                    <a:pt x="63152" y="6834"/>
                  </a:cubicBezTo>
                  <a:cubicBezTo>
                    <a:pt x="65329" y="10742"/>
                    <a:pt x="64389" y="12622"/>
                    <a:pt x="62410" y="16333"/>
                  </a:cubicBezTo>
                  <a:cubicBezTo>
                    <a:pt x="60926" y="19153"/>
                    <a:pt x="59442" y="21973"/>
                    <a:pt x="57859" y="24793"/>
                  </a:cubicBezTo>
                  <a:cubicBezTo>
                    <a:pt x="56177" y="27761"/>
                    <a:pt x="54445" y="30730"/>
                    <a:pt x="52763" y="33698"/>
                  </a:cubicBezTo>
                  <a:cubicBezTo>
                    <a:pt x="50734" y="37310"/>
                    <a:pt x="50091" y="40971"/>
                    <a:pt x="49398" y="44979"/>
                  </a:cubicBezTo>
                  <a:cubicBezTo>
                    <a:pt x="48706" y="49233"/>
                    <a:pt x="49003" y="52251"/>
                    <a:pt x="46381" y="55962"/>
                  </a:cubicBezTo>
                  <a:cubicBezTo>
                    <a:pt x="45094" y="57793"/>
                    <a:pt x="43560" y="60860"/>
                    <a:pt x="41581" y="62889"/>
                  </a:cubicBezTo>
                  <a:cubicBezTo>
                    <a:pt x="38662" y="68776"/>
                    <a:pt x="35793" y="71893"/>
                    <a:pt x="33764" y="75059"/>
                  </a:cubicBezTo>
                  <a:cubicBezTo>
                    <a:pt x="31093" y="79215"/>
                    <a:pt x="33171" y="79413"/>
                    <a:pt x="21742" y="81046"/>
                  </a:cubicBezTo>
                  <a:cubicBezTo>
                    <a:pt x="10363" y="82678"/>
                    <a:pt x="13480" y="77088"/>
                    <a:pt x="13480" y="77088"/>
                  </a:cubicBezTo>
                  <a:lnTo>
                    <a:pt x="10115" y="76197"/>
                  </a:lnTo>
                  <a:cubicBezTo>
                    <a:pt x="6751" y="75307"/>
                    <a:pt x="8285" y="72635"/>
                    <a:pt x="8285" y="72635"/>
                  </a:cubicBezTo>
                  <a:lnTo>
                    <a:pt x="16102" y="53884"/>
                  </a:lnTo>
                  <a:cubicBezTo>
                    <a:pt x="15855" y="52994"/>
                    <a:pt x="15706" y="52004"/>
                    <a:pt x="15706" y="51015"/>
                  </a:cubicBezTo>
                  <a:cubicBezTo>
                    <a:pt x="11649" y="53340"/>
                    <a:pt x="2744" y="57941"/>
                    <a:pt x="468" y="55814"/>
                  </a:cubicBezTo>
                  <a:cubicBezTo>
                    <a:pt x="-2550" y="53043"/>
                    <a:pt x="9868" y="47997"/>
                    <a:pt x="13826" y="443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8" name="צורה חופשית: צורה 167">
              <a:extLst>
                <a:ext uri="{FF2B5EF4-FFF2-40B4-BE49-F238E27FC236}">
                  <a16:creationId xmlns:a16="http://schemas.microsoft.com/office/drawing/2014/main" id="{9392CD27-DDA3-8626-EA70-A232B72094E7}"/>
                </a:ext>
              </a:extLst>
            </p:cNvPr>
            <p:cNvSpPr/>
            <p:nvPr/>
          </p:nvSpPr>
          <p:spPr>
            <a:xfrm>
              <a:off x="3730514" y="733688"/>
              <a:ext cx="56609" cy="124710"/>
            </a:xfrm>
            <a:custGeom>
              <a:avLst/>
              <a:gdLst>
                <a:gd name="connsiteX0" fmla="*/ 9579 w 56609"/>
                <a:gd name="connsiteY0" fmla="*/ 21259 h 124710"/>
                <a:gd name="connsiteX1" fmla="*/ 4433 w 56609"/>
                <a:gd name="connsiteY1" fmla="*/ 3893 h 124710"/>
                <a:gd name="connsiteX2" fmla="*/ 56184 w 56609"/>
                <a:gd name="connsiteY2" fmla="*/ 84 h 124710"/>
                <a:gd name="connsiteX3" fmla="*/ 55739 w 56609"/>
                <a:gd name="connsiteY3" fmla="*/ 44265 h 124710"/>
                <a:gd name="connsiteX4" fmla="*/ 19276 w 56609"/>
                <a:gd name="connsiteY4" fmla="*/ 124711 h 124710"/>
                <a:gd name="connsiteX5" fmla="*/ 8441 w 56609"/>
                <a:gd name="connsiteY5" fmla="*/ 113480 h 124710"/>
                <a:gd name="connsiteX6" fmla="*/ 30 w 56609"/>
                <a:gd name="connsiteY6" fmla="*/ 113480 h 124710"/>
                <a:gd name="connsiteX7" fmla="*/ 12498 w 56609"/>
                <a:gd name="connsiteY7" fmla="*/ 33529 h 124710"/>
                <a:gd name="connsiteX8" fmla="*/ 9579 w 56609"/>
                <a:gd name="connsiteY8" fmla="*/ 21210 h 12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09" h="124710">
                  <a:moveTo>
                    <a:pt x="9579" y="21259"/>
                  </a:moveTo>
                  <a:cubicBezTo>
                    <a:pt x="8193" y="15372"/>
                    <a:pt x="6412" y="9633"/>
                    <a:pt x="4433" y="3893"/>
                  </a:cubicBezTo>
                  <a:cubicBezTo>
                    <a:pt x="21502" y="-312"/>
                    <a:pt x="38422" y="-114"/>
                    <a:pt x="56184" y="84"/>
                  </a:cubicBezTo>
                  <a:cubicBezTo>
                    <a:pt x="57025" y="29670"/>
                    <a:pt x="56481" y="36250"/>
                    <a:pt x="55739" y="44265"/>
                  </a:cubicBezTo>
                  <a:cubicBezTo>
                    <a:pt x="54947" y="52428"/>
                    <a:pt x="19276" y="124711"/>
                    <a:pt x="19276" y="124711"/>
                  </a:cubicBezTo>
                  <a:cubicBezTo>
                    <a:pt x="19276" y="124711"/>
                    <a:pt x="17841" y="114618"/>
                    <a:pt x="8441" y="113480"/>
                  </a:cubicBezTo>
                  <a:cubicBezTo>
                    <a:pt x="-960" y="112342"/>
                    <a:pt x="30" y="113480"/>
                    <a:pt x="30" y="113480"/>
                  </a:cubicBezTo>
                  <a:cubicBezTo>
                    <a:pt x="30" y="113480"/>
                    <a:pt x="12448" y="33776"/>
                    <a:pt x="12498" y="33529"/>
                  </a:cubicBezTo>
                  <a:cubicBezTo>
                    <a:pt x="13091" y="30165"/>
                    <a:pt x="10370" y="24574"/>
                    <a:pt x="9579" y="212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9" name="צורה חופשית: צורה 168">
              <a:extLst>
                <a:ext uri="{FF2B5EF4-FFF2-40B4-BE49-F238E27FC236}">
                  <a16:creationId xmlns:a16="http://schemas.microsoft.com/office/drawing/2014/main" id="{85DFF8BB-899D-6E00-D198-1EAB6D851D02}"/>
                </a:ext>
              </a:extLst>
            </p:cNvPr>
            <p:cNvSpPr/>
            <p:nvPr/>
          </p:nvSpPr>
          <p:spPr>
            <a:xfrm>
              <a:off x="3727200" y="614087"/>
              <a:ext cx="63603" cy="118646"/>
            </a:xfrm>
            <a:custGeom>
              <a:avLst/>
              <a:gdLst>
                <a:gd name="connsiteX0" fmla="*/ 59398 w 63603"/>
                <a:gd name="connsiteY0" fmla="*/ 114688 h 118646"/>
                <a:gd name="connsiteX1" fmla="*/ 6262 w 63603"/>
                <a:gd name="connsiteY1" fmla="*/ 118646 h 118646"/>
                <a:gd name="connsiteX2" fmla="*/ 2848 w 63603"/>
                <a:gd name="connsiteY2" fmla="*/ 81045 h 118646"/>
                <a:gd name="connsiteX3" fmla="*/ 2947 w 63603"/>
                <a:gd name="connsiteY3" fmla="*/ 32461 h 118646"/>
                <a:gd name="connsiteX4" fmla="*/ 27536 w 63603"/>
                <a:gd name="connsiteY4" fmla="*/ 402 h 118646"/>
                <a:gd name="connsiteX5" fmla="*/ 63604 w 63603"/>
                <a:gd name="connsiteY5" fmla="*/ 34391 h 118646"/>
                <a:gd name="connsiteX6" fmla="*/ 59349 w 63603"/>
                <a:gd name="connsiteY6" fmla="*/ 114688 h 11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03" h="118646">
                  <a:moveTo>
                    <a:pt x="59398" y="114688"/>
                  </a:moveTo>
                  <a:cubicBezTo>
                    <a:pt x="41191" y="114490"/>
                    <a:pt x="23776" y="114342"/>
                    <a:pt x="6262" y="118646"/>
                  </a:cubicBezTo>
                  <a:cubicBezTo>
                    <a:pt x="3145" y="106970"/>
                    <a:pt x="3294" y="92870"/>
                    <a:pt x="2848" y="81045"/>
                  </a:cubicBezTo>
                  <a:cubicBezTo>
                    <a:pt x="2205" y="63432"/>
                    <a:pt x="-3286" y="49481"/>
                    <a:pt x="2947" y="32461"/>
                  </a:cubicBezTo>
                  <a:cubicBezTo>
                    <a:pt x="7202" y="20785"/>
                    <a:pt x="13683" y="4359"/>
                    <a:pt x="27536" y="402"/>
                  </a:cubicBezTo>
                  <a:cubicBezTo>
                    <a:pt x="27536" y="402"/>
                    <a:pt x="63604" y="-6228"/>
                    <a:pt x="63604" y="34391"/>
                  </a:cubicBezTo>
                  <a:cubicBezTo>
                    <a:pt x="63604" y="61256"/>
                    <a:pt x="59052" y="87873"/>
                    <a:pt x="59349" y="1146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0" name="צורה חופשית: צורה 169">
              <a:extLst>
                <a:ext uri="{FF2B5EF4-FFF2-40B4-BE49-F238E27FC236}">
                  <a16:creationId xmlns:a16="http://schemas.microsoft.com/office/drawing/2014/main" id="{5CB64537-0EF1-F18E-5375-A699DECC831E}"/>
                </a:ext>
              </a:extLst>
            </p:cNvPr>
            <p:cNvSpPr/>
            <p:nvPr/>
          </p:nvSpPr>
          <p:spPr>
            <a:xfrm>
              <a:off x="3755479" y="614091"/>
              <a:ext cx="35374" cy="110825"/>
            </a:xfrm>
            <a:custGeom>
              <a:avLst/>
              <a:gdLst>
                <a:gd name="connsiteX0" fmla="*/ 18454 w 35374"/>
                <a:gd name="connsiteY0" fmla="*/ 109243 h 110825"/>
                <a:gd name="connsiteX1" fmla="*/ 18454 w 35374"/>
                <a:gd name="connsiteY1" fmla="*/ 109045 h 110825"/>
                <a:gd name="connsiteX2" fmla="*/ 15782 w 35374"/>
                <a:gd name="connsiteY2" fmla="*/ 31518 h 110825"/>
                <a:gd name="connsiteX3" fmla="*/ 0 w 35374"/>
                <a:gd name="connsiteY3" fmla="*/ 299 h 110825"/>
                <a:gd name="connsiteX4" fmla="*/ 35375 w 35374"/>
                <a:gd name="connsiteY4" fmla="*/ 34387 h 110825"/>
                <a:gd name="connsiteX5" fmla="*/ 31070 w 35374"/>
                <a:gd name="connsiteY5" fmla="*/ 110826 h 110825"/>
                <a:gd name="connsiteX6" fmla="*/ 18454 w 35374"/>
                <a:gd name="connsiteY6" fmla="*/ 109243 h 11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74" h="110825">
                  <a:moveTo>
                    <a:pt x="18454" y="109243"/>
                  </a:moveTo>
                  <a:cubicBezTo>
                    <a:pt x="18454" y="109243"/>
                    <a:pt x="18454" y="109094"/>
                    <a:pt x="18454" y="109045"/>
                  </a:cubicBezTo>
                  <a:cubicBezTo>
                    <a:pt x="17564" y="78123"/>
                    <a:pt x="15782" y="72136"/>
                    <a:pt x="15782" y="31518"/>
                  </a:cubicBezTo>
                  <a:cubicBezTo>
                    <a:pt x="15782" y="12915"/>
                    <a:pt x="8213" y="4257"/>
                    <a:pt x="0" y="299"/>
                  </a:cubicBezTo>
                  <a:cubicBezTo>
                    <a:pt x="4849" y="-344"/>
                    <a:pt x="35375" y="-3016"/>
                    <a:pt x="35375" y="34387"/>
                  </a:cubicBezTo>
                  <a:cubicBezTo>
                    <a:pt x="35375" y="71592"/>
                    <a:pt x="31120" y="85049"/>
                    <a:pt x="31070" y="110826"/>
                  </a:cubicBezTo>
                  <a:cubicBezTo>
                    <a:pt x="26914" y="110034"/>
                    <a:pt x="22709" y="109539"/>
                    <a:pt x="18454" y="1092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1" name="צורה חופשית: צורה 170">
              <a:extLst>
                <a:ext uri="{FF2B5EF4-FFF2-40B4-BE49-F238E27FC236}">
                  <a16:creationId xmlns:a16="http://schemas.microsoft.com/office/drawing/2014/main" id="{FBDD55EB-EA79-B010-C654-09C569B356A0}"/>
                </a:ext>
              </a:extLst>
            </p:cNvPr>
            <p:cNvSpPr/>
            <p:nvPr/>
          </p:nvSpPr>
          <p:spPr>
            <a:xfrm>
              <a:off x="3747019" y="728281"/>
              <a:ext cx="40041" cy="130118"/>
            </a:xfrm>
            <a:custGeom>
              <a:avLst/>
              <a:gdLst>
                <a:gd name="connsiteX0" fmla="*/ 29141 w 40041"/>
                <a:gd name="connsiteY0" fmla="*/ 45814 h 130118"/>
                <a:gd name="connsiteX1" fmla="*/ 27112 w 40041"/>
                <a:gd name="connsiteY1" fmla="*/ 0 h 130118"/>
                <a:gd name="connsiteX2" fmla="*/ 39580 w 40041"/>
                <a:gd name="connsiteY2" fmla="*/ 1633 h 130118"/>
                <a:gd name="connsiteX3" fmla="*/ 39580 w 40041"/>
                <a:gd name="connsiteY3" fmla="*/ 4007 h 130118"/>
                <a:gd name="connsiteX4" fmla="*/ 39184 w 40041"/>
                <a:gd name="connsiteY4" fmla="*/ 49673 h 130118"/>
                <a:gd name="connsiteX5" fmla="*/ 2721 w 40041"/>
                <a:gd name="connsiteY5" fmla="*/ 130119 h 130118"/>
                <a:gd name="connsiteX6" fmla="*/ 0 w 40041"/>
                <a:gd name="connsiteY6" fmla="*/ 123737 h 130118"/>
                <a:gd name="connsiteX7" fmla="*/ 29141 w 40041"/>
                <a:gd name="connsiteY7" fmla="*/ 45764 h 13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41" h="130118">
                  <a:moveTo>
                    <a:pt x="29141" y="45814"/>
                  </a:moveTo>
                  <a:cubicBezTo>
                    <a:pt x="29883" y="38096"/>
                    <a:pt x="28052" y="27112"/>
                    <a:pt x="27112" y="0"/>
                  </a:cubicBezTo>
                  <a:cubicBezTo>
                    <a:pt x="31318" y="297"/>
                    <a:pt x="35523" y="792"/>
                    <a:pt x="39580" y="1633"/>
                  </a:cubicBezTo>
                  <a:cubicBezTo>
                    <a:pt x="39580" y="2424"/>
                    <a:pt x="39580" y="3166"/>
                    <a:pt x="39580" y="4007"/>
                  </a:cubicBezTo>
                  <a:cubicBezTo>
                    <a:pt x="40470" y="34929"/>
                    <a:pt x="39926" y="41509"/>
                    <a:pt x="39184" y="49673"/>
                  </a:cubicBezTo>
                  <a:cubicBezTo>
                    <a:pt x="38392" y="57836"/>
                    <a:pt x="2721" y="130119"/>
                    <a:pt x="2721" y="130119"/>
                  </a:cubicBezTo>
                  <a:cubicBezTo>
                    <a:pt x="2721" y="130119"/>
                    <a:pt x="2177" y="126754"/>
                    <a:pt x="0" y="123737"/>
                  </a:cubicBezTo>
                  <a:cubicBezTo>
                    <a:pt x="2424" y="118937"/>
                    <a:pt x="28399" y="53977"/>
                    <a:pt x="29141" y="457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2" name="צורה חופשית: צורה 171">
              <a:extLst>
                <a:ext uri="{FF2B5EF4-FFF2-40B4-BE49-F238E27FC236}">
                  <a16:creationId xmlns:a16="http://schemas.microsoft.com/office/drawing/2014/main" id="{0F856AAE-6CAF-9FE5-3156-5727B0146505}"/>
                </a:ext>
              </a:extLst>
            </p:cNvPr>
            <p:cNvSpPr/>
            <p:nvPr/>
          </p:nvSpPr>
          <p:spPr>
            <a:xfrm>
              <a:off x="3731434" y="717665"/>
              <a:ext cx="58726" cy="28673"/>
            </a:xfrm>
            <a:custGeom>
              <a:avLst/>
              <a:gdLst>
                <a:gd name="connsiteX0" fmla="*/ 0 w 58726"/>
                <a:gd name="connsiteY0" fmla="*/ 10714 h 28673"/>
                <a:gd name="connsiteX1" fmla="*/ 3067 w 58726"/>
                <a:gd name="connsiteY1" fmla="*/ 28673 h 28673"/>
                <a:gd name="connsiteX2" fmla="*/ 35078 w 58726"/>
                <a:gd name="connsiteY2" fmla="*/ 19075 h 28673"/>
                <a:gd name="connsiteX3" fmla="*/ 58331 w 58726"/>
                <a:gd name="connsiteY3" fmla="*/ 20312 h 28673"/>
                <a:gd name="connsiteX4" fmla="*/ 58727 w 58726"/>
                <a:gd name="connsiteY4" fmla="*/ 1363 h 28673"/>
                <a:gd name="connsiteX5" fmla="*/ 49 w 58726"/>
                <a:gd name="connsiteY5" fmla="*/ 10714 h 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26" h="28673">
                  <a:moveTo>
                    <a:pt x="0" y="10714"/>
                  </a:moveTo>
                  <a:lnTo>
                    <a:pt x="3067" y="28673"/>
                  </a:lnTo>
                  <a:cubicBezTo>
                    <a:pt x="3067" y="28673"/>
                    <a:pt x="25282" y="19471"/>
                    <a:pt x="35078" y="19075"/>
                  </a:cubicBezTo>
                  <a:cubicBezTo>
                    <a:pt x="44874" y="18679"/>
                    <a:pt x="58331" y="20312"/>
                    <a:pt x="58331" y="20312"/>
                  </a:cubicBezTo>
                  <a:lnTo>
                    <a:pt x="58727" y="1363"/>
                  </a:lnTo>
                  <a:cubicBezTo>
                    <a:pt x="58727" y="1363"/>
                    <a:pt x="12270" y="-5266"/>
                    <a:pt x="49" y="107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3" name="צורה חופשית: צורה 172">
              <a:extLst>
                <a:ext uri="{FF2B5EF4-FFF2-40B4-BE49-F238E27FC236}">
                  <a16:creationId xmlns:a16="http://schemas.microsoft.com/office/drawing/2014/main" id="{D18BE8EC-8B99-8350-4AF3-E25733DDF4C3}"/>
                </a:ext>
              </a:extLst>
            </p:cNvPr>
            <p:cNvSpPr/>
            <p:nvPr/>
          </p:nvSpPr>
          <p:spPr>
            <a:xfrm>
              <a:off x="3711545" y="575502"/>
              <a:ext cx="5132" cy="14644"/>
            </a:xfrm>
            <a:custGeom>
              <a:avLst/>
              <a:gdLst>
                <a:gd name="connsiteX0" fmla="*/ 0 w 5132"/>
                <a:gd name="connsiteY0" fmla="*/ 49 h 14644"/>
                <a:gd name="connsiteX1" fmla="*/ 742 w 5132"/>
                <a:gd name="connsiteY1" fmla="*/ 8064 h 14644"/>
                <a:gd name="connsiteX2" fmla="*/ 792 w 5132"/>
                <a:gd name="connsiteY2" fmla="*/ 10489 h 14644"/>
                <a:gd name="connsiteX3" fmla="*/ 1880 w 5132"/>
                <a:gd name="connsiteY3" fmla="*/ 14645 h 14644"/>
                <a:gd name="connsiteX4" fmla="*/ 3810 w 5132"/>
                <a:gd name="connsiteY4" fmla="*/ 11577 h 14644"/>
                <a:gd name="connsiteX5" fmla="*/ 4947 w 5132"/>
                <a:gd name="connsiteY5" fmla="*/ 7866 h 14644"/>
                <a:gd name="connsiteX6" fmla="*/ 4453 w 5132"/>
                <a:gd name="connsiteY6" fmla="*/ 3711 h 14644"/>
                <a:gd name="connsiteX7" fmla="*/ 0 w 5132"/>
                <a:gd name="connsiteY7" fmla="*/ 0 h 1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2" h="14644">
                  <a:moveTo>
                    <a:pt x="0" y="49"/>
                  </a:moveTo>
                  <a:cubicBezTo>
                    <a:pt x="495" y="2721"/>
                    <a:pt x="693" y="5393"/>
                    <a:pt x="742" y="8064"/>
                  </a:cubicBezTo>
                  <a:cubicBezTo>
                    <a:pt x="742" y="8856"/>
                    <a:pt x="742" y="9697"/>
                    <a:pt x="792" y="10489"/>
                  </a:cubicBezTo>
                  <a:cubicBezTo>
                    <a:pt x="940" y="11923"/>
                    <a:pt x="1435" y="13309"/>
                    <a:pt x="1880" y="14645"/>
                  </a:cubicBezTo>
                  <a:cubicBezTo>
                    <a:pt x="1781" y="14397"/>
                    <a:pt x="3612" y="12022"/>
                    <a:pt x="3810" y="11577"/>
                  </a:cubicBezTo>
                  <a:cubicBezTo>
                    <a:pt x="4354" y="10390"/>
                    <a:pt x="4750" y="9153"/>
                    <a:pt x="4947" y="7866"/>
                  </a:cubicBezTo>
                  <a:cubicBezTo>
                    <a:pt x="5145" y="6481"/>
                    <a:pt x="5393" y="4947"/>
                    <a:pt x="4453" y="3711"/>
                  </a:cubicBezTo>
                  <a:cubicBezTo>
                    <a:pt x="3364" y="2325"/>
                    <a:pt x="1385" y="113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4" name="צורה חופשית: צורה 173">
              <a:extLst>
                <a:ext uri="{FF2B5EF4-FFF2-40B4-BE49-F238E27FC236}">
                  <a16:creationId xmlns:a16="http://schemas.microsoft.com/office/drawing/2014/main" id="{553C1C82-7285-C4FB-46C1-300821BD5BCC}"/>
                </a:ext>
              </a:extLst>
            </p:cNvPr>
            <p:cNvSpPr/>
            <p:nvPr/>
          </p:nvSpPr>
          <p:spPr>
            <a:xfrm>
              <a:off x="3649876" y="568045"/>
              <a:ext cx="63546" cy="49809"/>
            </a:xfrm>
            <a:custGeom>
              <a:avLst/>
              <a:gdLst>
                <a:gd name="connsiteX0" fmla="*/ 1409 w 63546"/>
                <a:gd name="connsiteY0" fmla="*/ 12850 h 49809"/>
                <a:gd name="connsiteX1" fmla="*/ 2200 w 63546"/>
                <a:gd name="connsiteY1" fmla="*/ 27049 h 49809"/>
                <a:gd name="connsiteX2" fmla="*/ 7296 w 63546"/>
                <a:gd name="connsiteY2" fmla="*/ 31502 h 49809"/>
                <a:gd name="connsiteX3" fmla="*/ 10562 w 63546"/>
                <a:gd name="connsiteY3" fmla="*/ 38626 h 49809"/>
                <a:gd name="connsiteX4" fmla="*/ 13579 w 63546"/>
                <a:gd name="connsiteY4" fmla="*/ 36400 h 49809"/>
                <a:gd name="connsiteX5" fmla="*/ 16053 w 63546"/>
                <a:gd name="connsiteY5" fmla="*/ 35262 h 49809"/>
                <a:gd name="connsiteX6" fmla="*/ 18626 w 63546"/>
                <a:gd name="connsiteY6" fmla="*/ 37736 h 49809"/>
                <a:gd name="connsiteX7" fmla="*/ 22287 w 63546"/>
                <a:gd name="connsiteY7" fmla="*/ 45157 h 49809"/>
                <a:gd name="connsiteX8" fmla="*/ 29659 w 63546"/>
                <a:gd name="connsiteY8" fmla="*/ 48670 h 49809"/>
                <a:gd name="connsiteX9" fmla="*/ 37377 w 63546"/>
                <a:gd name="connsiteY9" fmla="*/ 48373 h 49809"/>
                <a:gd name="connsiteX10" fmla="*/ 60778 w 63546"/>
                <a:gd name="connsiteY10" fmla="*/ 27989 h 49809"/>
                <a:gd name="connsiteX11" fmla="*/ 62757 w 63546"/>
                <a:gd name="connsiteY11" fmla="*/ 19776 h 49809"/>
                <a:gd name="connsiteX12" fmla="*/ 43066 w 63546"/>
                <a:gd name="connsiteY12" fmla="*/ 2460 h 49809"/>
                <a:gd name="connsiteX13" fmla="*/ 14074 w 63546"/>
                <a:gd name="connsiteY13" fmla="*/ 1669 h 49809"/>
                <a:gd name="connsiteX14" fmla="*/ 1359 w 63546"/>
                <a:gd name="connsiteY14" fmla="*/ 12800 h 4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46" h="49809">
                  <a:moveTo>
                    <a:pt x="1409" y="12850"/>
                  </a:moveTo>
                  <a:cubicBezTo>
                    <a:pt x="-719" y="17501"/>
                    <a:pt x="-422" y="22646"/>
                    <a:pt x="2200" y="27049"/>
                  </a:cubicBezTo>
                  <a:cubicBezTo>
                    <a:pt x="3586" y="29375"/>
                    <a:pt x="5268" y="30018"/>
                    <a:pt x="7296" y="31502"/>
                  </a:cubicBezTo>
                  <a:cubicBezTo>
                    <a:pt x="8137" y="32145"/>
                    <a:pt x="11699" y="37835"/>
                    <a:pt x="10562" y="38626"/>
                  </a:cubicBezTo>
                  <a:cubicBezTo>
                    <a:pt x="11551" y="37884"/>
                    <a:pt x="12590" y="37142"/>
                    <a:pt x="13579" y="36400"/>
                  </a:cubicBezTo>
                  <a:cubicBezTo>
                    <a:pt x="14322" y="35856"/>
                    <a:pt x="15113" y="35312"/>
                    <a:pt x="16053" y="35262"/>
                  </a:cubicBezTo>
                  <a:cubicBezTo>
                    <a:pt x="17636" y="35163"/>
                    <a:pt x="17884" y="36796"/>
                    <a:pt x="18626" y="37736"/>
                  </a:cubicBezTo>
                  <a:cubicBezTo>
                    <a:pt x="20308" y="39962"/>
                    <a:pt x="20555" y="42931"/>
                    <a:pt x="22287" y="45157"/>
                  </a:cubicBezTo>
                  <a:cubicBezTo>
                    <a:pt x="23771" y="47037"/>
                    <a:pt x="27383" y="47631"/>
                    <a:pt x="29659" y="48670"/>
                  </a:cubicBezTo>
                  <a:cubicBezTo>
                    <a:pt x="32182" y="49808"/>
                    <a:pt x="35249" y="50649"/>
                    <a:pt x="37377" y="48373"/>
                  </a:cubicBezTo>
                  <a:cubicBezTo>
                    <a:pt x="44402" y="41001"/>
                    <a:pt x="53357" y="35064"/>
                    <a:pt x="60778" y="27989"/>
                  </a:cubicBezTo>
                  <a:cubicBezTo>
                    <a:pt x="63747" y="25120"/>
                    <a:pt x="64192" y="23784"/>
                    <a:pt x="62757" y="19776"/>
                  </a:cubicBezTo>
                  <a:cubicBezTo>
                    <a:pt x="59393" y="10376"/>
                    <a:pt x="52269" y="6072"/>
                    <a:pt x="43066" y="2460"/>
                  </a:cubicBezTo>
                  <a:cubicBezTo>
                    <a:pt x="34755" y="-805"/>
                    <a:pt x="24316" y="-558"/>
                    <a:pt x="14074" y="1669"/>
                  </a:cubicBezTo>
                  <a:cubicBezTo>
                    <a:pt x="11007" y="7061"/>
                    <a:pt x="3932" y="7210"/>
                    <a:pt x="1359" y="128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5" name="צורה חופשית: צורה 174">
              <a:extLst>
                <a:ext uri="{FF2B5EF4-FFF2-40B4-BE49-F238E27FC236}">
                  <a16:creationId xmlns:a16="http://schemas.microsoft.com/office/drawing/2014/main" id="{55AB78BF-4643-C270-427E-C106D73462B8}"/>
                </a:ext>
              </a:extLst>
            </p:cNvPr>
            <p:cNvSpPr/>
            <p:nvPr/>
          </p:nvSpPr>
          <p:spPr>
            <a:xfrm>
              <a:off x="3637682" y="601130"/>
              <a:ext cx="77673" cy="70650"/>
            </a:xfrm>
            <a:custGeom>
              <a:avLst/>
              <a:gdLst>
                <a:gd name="connsiteX0" fmla="*/ 11723 w 77673"/>
                <a:gd name="connsiteY0" fmla="*/ 70601 h 70650"/>
                <a:gd name="connsiteX1" fmla="*/ 13752 w 77673"/>
                <a:gd name="connsiteY1" fmla="*/ 66791 h 70650"/>
                <a:gd name="connsiteX2" fmla="*/ 55212 w 77673"/>
                <a:gd name="connsiteY2" fmla="*/ 14645 h 70650"/>
                <a:gd name="connsiteX3" fmla="*/ 77673 w 77673"/>
                <a:gd name="connsiteY3" fmla="*/ 3018 h 70650"/>
                <a:gd name="connsiteX4" fmla="*/ 75348 w 77673"/>
                <a:gd name="connsiteY4" fmla="*/ 0 h 70650"/>
                <a:gd name="connsiteX5" fmla="*/ 53430 w 77673"/>
                <a:gd name="connsiteY5" fmla="*/ 11330 h 70650"/>
                <a:gd name="connsiteX6" fmla="*/ 12366 w 77673"/>
                <a:gd name="connsiteY6" fmla="*/ 61250 h 70650"/>
                <a:gd name="connsiteX7" fmla="*/ 6528 w 77673"/>
                <a:gd name="connsiteY7" fmla="*/ 3414 h 70650"/>
                <a:gd name="connsiteX8" fmla="*/ 2867 w 77673"/>
                <a:gd name="connsiteY8" fmla="*/ 2078 h 70650"/>
                <a:gd name="connsiteX9" fmla="*/ 10189 w 77673"/>
                <a:gd name="connsiteY9" fmla="*/ 66643 h 70650"/>
                <a:gd name="connsiteX10" fmla="*/ 11773 w 77673"/>
                <a:gd name="connsiteY10" fmla="*/ 70650 h 7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73" h="70650">
                  <a:moveTo>
                    <a:pt x="11723" y="70601"/>
                  </a:moveTo>
                  <a:lnTo>
                    <a:pt x="13752" y="66791"/>
                  </a:lnTo>
                  <a:cubicBezTo>
                    <a:pt x="13999" y="66346"/>
                    <a:pt x="36708" y="23649"/>
                    <a:pt x="55212" y="14645"/>
                  </a:cubicBezTo>
                  <a:cubicBezTo>
                    <a:pt x="74408" y="5294"/>
                    <a:pt x="77574" y="3067"/>
                    <a:pt x="77673" y="3018"/>
                  </a:cubicBezTo>
                  <a:lnTo>
                    <a:pt x="75348" y="0"/>
                  </a:lnTo>
                  <a:cubicBezTo>
                    <a:pt x="75348" y="0"/>
                    <a:pt x="71983" y="2276"/>
                    <a:pt x="53430" y="11330"/>
                  </a:cubicBezTo>
                  <a:cubicBezTo>
                    <a:pt x="37054" y="19345"/>
                    <a:pt x="18551" y="50217"/>
                    <a:pt x="12366" y="61250"/>
                  </a:cubicBezTo>
                  <a:cubicBezTo>
                    <a:pt x="8606" y="50464"/>
                    <a:pt x="-497" y="20680"/>
                    <a:pt x="6528" y="3414"/>
                  </a:cubicBezTo>
                  <a:lnTo>
                    <a:pt x="2867" y="2078"/>
                  </a:lnTo>
                  <a:cubicBezTo>
                    <a:pt x="-6335" y="24638"/>
                    <a:pt x="9497" y="64911"/>
                    <a:pt x="10189" y="66643"/>
                  </a:cubicBezTo>
                  <a:lnTo>
                    <a:pt x="11773" y="7065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6" name="צורה חופשית: צורה 175">
              <a:extLst>
                <a:ext uri="{FF2B5EF4-FFF2-40B4-BE49-F238E27FC236}">
                  <a16:creationId xmlns:a16="http://schemas.microsoft.com/office/drawing/2014/main" id="{8317F438-7248-A24B-69F8-314F47E0FF8B}"/>
                </a:ext>
              </a:extLst>
            </p:cNvPr>
            <p:cNvSpPr/>
            <p:nvPr/>
          </p:nvSpPr>
          <p:spPr>
            <a:xfrm>
              <a:off x="3690221" y="563183"/>
              <a:ext cx="27106" cy="47248"/>
            </a:xfrm>
            <a:custGeom>
              <a:avLst/>
              <a:gdLst>
                <a:gd name="connsiteX0" fmla="*/ 26420 w 27106"/>
                <a:gd name="connsiteY0" fmla="*/ 18899 h 47248"/>
                <a:gd name="connsiteX1" fmla="*/ 24441 w 27106"/>
                <a:gd name="connsiteY1" fmla="*/ 26865 h 47248"/>
                <a:gd name="connsiteX2" fmla="*/ 18157 w 27106"/>
                <a:gd name="connsiteY2" fmla="*/ 32208 h 47248"/>
                <a:gd name="connsiteX3" fmla="*/ 9845 w 27106"/>
                <a:gd name="connsiteY3" fmla="*/ 38689 h 47248"/>
                <a:gd name="connsiteX4" fmla="*/ 5195 w 27106"/>
                <a:gd name="connsiteY4" fmla="*/ 42202 h 47248"/>
                <a:gd name="connsiteX5" fmla="*/ 2968 w 27106"/>
                <a:gd name="connsiteY5" fmla="*/ 44527 h 47248"/>
                <a:gd name="connsiteX6" fmla="*/ 297 w 27106"/>
                <a:gd name="connsiteY6" fmla="*/ 46952 h 47248"/>
                <a:gd name="connsiteX7" fmla="*/ 0 w 27106"/>
                <a:gd name="connsiteY7" fmla="*/ 47248 h 47248"/>
                <a:gd name="connsiteX8" fmla="*/ 2771 w 27106"/>
                <a:gd name="connsiteY8" fmla="*/ 38640 h 47248"/>
                <a:gd name="connsiteX9" fmla="*/ 3513 w 27106"/>
                <a:gd name="connsiteY9" fmla="*/ 34434 h 47248"/>
                <a:gd name="connsiteX10" fmla="*/ 4502 w 27106"/>
                <a:gd name="connsiteY10" fmla="*/ 19147 h 47248"/>
                <a:gd name="connsiteX11" fmla="*/ 3067 w 27106"/>
                <a:gd name="connsiteY11" fmla="*/ 1237 h 47248"/>
                <a:gd name="connsiteX12" fmla="*/ 3216 w 27106"/>
                <a:gd name="connsiteY12" fmla="*/ 0 h 47248"/>
                <a:gd name="connsiteX13" fmla="*/ 7124 w 27106"/>
                <a:gd name="connsiteY13" fmla="*/ 1187 h 47248"/>
                <a:gd name="connsiteX14" fmla="*/ 26370 w 27106"/>
                <a:gd name="connsiteY14" fmla="*/ 18949 h 4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06" h="47248">
                  <a:moveTo>
                    <a:pt x="26420" y="18899"/>
                  </a:moveTo>
                  <a:cubicBezTo>
                    <a:pt x="27706" y="22857"/>
                    <a:pt x="27261" y="24243"/>
                    <a:pt x="24441" y="26865"/>
                  </a:cubicBezTo>
                  <a:cubicBezTo>
                    <a:pt x="22412" y="28695"/>
                    <a:pt x="20285" y="30427"/>
                    <a:pt x="18157" y="32208"/>
                  </a:cubicBezTo>
                  <a:cubicBezTo>
                    <a:pt x="15436" y="34385"/>
                    <a:pt x="12616" y="36562"/>
                    <a:pt x="9845" y="38689"/>
                  </a:cubicBezTo>
                  <a:cubicBezTo>
                    <a:pt x="8262" y="39827"/>
                    <a:pt x="6778" y="41064"/>
                    <a:pt x="5195" y="42202"/>
                  </a:cubicBezTo>
                  <a:cubicBezTo>
                    <a:pt x="4007" y="43043"/>
                    <a:pt x="3562" y="43587"/>
                    <a:pt x="2968" y="44527"/>
                  </a:cubicBezTo>
                  <a:cubicBezTo>
                    <a:pt x="2078" y="45319"/>
                    <a:pt x="1138" y="46111"/>
                    <a:pt x="297" y="46952"/>
                  </a:cubicBezTo>
                  <a:cubicBezTo>
                    <a:pt x="198" y="47051"/>
                    <a:pt x="99" y="47150"/>
                    <a:pt x="0" y="47248"/>
                  </a:cubicBezTo>
                  <a:cubicBezTo>
                    <a:pt x="1484" y="44428"/>
                    <a:pt x="2226" y="41559"/>
                    <a:pt x="2771" y="38640"/>
                  </a:cubicBezTo>
                  <a:cubicBezTo>
                    <a:pt x="3018" y="37255"/>
                    <a:pt x="3265" y="35869"/>
                    <a:pt x="3513" y="34434"/>
                  </a:cubicBezTo>
                  <a:cubicBezTo>
                    <a:pt x="4453" y="29388"/>
                    <a:pt x="4799" y="24243"/>
                    <a:pt x="4502" y="19147"/>
                  </a:cubicBezTo>
                  <a:cubicBezTo>
                    <a:pt x="4156" y="13160"/>
                    <a:pt x="2968" y="7223"/>
                    <a:pt x="3067" y="1237"/>
                  </a:cubicBezTo>
                  <a:cubicBezTo>
                    <a:pt x="3067" y="841"/>
                    <a:pt x="3166" y="396"/>
                    <a:pt x="3216" y="0"/>
                  </a:cubicBezTo>
                  <a:cubicBezTo>
                    <a:pt x="4552" y="346"/>
                    <a:pt x="5937" y="643"/>
                    <a:pt x="7124" y="1187"/>
                  </a:cubicBezTo>
                  <a:cubicBezTo>
                    <a:pt x="16178" y="4997"/>
                    <a:pt x="23253" y="9450"/>
                    <a:pt x="26370" y="189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7" name="צורה חופשית: צורה 176">
              <a:extLst>
                <a:ext uri="{FF2B5EF4-FFF2-40B4-BE49-F238E27FC236}">
                  <a16:creationId xmlns:a16="http://schemas.microsoft.com/office/drawing/2014/main" id="{4A7485C8-E0A8-5408-7F73-513A855472CA}"/>
                </a:ext>
              </a:extLst>
            </p:cNvPr>
            <p:cNvSpPr/>
            <p:nvPr/>
          </p:nvSpPr>
          <p:spPr>
            <a:xfrm>
              <a:off x="3658162" y="547389"/>
              <a:ext cx="52718" cy="50998"/>
            </a:xfrm>
            <a:custGeom>
              <a:avLst/>
              <a:gdLst>
                <a:gd name="connsiteX0" fmla="*/ 52048 w 52718"/>
                <a:gd name="connsiteY0" fmla="*/ 9709 h 50998"/>
                <a:gd name="connsiteX1" fmla="*/ 52196 w 52718"/>
                <a:gd name="connsiteY1" fmla="*/ 12182 h 50998"/>
                <a:gd name="connsiteX2" fmla="*/ 52542 w 52718"/>
                <a:gd name="connsiteY2" fmla="*/ 26926 h 50998"/>
                <a:gd name="connsiteX3" fmla="*/ 52146 w 52718"/>
                <a:gd name="connsiteY3" fmla="*/ 33506 h 50998"/>
                <a:gd name="connsiteX4" fmla="*/ 48436 w 52718"/>
                <a:gd name="connsiteY4" fmla="*/ 36277 h 50998"/>
                <a:gd name="connsiteX5" fmla="*/ 26568 w 52718"/>
                <a:gd name="connsiteY5" fmla="*/ 47458 h 50998"/>
                <a:gd name="connsiteX6" fmla="*/ 1187 w 52718"/>
                <a:gd name="connsiteY6" fmla="*/ 49486 h 50998"/>
                <a:gd name="connsiteX7" fmla="*/ 0 w 52718"/>
                <a:gd name="connsiteY7" fmla="*/ 10154 h 50998"/>
                <a:gd name="connsiteX8" fmla="*/ 4304 w 52718"/>
                <a:gd name="connsiteY8" fmla="*/ 8472 h 50998"/>
                <a:gd name="connsiteX9" fmla="*/ 15288 w 52718"/>
                <a:gd name="connsiteY9" fmla="*/ 4761 h 50998"/>
                <a:gd name="connsiteX10" fmla="*/ 35028 w 52718"/>
                <a:gd name="connsiteY10" fmla="*/ 407 h 50998"/>
                <a:gd name="connsiteX11" fmla="*/ 44527 w 52718"/>
                <a:gd name="connsiteY11" fmla="*/ 111 h 50998"/>
                <a:gd name="connsiteX12" fmla="*/ 48337 w 52718"/>
                <a:gd name="connsiteY12" fmla="*/ 1248 h 50998"/>
                <a:gd name="connsiteX13" fmla="*/ 51305 w 52718"/>
                <a:gd name="connsiteY13" fmla="*/ 6196 h 50998"/>
                <a:gd name="connsiteX14" fmla="*/ 51949 w 52718"/>
                <a:gd name="connsiteY14" fmla="*/ 9758 h 5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718" h="50998">
                  <a:moveTo>
                    <a:pt x="52048" y="9709"/>
                  </a:moveTo>
                  <a:cubicBezTo>
                    <a:pt x="52146" y="10500"/>
                    <a:pt x="52196" y="11341"/>
                    <a:pt x="52196" y="12182"/>
                  </a:cubicBezTo>
                  <a:cubicBezTo>
                    <a:pt x="52443" y="17080"/>
                    <a:pt x="52592" y="22028"/>
                    <a:pt x="52542" y="26926"/>
                  </a:cubicBezTo>
                  <a:cubicBezTo>
                    <a:pt x="52542" y="28658"/>
                    <a:pt x="53136" y="32071"/>
                    <a:pt x="52146" y="33506"/>
                  </a:cubicBezTo>
                  <a:cubicBezTo>
                    <a:pt x="51404" y="34545"/>
                    <a:pt x="49524" y="35485"/>
                    <a:pt x="48436" y="36277"/>
                  </a:cubicBezTo>
                  <a:cubicBezTo>
                    <a:pt x="41757" y="40977"/>
                    <a:pt x="34434" y="44836"/>
                    <a:pt x="26568" y="47458"/>
                  </a:cubicBezTo>
                  <a:cubicBezTo>
                    <a:pt x="6778" y="53989"/>
                    <a:pt x="1187" y="49486"/>
                    <a:pt x="1187" y="49486"/>
                  </a:cubicBezTo>
                  <a:lnTo>
                    <a:pt x="0" y="10154"/>
                  </a:lnTo>
                  <a:cubicBezTo>
                    <a:pt x="0" y="9857"/>
                    <a:pt x="4007" y="8571"/>
                    <a:pt x="4304" y="8472"/>
                  </a:cubicBezTo>
                  <a:cubicBezTo>
                    <a:pt x="7916" y="7136"/>
                    <a:pt x="11577" y="5899"/>
                    <a:pt x="15288" y="4761"/>
                  </a:cubicBezTo>
                  <a:cubicBezTo>
                    <a:pt x="21719" y="2832"/>
                    <a:pt x="28300" y="1199"/>
                    <a:pt x="35028" y="407"/>
                  </a:cubicBezTo>
                  <a:cubicBezTo>
                    <a:pt x="38195" y="61"/>
                    <a:pt x="41361" y="-137"/>
                    <a:pt x="44527" y="111"/>
                  </a:cubicBezTo>
                  <a:cubicBezTo>
                    <a:pt x="45962" y="209"/>
                    <a:pt x="47298" y="259"/>
                    <a:pt x="48337" y="1248"/>
                  </a:cubicBezTo>
                  <a:cubicBezTo>
                    <a:pt x="49722" y="2584"/>
                    <a:pt x="50761" y="4415"/>
                    <a:pt x="51305" y="6196"/>
                  </a:cubicBezTo>
                  <a:cubicBezTo>
                    <a:pt x="51652" y="7383"/>
                    <a:pt x="51850" y="8571"/>
                    <a:pt x="51949" y="975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8" name="צורה חופשית: צורה 177">
              <a:extLst>
                <a:ext uri="{FF2B5EF4-FFF2-40B4-BE49-F238E27FC236}">
                  <a16:creationId xmlns:a16="http://schemas.microsoft.com/office/drawing/2014/main" id="{DA0B4906-AA5B-5E49-9FA9-5F896350FF54}"/>
                </a:ext>
              </a:extLst>
            </p:cNvPr>
            <p:cNvSpPr/>
            <p:nvPr/>
          </p:nvSpPr>
          <p:spPr>
            <a:xfrm>
              <a:off x="3620412" y="566777"/>
              <a:ext cx="120075" cy="51619"/>
            </a:xfrm>
            <a:custGeom>
              <a:avLst/>
              <a:gdLst>
                <a:gd name="connsiteX0" fmla="*/ 6085 w 120075"/>
                <a:gd name="connsiteY0" fmla="*/ 35194 h 51619"/>
                <a:gd name="connsiteX1" fmla="*/ 59320 w 120075"/>
                <a:gd name="connsiteY1" fmla="*/ 18 h 51619"/>
                <a:gd name="connsiteX2" fmla="*/ 117255 w 120075"/>
                <a:gd name="connsiteY2" fmla="*/ 20797 h 51619"/>
                <a:gd name="connsiteX3" fmla="*/ 120075 w 120075"/>
                <a:gd name="connsiteY3" fmla="*/ 29010 h 51619"/>
                <a:gd name="connsiteX4" fmla="*/ 115623 w 120075"/>
                <a:gd name="connsiteY4" fmla="*/ 29604 h 51619"/>
                <a:gd name="connsiteX5" fmla="*/ 112159 w 120075"/>
                <a:gd name="connsiteY5" fmla="*/ 29554 h 51619"/>
                <a:gd name="connsiteX6" fmla="*/ 110279 w 120075"/>
                <a:gd name="connsiteY6" fmla="*/ 24310 h 51619"/>
                <a:gd name="connsiteX7" fmla="*/ 59122 w 120075"/>
                <a:gd name="connsiteY7" fmla="*/ 7488 h 51619"/>
                <a:gd name="connsiteX8" fmla="*/ 13408 w 120075"/>
                <a:gd name="connsiteY8" fmla="*/ 37915 h 51619"/>
                <a:gd name="connsiteX9" fmla="*/ 6729 w 120075"/>
                <a:gd name="connsiteY9" fmla="*/ 51620 h 51619"/>
                <a:gd name="connsiteX10" fmla="*/ 0 w 120075"/>
                <a:gd name="connsiteY10" fmla="*/ 47711 h 51619"/>
                <a:gd name="connsiteX11" fmla="*/ 6085 w 120075"/>
                <a:gd name="connsiteY11" fmla="*/ 35145 h 5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075" h="51619">
                  <a:moveTo>
                    <a:pt x="6085" y="35194"/>
                  </a:moveTo>
                  <a:cubicBezTo>
                    <a:pt x="12814" y="19164"/>
                    <a:pt x="21027" y="-675"/>
                    <a:pt x="59320" y="18"/>
                  </a:cubicBezTo>
                  <a:cubicBezTo>
                    <a:pt x="90292" y="710"/>
                    <a:pt x="109785" y="7686"/>
                    <a:pt x="117255" y="20797"/>
                  </a:cubicBezTo>
                  <a:cubicBezTo>
                    <a:pt x="118740" y="23370"/>
                    <a:pt x="119630" y="26190"/>
                    <a:pt x="120075" y="29010"/>
                  </a:cubicBezTo>
                  <a:cubicBezTo>
                    <a:pt x="118542" y="29505"/>
                    <a:pt x="116563" y="29554"/>
                    <a:pt x="115623" y="29604"/>
                  </a:cubicBezTo>
                  <a:cubicBezTo>
                    <a:pt x="114485" y="29604"/>
                    <a:pt x="113297" y="29604"/>
                    <a:pt x="112159" y="29554"/>
                  </a:cubicBezTo>
                  <a:cubicBezTo>
                    <a:pt x="111813" y="27724"/>
                    <a:pt x="111219" y="25942"/>
                    <a:pt x="110279" y="24310"/>
                  </a:cubicBezTo>
                  <a:cubicBezTo>
                    <a:pt x="104342" y="13920"/>
                    <a:pt x="86630" y="8082"/>
                    <a:pt x="59122" y="7488"/>
                  </a:cubicBezTo>
                  <a:cubicBezTo>
                    <a:pt x="26469" y="6845"/>
                    <a:pt x="20136" y="21886"/>
                    <a:pt x="13408" y="37915"/>
                  </a:cubicBezTo>
                  <a:cubicBezTo>
                    <a:pt x="11429" y="42566"/>
                    <a:pt x="9400" y="47415"/>
                    <a:pt x="6729" y="51620"/>
                  </a:cubicBezTo>
                  <a:lnTo>
                    <a:pt x="0" y="47711"/>
                  </a:lnTo>
                  <a:cubicBezTo>
                    <a:pt x="2375" y="44050"/>
                    <a:pt x="4156" y="39696"/>
                    <a:pt x="6085" y="351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9" name="צורה חופשית: צורה 178">
              <a:extLst>
                <a:ext uri="{FF2B5EF4-FFF2-40B4-BE49-F238E27FC236}">
                  <a16:creationId xmlns:a16="http://schemas.microsoft.com/office/drawing/2014/main" id="{29ECD69C-FB99-841E-787F-ECFDC260A528}"/>
                </a:ext>
              </a:extLst>
            </p:cNvPr>
            <p:cNvSpPr/>
            <p:nvPr/>
          </p:nvSpPr>
          <p:spPr>
            <a:xfrm>
              <a:off x="3636322" y="573263"/>
              <a:ext cx="22497" cy="42858"/>
            </a:xfrm>
            <a:custGeom>
              <a:avLst/>
              <a:gdLst>
                <a:gd name="connsiteX0" fmla="*/ 14616 w 22497"/>
                <a:gd name="connsiteY0" fmla="*/ 6890 h 42858"/>
                <a:gd name="connsiteX1" fmla="*/ 21345 w 22497"/>
                <a:gd name="connsiteY1" fmla="*/ 26383 h 42858"/>
                <a:gd name="connsiteX2" fmla="*/ 7442 w 22497"/>
                <a:gd name="connsiteY2" fmla="*/ 42858 h 42858"/>
                <a:gd name="connsiteX3" fmla="*/ 169 w 22497"/>
                <a:gd name="connsiteY3" fmla="*/ 10551 h 42858"/>
                <a:gd name="connsiteX4" fmla="*/ 14567 w 22497"/>
                <a:gd name="connsiteY4" fmla="*/ 6890 h 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97" h="42858">
                  <a:moveTo>
                    <a:pt x="14616" y="6890"/>
                  </a:moveTo>
                  <a:cubicBezTo>
                    <a:pt x="14616" y="6890"/>
                    <a:pt x="14072" y="20248"/>
                    <a:pt x="21345" y="26383"/>
                  </a:cubicBezTo>
                  <a:cubicBezTo>
                    <a:pt x="27430" y="31479"/>
                    <a:pt x="7442" y="42858"/>
                    <a:pt x="7442" y="42858"/>
                  </a:cubicBezTo>
                  <a:cubicBezTo>
                    <a:pt x="7442" y="42858"/>
                    <a:pt x="-1315" y="31924"/>
                    <a:pt x="169" y="10551"/>
                  </a:cubicBezTo>
                  <a:cubicBezTo>
                    <a:pt x="1703" y="-10822"/>
                    <a:pt x="14567" y="6890"/>
                    <a:pt x="14567" y="689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0" name="צורה חופשית: צורה 179">
              <a:extLst>
                <a:ext uri="{FF2B5EF4-FFF2-40B4-BE49-F238E27FC236}">
                  <a16:creationId xmlns:a16="http://schemas.microsoft.com/office/drawing/2014/main" id="{88E3BA42-767E-7E30-8840-0BCC2D7B7F99}"/>
                </a:ext>
              </a:extLst>
            </p:cNvPr>
            <p:cNvSpPr/>
            <p:nvPr/>
          </p:nvSpPr>
          <p:spPr>
            <a:xfrm>
              <a:off x="3655568" y="547354"/>
              <a:ext cx="61877" cy="43336"/>
            </a:xfrm>
            <a:custGeom>
              <a:avLst/>
              <a:gdLst>
                <a:gd name="connsiteX0" fmla="*/ 42124 w 61877"/>
                <a:gd name="connsiteY0" fmla="*/ 46 h 43336"/>
                <a:gd name="connsiteX1" fmla="*/ 53504 w 61877"/>
                <a:gd name="connsiteY1" fmla="*/ 1382 h 43336"/>
                <a:gd name="connsiteX2" fmla="*/ 59985 w 61877"/>
                <a:gd name="connsiteY2" fmla="*/ 7764 h 43336"/>
                <a:gd name="connsiteX3" fmla="*/ 61815 w 61877"/>
                <a:gd name="connsiteY3" fmla="*/ 36608 h 43336"/>
                <a:gd name="connsiteX4" fmla="*/ 61717 w 61877"/>
                <a:gd name="connsiteY4" fmla="*/ 38142 h 43336"/>
                <a:gd name="connsiteX5" fmla="*/ 59935 w 61877"/>
                <a:gd name="connsiteY5" fmla="*/ 39280 h 43336"/>
                <a:gd name="connsiteX6" fmla="*/ 48952 w 61877"/>
                <a:gd name="connsiteY6" fmla="*/ 41803 h 43336"/>
                <a:gd name="connsiteX7" fmla="*/ 38958 w 61877"/>
                <a:gd name="connsiteY7" fmla="*/ 43337 h 43336"/>
                <a:gd name="connsiteX8" fmla="*/ 36633 w 61877"/>
                <a:gd name="connsiteY8" fmla="*/ 38290 h 43336"/>
                <a:gd name="connsiteX9" fmla="*/ 30003 w 61877"/>
                <a:gd name="connsiteY9" fmla="*/ 40170 h 43336"/>
                <a:gd name="connsiteX10" fmla="*/ 21246 w 61877"/>
                <a:gd name="connsiteY10" fmla="*/ 42298 h 43336"/>
                <a:gd name="connsiteX11" fmla="*/ 3287 w 61877"/>
                <a:gd name="connsiteY11" fmla="*/ 42892 h 43336"/>
                <a:gd name="connsiteX12" fmla="*/ 21 w 61877"/>
                <a:gd name="connsiteY12" fmla="*/ 41061 h 43336"/>
                <a:gd name="connsiteX13" fmla="*/ 1357 w 61877"/>
                <a:gd name="connsiteY13" fmla="*/ 38835 h 43336"/>
                <a:gd name="connsiteX14" fmla="*/ 7739 w 61877"/>
                <a:gd name="connsiteY14" fmla="*/ 36559 h 43336"/>
                <a:gd name="connsiteX15" fmla="*/ 24462 w 61877"/>
                <a:gd name="connsiteY15" fmla="*/ 27604 h 43336"/>
                <a:gd name="connsiteX16" fmla="*/ 34555 w 61877"/>
                <a:gd name="connsiteY16" fmla="*/ 23745 h 43336"/>
                <a:gd name="connsiteX17" fmla="*/ 38018 w 61877"/>
                <a:gd name="connsiteY17" fmla="*/ 19737 h 43336"/>
                <a:gd name="connsiteX18" fmla="*/ 38068 w 61877"/>
                <a:gd name="connsiteY18" fmla="*/ 13405 h 43336"/>
                <a:gd name="connsiteX19" fmla="*/ 39799 w 61877"/>
                <a:gd name="connsiteY19" fmla="*/ 6676 h 43336"/>
                <a:gd name="connsiteX20" fmla="*/ 42075 w 61877"/>
                <a:gd name="connsiteY20" fmla="*/ 46 h 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77" h="43336">
                  <a:moveTo>
                    <a:pt x="42124" y="46"/>
                  </a:moveTo>
                  <a:cubicBezTo>
                    <a:pt x="45934" y="-102"/>
                    <a:pt x="49942" y="46"/>
                    <a:pt x="53504" y="1382"/>
                  </a:cubicBezTo>
                  <a:cubicBezTo>
                    <a:pt x="56324" y="2421"/>
                    <a:pt x="59836" y="4648"/>
                    <a:pt x="59985" y="7764"/>
                  </a:cubicBezTo>
                  <a:cubicBezTo>
                    <a:pt x="60381" y="17412"/>
                    <a:pt x="60430" y="27010"/>
                    <a:pt x="61815" y="36608"/>
                  </a:cubicBezTo>
                  <a:cubicBezTo>
                    <a:pt x="61865" y="37103"/>
                    <a:pt x="61964" y="37647"/>
                    <a:pt x="61717" y="38142"/>
                  </a:cubicBezTo>
                  <a:cubicBezTo>
                    <a:pt x="61420" y="38785"/>
                    <a:pt x="60628" y="39033"/>
                    <a:pt x="59935" y="39280"/>
                  </a:cubicBezTo>
                  <a:cubicBezTo>
                    <a:pt x="56373" y="40418"/>
                    <a:pt x="52712" y="41259"/>
                    <a:pt x="48952" y="41803"/>
                  </a:cubicBezTo>
                  <a:cubicBezTo>
                    <a:pt x="45588" y="42298"/>
                    <a:pt x="42174" y="42050"/>
                    <a:pt x="38958" y="43337"/>
                  </a:cubicBezTo>
                  <a:cubicBezTo>
                    <a:pt x="39057" y="41704"/>
                    <a:pt x="38166" y="39131"/>
                    <a:pt x="36633" y="38290"/>
                  </a:cubicBezTo>
                  <a:cubicBezTo>
                    <a:pt x="34555" y="37152"/>
                    <a:pt x="31933" y="39676"/>
                    <a:pt x="30003" y="40170"/>
                  </a:cubicBezTo>
                  <a:cubicBezTo>
                    <a:pt x="27084" y="40962"/>
                    <a:pt x="24264" y="41754"/>
                    <a:pt x="21246" y="42298"/>
                  </a:cubicBezTo>
                  <a:cubicBezTo>
                    <a:pt x="15309" y="43287"/>
                    <a:pt x="9273" y="43535"/>
                    <a:pt x="3287" y="42892"/>
                  </a:cubicBezTo>
                  <a:cubicBezTo>
                    <a:pt x="1901" y="42743"/>
                    <a:pt x="219" y="42644"/>
                    <a:pt x="21" y="41061"/>
                  </a:cubicBezTo>
                  <a:cubicBezTo>
                    <a:pt x="-127" y="40022"/>
                    <a:pt x="516" y="39379"/>
                    <a:pt x="1357" y="38835"/>
                  </a:cubicBezTo>
                  <a:cubicBezTo>
                    <a:pt x="3237" y="37647"/>
                    <a:pt x="5711" y="37548"/>
                    <a:pt x="7739" y="36559"/>
                  </a:cubicBezTo>
                  <a:cubicBezTo>
                    <a:pt x="13429" y="33788"/>
                    <a:pt x="18476" y="29929"/>
                    <a:pt x="24462" y="27604"/>
                  </a:cubicBezTo>
                  <a:cubicBezTo>
                    <a:pt x="27826" y="26317"/>
                    <a:pt x="31438" y="25526"/>
                    <a:pt x="34555" y="23745"/>
                  </a:cubicBezTo>
                  <a:cubicBezTo>
                    <a:pt x="36138" y="22854"/>
                    <a:pt x="37919" y="21568"/>
                    <a:pt x="38018" y="19737"/>
                  </a:cubicBezTo>
                  <a:cubicBezTo>
                    <a:pt x="38166" y="17659"/>
                    <a:pt x="37721" y="15581"/>
                    <a:pt x="38068" y="13405"/>
                  </a:cubicBezTo>
                  <a:cubicBezTo>
                    <a:pt x="38463" y="11129"/>
                    <a:pt x="39107" y="8853"/>
                    <a:pt x="39799" y="6676"/>
                  </a:cubicBezTo>
                  <a:cubicBezTo>
                    <a:pt x="39997" y="6033"/>
                    <a:pt x="41679" y="46"/>
                    <a:pt x="42075" y="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1" name="צורה חופשית: צורה 180">
              <a:extLst>
                <a:ext uri="{FF2B5EF4-FFF2-40B4-BE49-F238E27FC236}">
                  <a16:creationId xmlns:a16="http://schemas.microsoft.com/office/drawing/2014/main" id="{6BF3F7D0-CFCC-BBF0-761F-F542057C1BBD}"/>
                </a:ext>
              </a:extLst>
            </p:cNvPr>
            <p:cNvSpPr/>
            <p:nvPr/>
          </p:nvSpPr>
          <p:spPr>
            <a:xfrm>
              <a:off x="3630535" y="476105"/>
              <a:ext cx="97220" cy="112749"/>
            </a:xfrm>
            <a:custGeom>
              <a:avLst/>
              <a:gdLst>
                <a:gd name="connsiteX0" fmla="*/ 10211 w 97220"/>
                <a:gd name="connsiteY0" fmla="*/ 98754 h 112749"/>
                <a:gd name="connsiteX1" fmla="*/ 39402 w 97220"/>
                <a:gd name="connsiteY1" fmla="*/ 112013 h 112749"/>
                <a:gd name="connsiteX2" fmla="*/ 62012 w 97220"/>
                <a:gd name="connsiteY2" fmla="*/ 102168 h 112749"/>
                <a:gd name="connsiteX3" fmla="*/ 68592 w 97220"/>
                <a:gd name="connsiteY3" fmla="*/ 97567 h 112749"/>
                <a:gd name="connsiteX4" fmla="*/ 70175 w 97220"/>
                <a:gd name="connsiteY4" fmla="*/ 96330 h 112749"/>
                <a:gd name="connsiteX5" fmla="*/ 71461 w 97220"/>
                <a:gd name="connsiteY5" fmla="*/ 95291 h 112749"/>
                <a:gd name="connsiteX6" fmla="*/ 73143 w 97220"/>
                <a:gd name="connsiteY6" fmla="*/ 93856 h 112749"/>
                <a:gd name="connsiteX7" fmla="*/ 82939 w 97220"/>
                <a:gd name="connsiteY7" fmla="*/ 29588 h 112749"/>
                <a:gd name="connsiteX8" fmla="*/ 80664 w 97220"/>
                <a:gd name="connsiteY8" fmla="*/ 25383 h 112749"/>
                <a:gd name="connsiteX9" fmla="*/ 78338 w 97220"/>
                <a:gd name="connsiteY9" fmla="*/ 22217 h 112749"/>
                <a:gd name="connsiteX10" fmla="*/ 27824 w 97220"/>
                <a:gd name="connsiteY10" fmla="*/ 151 h 112749"/>
                <a:gd name="connsiteX11" fmla="*/ 6402 w 97220"/>
                <a:gd name="connsiteY11" fmla="*/ 15389 h 112749"/>
                <a:gd name="connsiteX12" fmla="*/ 811 w 97220"/>
                <a:gd name="connsiteY12" fmla="*/ 27609 h 112749"/>
                <a:gd name="connsiteX13" fmla="*/ 415 w 97220"/>
                <a:gd name="connsiteY13" fmla="*/ 29391 h 112749"/>
                <a:gd name="connsiteX14" fmla="*/ 10211 w 97220"/>
                <a:gd name="connsiteY14" fmla="*/ 98804 h 1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220" h="112749">
                  <a:moveTo>
                    <a:pt x="10211" y="98754"/>
                  </a:moveTo>
                  <a:cubicBezTo>
                    <a:pt x="11745" y="110678"/>
                    <a:pt x="23421" y="114537"/>
                    <a:pt x="39402" y="112013"/>
                  </a:cubicBezTo>
                  <a:cubicBezTo>
                    <a:pt x="47219" y="110727"/>
                    <a:pt x="55580" y="106324"/>
                    <a:pt x="62012" y="102168"/>
                  </a:cubicBezTo>
                  <a:cubicBezTo>
                    <a:pt x="64584" y="100436"/>
                    <a:pt x="66761" y="98903"/>
                    <a:pt x="68592" y="97567"/>
                  </a:cubicBezTo>
                  <a:cubicBezTo>
                    <a:pt x="69136" y="97171"/>
                    <a:pt x="69631" y="96726"/>
                    <a:pt x="70175" y="96330"/>
                  </a:cubicBezTo>
                  <a:cubicBezTo>
                    <a:pt x="70571" y="95885"/>
                    <a:pt x="71066" y="95588"/>
                    <a:pt x="71461" y="95291"/>
                  </a:cubicBezTo>
                  <a:cubicBezTo>
                    <a:pt x="72500" y="94351"/>
                    <a:pt x="73143" y="93856"/>
                    <a:pt x="73143" y="93856"/>
                  </a:cubicBezTo>
                  <a:cubicBezTo>
                    <a:pt x="115593" y="53782"/>
                    <a:pt x="90559" y="48438"/>
                    <a:pt x="82939" y="29588"/>
                  </a:cubicBezTo>
                  <a:cubicBezTo>
                    <a:pt x="82346" y="28055"/>
                    <a:pt x="81653" y="26719"/>
                    <a:pt x="80664" y="25383"/>
                  </a:cubicBezTo>
                  <a:cubicBezTo>
                    <a:pt x="80020" y="24295"/>
                    <a:pt x="79179" y="23206"/>
                    <a:pt x="78338" y="22217"/>
                  </a:cubicBezTo>
                  <a:cubicBezTo>
                    <a:pt x="66712" y="7622"/>
                    <a:pt x="40589" y="-1284"/>
                    <a:pt x="27824" y="151"/>
                  </a:cubicBezTo>
                  <a:cubicBezTo>
                    <a:pt x="17979" y="1239"/>
                    <a:pt x="11102" y="7671"/>
                    <a:pt x="6402" y="15389"/>
                  </a:cubicBezTo>
                  <a:cubicBezTo>
                    <a:pt x="3978" y="19298"/>
                    <a:pt x="2147" y="23503"/>
                    <a:pt x="811" y="27609"/>
                  </a:cubicBezTo>
                  <a:cubicBezTo>
                    <a:pt x="613" y="28154"/>
                    <a:pt x="465" y="28747"/>
                    <a:pt x="415" y="29391"/>
                  </a:cubicBezTo>
                  <a:cubicBezTo>
                    <a:pt x="-2256" y="43788"/>
                    <a:pt x="8777" y="87424"/>
                    <a:pt x="10211" y="988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2" name="צורה חופשית: צורה 181">
              <a:extLst>
                <a:ext uri="{FF2B5EF4-FFF2-40B4-BE49-F238E27FC236}">
                  <a16:creationId xmlns:a16="http://schemas.microsoft.com/office/drawing/2014/main" id="{4B6D04BB-1969-DB19-C896-E1C8AA06CA36}"/>
                </a:ext>
              </a:extLst>
            </p:cNvPr>
            <p:cNvSpPr/>
            <p:nvPr/>
          </p:nvSpPr>
          <p:spPr>
            <a:xfrm>
              <a:off x="3631495" y="485020"/>
              <a:ext cx="96260" cy="93302"/>
            </a:xfrm>
            <a:custGeom>
              <a:avLst/>
              <a:gdLst>
                <a:gd name="connsiteX0" fmla="*/ 2424 w 96260"/>
                <a:gd name="connsiteY0" fmla="*/ 17458 h 93302"/>
                <a:gd name="connsiteX1" fmla="*/ 5145 w 96260"/>
                <a:gd name="connsiteY1" fmla="*/ 17656 h 93302"/>
                <a:gd name="connsiteX2" fmla="*/ 10192 w 96260"/>
                <a:gd name="connsiteY2" fmla="*/ 19041 h 93302"/>
                <a:gd name="connsiteX3" fmla="*/ 22264 w 96260"/>
                <a:gd name="connsiteY3" fmla="*/ 20674 h 93302"/>
                <a:gd name="connsiteX4" fmla="*/ 30081 w 96260"/>
                <a:gd name="connsiteY4" fmla="*/ 20674 h 93302"/>
                <a:gd name="connsiteX5" fmla="*/ 38640 w 96260"/>
                <a:gd name="connsiteY5" fmla="*/ 20377 h 93302"/>
                <a:gd name="connsiteX6" fmla="*/ 51701 w 96260"/>
                <a:gd name="connsiteY6" fmla="*/ 27699 h 93302"/>
                <a:gd name="connsiteX7" fmla="*/ 55808 w 96260"/>
                <a:gd name="connsiteY7" fmla="*/ 36902 h 93302"/>
                <a:gd name="connsiteX8" fmla="*/ 56599 w 96260"/>
                <a:gd name="connsiteY8" fmla="*/ 54267 h 93302"/>
                <a:gd name="connsiteX9" fmla="*/ 56797 w 96260"/>
                <a:gd name="connsiteY9" fmla="*/ 59017 h 93302"/>
                <a:gd name="connsiteX10" fmla="*/ 59271 w 96260"/>
                <a:gd name="connsiteY10" fmla="*/ 64162 h 93302"/>
                <a:gd name="connsiteX11" fmla="*/ 62239 w 96260"/>
                <a:gd name="connsiteY11" fmla="*/ 70495 h 93302"/>
                <a:gd name="connsiteX12" fmla="*/ 62437 w 96260"/>
                <a:gd name="connsiteY12" fmla="*/ 77619 h 93302"/>
                <a:gd name="connsiteX13" fmla="*/ 61052 w 96260"/>
                <a:gd name="connsiteY13" fmla="*/ 93303 h 93302"/>
                <a:gd name="connsiteX14" fmla="*/ 67632 w 96260"/>
                <a:gd name="connsiteY14" fmla="*/ 88702 h 93302"/>
                <a:gd name="connsiteX15" fmla="*/ 69215 w 96260"/>
                <a:gd name="connsiteY15" fmla="*/ 87465 h 93302"/>
                <a:gd name="connsiteX16" fmla="*/ 70502 w 96260"/>
                <a:gd name="connsiteY16" fmla="*/ 86426 h 93302"/>
                <a:gd name="connsiteX17" fmla="*/ 72184 w 96260"/>
                <a:gd name="connsiteY17" fmla="*/ 84991 h 93302"/>
                <a:gd name="connsiteX18" fmla="*/ 81980 w 96260"/>
                <a:gd name="connsiteY18" fmla="*/ 20723 h 93302"/>
                <a:gd name="connsiteX19" fmla="*/ 79704 w 96260"/>
                <a:gd name="connsiteY19" fmla="*/ 16518 h 93302"/>
                <a:gd name="connsiteX20" fmla="*/ 77379 w 96260"/>
                <a:gd name="connsiteY20" fmla="*/ 13352 h 93302"/>
                <a:gd name="connsiteX21" fmla="*/ 53977 w 96260"/>
                <a:gd name="connsiteY21" fmla="*/ 1379 h 93302"/>
                <a:gd name="connsiteX22" fmla="*/ 37007 w 96260"/>
                <a:gd name="connsiteY22" fmla="*/ 43 h 93302"/>
                <a:gd name="connsiteX23" fmla="*/ 14892 w 96260"/>
                <a:gd name="connsiteY23" fmla="*/ 3753 h 93302"/>
                <a:gd name="connsiteX24" fmla="*/ 5492 w 96260"/>
                <a:gd name="connsiteY24" fmla="*/ 6475 h 93302"/>
                <a:gd name="connsiteX25" fmla="*/ 1979 w 96260"/>
                <a:gd name="connsiteY25" fmla="*/ 11768 h 93302"/>
                <a:gd name="connsiteX26" fmla="*/ 1385 w 96260"/>
                <a:gd name="connsiteY26" fmla="*/ 14687 h 93302"/>
                <a:gd name="connsiteX27" fmla="*/ 0 w 96260"/>
                <a:gd name="connsiteY27" fmla="*/ 18002 h 93302"/>
                <a:gd name="connsiteX28" fmla="*/ 2474 w 96260"/>
                <a:gd name="connsiteY28" fmla="*/ 17507 h 9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260" h="93302">
                  <a:moveTo>
                    <a:pt x="2424" y="17458"/>
                  </a:moveTo>
                  <a:cubicBezTo>
                    <a:pt x="3364" y="17359"/>
                    <a:pt x="4304" y="17409"/>
                    <a:pt x="5145" y="17656"/>
                  </a:cubicBezTo>
                  <a:cubicBezTo>
                    <a:pt x="6828" y="18200"/>
                    <a:pt x="8411" y="18695"/>
                    <a:pt x="10192" y="19041"/>
                  </a:cubicBezTo>
                  <a:cubicBezTo>
                    <a:pt x="14199" y="19783"/>
                    <a:pt x="18207" y="20328"/>
                    <a:pt x="22264" y="20674"/>
                  </a:cubicBezTo>
                  <a:cubicBezTo>
                    <a:pt x="24935" y="20872"/>
                    <a:pt x="27459" y="20971"/>
                    <a:pt x="30081" y="20674"/>
                  </a:cubicBezTo>
                  <a:cubicBezTo>
                    <a:pt x="32851" y="20328"/>
                    <a:pt x="35820" y="20031"/>
                    <a:pt x="38640" y="20377"/>
                  </a:cubicBezTo>
                  <a:cubicBezTo>
                    <a:pt x="43538" y="20971"/>
                    <a:pt x="48683" y="24088"/>
                    <a:pt x="51701" y="27699"/>
                  </a:cubicBezTo>
                  <a:cubicBezTo>
                    <a:pt x="53928" y="30321"/>
                    <a:pt x="55115" y="33587"/>
                    <a:pt x="55808" y="36902"/>
                  </a:cubicBezTo>
                  <a:cubicBezTo>
                    <a:pt x="56946" y="42542"/>
                    <a:pt x="55956" y="48479"/>
                    <a:pt x="56599" y="54267"/>
                  </a:cubicBezTo>
                  <a:cubicBezTo>
                    <a:pt x="56748" y="55850"/>
                    <a:pt x="56500" y="57483"/>
                    <a:pt x="56797" y="59017"/>
                  </a:cubicBezTo>
                  <a:cubicBezTo>
                    <a:pt x="57143" y="60798"/>
                    <a:pt x="58331" y="62628"/>
                    <a:pt x="59271" y="64162"/>
                  </a:cubicBezTo>
                  <a:cubicBezTo>
                    <a:pt x="60508" y="66141"/>
                    <a:pt x="62091" y="68120"/>
                    <a:pt x="62239" y="70495"/>
                  </a:cubicBezTo>
                  <a:cubicBezTo>
                    <a:pt x="62388" y="72771"/>
                    <a:pt x="62388" y="75245"/>
                    <a:pt x="62437" y="77619"/>
                  </a:cubicBezTo>
                  <a:cubicBezTo>
                    <a:pt x="62586" y="82864"/>
                    <a:pt x="62239" y="88157"/>
                    <a:pt x="61052" y="93303"/>
                  </a:cubicBezTo>
                  <a:cubicBezTo>
                    <a:pt x="63625" y="91571"/>
                    <a:pt x="65802" y="90038"/>
                    <a:pt x="67632" y="88702"/>
                  </a:cubicBezTo>
                  <a:cubicBezTo>
                    <a:pt x="68176" y="88157"/>
                    <a:pt x="68671" y="87762"/>
                    <a:pt x="69215" y="87465"/>
                  </a:cubicBezTo>
                  <a:cubicBezTo>
                    <a:pt x="69760" y="87069"/>
                    <a:pt x="70106" y="86624"/>
                    <a:pt x="70502" y="86426"/>
                  </a:cubicBezTo>
                  <a:cubicBezTo>
                    <a:pt x="71541" y="85486"/>
                    <a:pt x="72184" y="84991"/>
                    <a:pt x="72184" y="84991"/>
                  </a:cubicBezTo>
                  <a:cubicBezTo>
                    <a:pt x="114633" y="44917"/>
                    <a:pt x="89599" y="39573"/>
                    <a:pt x="81980" y="20723"/>
                  </a:cubicBezTo>
                  <a:cubicBezTo>
                    <a:pt x="81386" y="19190"/>
                    <a:pt x="80693" y="17854"/>
                    <a:pt x="79704" y="16518"/>
                  </a:cubicBezTo>
                  <a:cubicBezTo>
                    <a:pt x="79061" y="15430"/>
                    <a:pt x="78220" y="14341"/>
                    <a:pt x="77379" y="13352"/>
                  </a:cubicBezTo>
                  <a:cubicBezTo>
                    <a:pt x="71590" y="6920"/>
                    <a:pt x="62685" y="3160"/>
                    <a:pt x="53977" y="1379"/>
                  </a:cubicBezTo>
                  <a:cubicBezTo>
                    <a:pt x="48436" y="340"/>
                    <a:pt x="42697" y="-155"/>
                    <a:pt x="37007" y="43"/>
                  </a:cubicBezTo>
                  <a:cubicBezTo>
                    <a:pt x="29635" y="241"/>
                    <a:pt x="21769" y="1032"/>
                    <a:pt x="14892" y="3753"/>
                  </a:cubicBezTo>
                  <a:cubicBezTo>
                    <a:pt x="12616" y="4693"/>
                    <a:pt x="8955" y="5436"/>
                    <a:pt x="5492" y="6475"/>
                  </a:cubicBezTo>
                  <a:cubicBezTo>
                    <a:pt x="3661" y="7068"/>
                    <a:pt x="2523" y="10235"/>
                    <a:pt x="1979" y="11768"/>
                  </a:cubicBezTo>
                  <a:cubicBezTo>
                    <a:pt x="1633" y="12758"/>
                    <a:pt x="1682" y="13698"/>
                    <a:pt x="1385" y="14687"/>
                  </a:cubicBezTo>
                  <a:cubicBezTo>
                    <a:pt x="1286" y="15034"/>
                    <a:pt x="148" y="17953"/>
                    <a:pt x="0" y="18002"/>
                  </a:cubicBezTo>
                  <a:cubicBezTo>
                    <a:pt x="792" y="17804"/>
                    <a:pt x="1633" y="17606"/>
                    <a:pt x="2474" y="175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3" name="צורה חופשית: צורה 182">
              <a:extLst>
                <a:ext uri="{FF2B5EF4-FFF2-40B4-BE49-F238E27FC236}">
                  <a16:creationId xmlns:a16="http://schemas.microsoft.com/office/drawing/2014/main" id="{F9D23561-0E28-57BB-26F0-311FAB1A85C9}"/>
                </a:ext>
              </a:extLst>
            </p:cNvPr>
            <p:cNvSpPr/>
            <p:nvPr/>
          </p:nvSpPr>
          <p:spPr>
            <a:xfrm>
              <a:off x="3631544" y="455476"/>
              <a:ext cx="106347" cy="111763"/>
            </a:xfrm>
            <a:custGeom>
              <a:avLst/>
              <a:gdLst>
                <a:gd name="connsiteX0" fmla="*/ 10093 w 106347"/>
                <a:gd name="connsiteY0" fmla="*/ 21571 h 111763"/>
                <a:gd name="connsiteX1" fmla="*/ 50217 w 106347"/>
                <a:gd name="connsiteY1" fmla="*/ 99 h 111763"/>
                <a:gd name="connsiteX2" fmla="*/ 51553 w 106347"/>
                <a:gd name="connsiteY2" fmla="*/ 0 h 111763"/>
                <a:gd name="connsiteX3" fmla="*/ 60508 w 106347"/>
                <a:gd name="connsiteY3" fmla="*/ 2622 h 111763"/>
                <a:gd name="connsiteX4" fmla="*/ 75845 w 106347"/>
                <a:gd name="connsiteY4" fmla="*/ 10884 h 111763"/>
                <a:gd name="connsiteX5" fmla="*/ 94200 w 106347"/>
                <a:gd name="connsiteY5" fmla="*/ 23946 h 111763"/>
                <a:gd name="connsiteX6" fmla="*/ 102067 w 106347"/>
                <a:gd name="connsiteY6" fmla="*/ 31268 h 111763"/>
                <a:gd name="connsiteX7" fmla="*/ 104145 w 106347"/>
                <a:gd name="connsiteY7" fmla="*/ 31565 h 111763"/>
                <a:gd name="connsiteX8" fmla="*/ 105876 w 106347"/>
                <a:gd name="connsiteY8" fmla="*/ 38343 h 111763"/>
                <a:gd name="connsiteX9" fmla="*/ 106124 w 106347"/>
                <a:gd name="connsiteY9" fmla="*/ 39976 h 111763"/>
                <a:gd name="connsiteX10" fmla="*/ 106124 w 106347"/>
                <a:gd name="connsiteY10" fmla="*/ 50118 h 111763"/>
                <a:gd name="connsiteX11" fmla="*/ 103402 w 106347"/>
                <a:gd name="connsiteY11" fmla="*/ 62487 h 111763"/>
                <a:gd name="connsiteX12" fmla="*/ 99346 w 106347"/>
                <a:gd name="connsiteY12" fmla="*/ 75053 h 111763"/>
                <a:gd name="connsiteX13" fmla="*/ 98356 w 106347"/>
                <a:gd name="connsiteY13" fmla="*/ 77972 h 111763"/>
                <a:gd name="connsiteX14" fmla="*/ 93359 w 106347"/>
                <a:gd name="connsiteY14" fmla="*/ 92468 h 111763"/>
                <a:gd name="connsiteX15" fmla="*/ 90489 w 106347"/>
                <a:gd name="connsiteY15" fmla="*/ 101176 h 111763"/>
                <a:gd name="connsiteX16" fmla="*/ 84651 w 106347"/>
                <a:gd name="connsiteY16" fmla="*/ 106816 h 111763"/>
                <a:gd name="connsiteX17" fmla="*/ 77774 w 106347"/>
                <a:gd name="connsiteY17" fmla="*/ 111665 h 111763"/>
                <a:gd name="connsiteX18" fmla="*/ 77676 w 106347"/>
                <a:gd name="connsiteY18" fmla="*/ 111764 h 111763"/>
                <a:gd name="connsiteX19" fmla="*/ 77676 w 106347"/>
                <a:gd name="connsiteY19" fmla="*/ 111516 h 111763"/>
                <a:gd name="connsiteX20" fmla="*/ 77527 w 106347"/>
                <a:gd name="connsiteY20" fmla="*/ 107806 h 111763"/>
                <a:gd name="connsiteX21" fmla="*/ 77527 w 106347"/>
                <a:gd name="connsiteY21" fmla="*/ 107459 h 111763"/>
                <a:gd name="connsiteX22" fmla="*/ 85888 w 106347"/>
                <a:gd name="connsiteY22" fmla="*/ 86927 h 111763"/>
                <a:gd name="connsiteX23" fmla="*/ 89698 w 106347"/>
                <a:gd name="connsiteY23" fmla="*/ 79654 h 111763"/>
                <a:gd name="connsiteX24" fmla="*/ 90143 w 106347"/>
                <a:gd name="connsiteY24" fmla="*/ 76884 h 111763"/>
                <a:gd name="connsiteX25" fmla="*/ 90094 w 106347"/>
                <a:gd name="connsiteY25" fmla="*/ 75350 h 111763"/>
                <a:gd name="connsiteX26" fmla="*/ 88313 w 106347"/>
                <a:gd name="connsiteY26" fmla="*/ 68869 h 111763"/>
                <a:gd name="connsiteX27" fmla="*/ 75647 w 106347"/>
                <a:gd name="connsiteY27" fmla="*/ 69858 h 111763"/>
                <a:gd name="connsiteX28" fmla="*/ 72184 w 106347"/>
                <a:gd name="connsiteY28" fmla="*/ 79753 h 111763"/>
                <a:gd name="connsiteX29" fmla="*/ 70749 w 106347"/>
                <a:gd name="connsiteY29" fmla="*/ 88115 h 111763"/>
                <a:gd name="connsiteX30" fmla="*/ 70601 w 106347"/>
                <a:gd name="connsiteY30" fmla="*/ 90885 h 111763"/>
                <a:gd name="connsiteX31" fmla="*/ 63179 w 106347"/>
                <a:gd name="connsiteY31" fmla="*/ 92666 h 111763"/>
                <a:gd name="connsiteX32" fmla="*/ 62586 w 106347"/>
                <a:gd name="connsiteY32" fmla="*/ 88609 h 111763"/>
                <a:gd name="connsiteX33" fmla="*/ 59370 w 106347"/>
                <a:gd name="connsiteY33" fmla="*/ 64960 h 111763"/>
                <a:gd name="connsiteX34" fmla="*/ 59221 w 106347"/>
                <a:gd name="connsiteY34" fmla="*/ 63773 h 111763"/>
                <a:gd name="connsiteX35" fmla="*/ 59073 w 106347"/>
                <a:gd name="connsiteY35" fmla="*/ 62932 h 111763"/>
                <a:gd name="connsiteX36" fmla="*/ 15585 w 106347"/>
                <a:gd name="connsiteY36" fmla="*/ 42944 h 111763"/>
                <a:gd name="connsiteX37" fmla="*/ 0 w 106347"/>
                <a:gd name="connsiteY37" fmla="*/ 47347 h 111763"/>
                <a:gd name="connsiteX38" fmla="*/ 10142 w 106347"/>
                <a:gd name="connsiteY38" fmla="*/ 21621 h 11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47" h="111763">
                  <a:moveTo>
                    <a:pt x="10093" y="21571"/>
                  </a:moveTo>
                  <a:cubicBezTo>
                    <a:pt x="21027" y="11330"/>
                    <a:pt x="34583" y="2028"/>
                    <a:pt x="50217" y="99"/>
                  </a:cubicBezTo>
                  <a:cubicBezTo>
                    <a:pt x="50662" y="49"/>
                    <a:pt x="51108" y="99"/>
                    <a:pt x="51553" y="0"/>
                  </a:cubicBezTo>
                  <a:cubicBezTo>
                    <a:pt x="54373" y="1336"/>
                    <a:pt x="57440" y="1732"/>
                    <a:pt x="60508" y="2622"/>
                  </a:cubicBezTo>
                  <a:cubicBezTo>
                    <a:pt x="66346" y="4354"/>
                    <a:pt x="70749" y="7916"/>
                    <a:pt x="75845" y="10884"/>
                  </a:cubicBezTo>
                  <a:cubicBezTo>
                    <a:pt x="82920" y="14991"/>
                    <a:pt x="88758" y="17712"/>
                    <a:pt x="94200" y="23946"/>
                  </a:cubicBezTo>
                  <a:cubicBezTo>
                    <a:pt x="96624" y="26766"/>
                    <a:pt x="98900" y="29190"/>
                    <a:pt x="102067" y="31268"/>
                  </a:cubicBezTo>
                  <a:cubicBezTo>
                    <a:pt x="102809" y="31763"/>
                    <a:pt x="103551" y="31812"/>
                    <a:pt x="104145" y="31565"/>
                  </a:cubicBezTo>
                  <a:cubicBezTo>
                    <a:pt x="104887" y="33791"/>
                    <a:pt x="105480" y="36067"/>
                    <a:pt x="105876" y="38343"/>
                  </a:cubicBezTo>
                  <a:cubicBezTo>
                    <a:pt x="105975" y="38838"/>
                    <a:pt x="106025" y="39431"/>
                    <a:pt x="106124" y="39976"/>
                  </a:cubicBezTo>
                  <a:cubicBezTo>
                    <a:pt x="106470" y="43192"/>
                    <a:pt x="106371" y="46853"/>
                    <a:pt x="106124" y="50118"/>
                  </a:cubicBezTo>
                  <a:cubicBezTo>
                    <a:pt x="105678" y="54323"/>
                    <a:pt x="104689" y="58380"/>
                    <a:pt x="103402" y="62487"/>
                  </a:cubicBezTo>
                  <a:cubicBezTo>
                    <a:pt x="102166" y="66692"/>
                    <a:pt x="100780" y="70897"/>
                    <a:pt x="99346" y="75053"/>
                  </a:cubicBezTo>
                  <a:cubicBezTo>
                    <a:pt x="98950" y="76043"/>
                    <a:pt x="98653" y="77082"/>
                    <a:pt x="98356" y="77972"/>
                  </a:cubicBezTo>
                  <a:cubicBezTo>
                    <a:pt x="96624" y="82821"/>
                    <a:pt x="94992" y="87719"/>
                    <a:pt x="93359" y="92468"/>
                  </a:cubicBezTo>
                  <a:cubicBezTo>
                    <a:pt x="92468" y="95338"/>
                    <a:pt x="91875" y="98603"/>
                    <a:pt x="90489" y="101176"/>
                  </a:cubicBezTo>
                  <a:cubicBezTo>
                    <a:pt x="89302" y="103353"/>
                    <a:pt x="86630" y="105233"/>
                    <a:pt x="84651" y="106816"/>
                  </a:cubicBezTo>
                  <a:cubicBezTo>
                    <a:pt x="82475" y="108449"/>
                    <a:pt x="80298" y="110032"/>
                    <a:pt x="77774" y="111665"/>
                  </a:cubicBezTo>
                  <a:lnTo>
                    <a:pt x="77676" y="111764"/>
                  </a:lnTo>
                  <a:cubicBezTo>
                    <a:pt x="77676" y="111764"/>
                    <a:pt x="77774" y="111615"/>
                    <a:pt x="77676" y="111516"/>
                  </a:cubicBezTo>
                  <a:cubicBezTo>
                    <a:pt x="77873" y="110675"/>
                    <a:pt x="77577" y="108746"/>
                    <a:pt x="77527" y="107806"/>
                  </a:cubicBezTo>
                  <a:lnTo>
                    <a:pt x="77527" y="107459"/>
                  </a:lnTo>
                  <a:cubicBezTo>
                    <a:pt x="77824" y="99692"/>
                    <a:pt x="81535" y="93359"/>
                    <a:pt x="85888" y="86927"/>
                  </a:cubicBezTo>
                  <a:cubicBezTo>
                    <a:pt x="87373" y="84701"/>
                    <a:pt x="89005" y="82326"/>
                    <a:pt x="89698" y="79654"/>
                  </a:cubicBezTo>
                  <a:cubicBezTo>
                    <a:pt x="89995" y="78813"/>
                    <a:pt x="90094" y="77873"/>
                    <a:pt x="90143" y="76884"/>
                  </a:cubicBezTo>
                  <a:cubicBezTo>
                    <a:pt x="90143" y="76389"/>
                    <a:pt x="90094" y="75845"/>
                    <a:pt x="90094" y="75350"/>
                  </a:cubicBezTo>
                  <a:cubicBezTo>
                    <a:pt x="90094" y="72975"/>
                    <a:pt x="89401" y="70452"/>
                    <a:pt x="88313" y="68869"/>
                  </a:cubicBezTo>
                  <a:cubicBezTo>
                    <a:pt x="85047" y="64416"/>
                    <a:pt x="78418" y="65505"/>
                    <a:pt x="75647" y="69858"/>
                  </a:cubicBezTo>
                  <a:cubicBezTo>
                    <a:pt x="73866" y="72629"/>
                    <a:pt x="73074" y="76636"/>
                    <a:pt x="72184" y="79753"/>
                  </a:cubicBezTo>
                  <a:cubicBezTo>
                    <a:pt x="71392" y="82425"/>
                    <a:pt x="70897" y="85295"/>
                    <a:pt x="70749" y="88115"/>
                  </a:cubicBezTo>
                  <a:cubicBezTo>
                    <a:pt x="70650" y="89055"/>
                    <a:pt x="70601" y="89995"/>
                    <a:pt x="70601" y="90885"/>
                  </a:cubicBezTo>
                  <a:cubicBezTo>
                    <a:pt x="68077" y="91528"/>
                    <a:pt x="65703" y="92122"/>
                    <a:pt x="63179" y="92666"/>
                  </a:cubicBezTo>
                  <a:cubicBezTo>
                    <a:pt x="63031" y="91331"/>
                    <a:pt x="62784" y="89945"/>
                    <a:pt x="62586" y="88609"/>
                  </a:cubicBezTo>
                  <a:cubicBezTo>
                    <a:pt x="61448" y="80743"/>
                    <a:pt x="59964" y="72975"/>
                    <a:pt x="59370" y="64960"/>
                  </a:cubicBezTo>
                  <a:cubicBezTo>
                    <a:pt x="59271" y="64515"/>
                    <a:pt x="59320" y="64218"/>
                    <a:pt x="59221" y="63773"/>
                  </a:cubicBezTo>
                  <a:cubicBezTo>
                    <a:pt x="59122" y="63526"/>
                    <a:pt x="59172" y="63179"/>
                    <a:pt x="59073" y="62932"/>
                  </a:cubicBezTo>
                  <a:cubicBezTo>
                    <a:pt x="56946" y="48832"/>
                    <a:pt x="41608" y="43538"/>
                    <a:pt x="15585" y="42944"/>
                  </a:cubicBezTo>
                  <a:cubicBezTo>
                    <a:pt x="6234" y="42746"/>
                    <a:pt x="3612" y="44626"/>
                    <a:pt x="0" y="47347"/>
                  </a:cubicBezTo>
                  <a:cubicBezTo>
                    <a:pt x="594" y="37156"/>
                    <a:pt x="3513" y="27904"/>
                    <a:pt x="10142" y="2162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4" name="צורה חופשית: צורה 183">
              <a:extLst>
                <a:ext uri="{FF2B5EF4-FFF2-40B4-BE49-F238E27FC236}">
                  <a16:creationId xmlns:a16="http://schemas.microsoft.com/office/drawing/2014/main" id="{F444FE9E-D139-E8CF-A7C7-2CF2CB05CCCD}"/>
                </a:ext>
              </a:extLst>
            </p:cNvPr>
            <p:cNvSpPr/>
            <p:nvPr/>
          </p:nvSpPr>
          <p:spPr>
            <a:xfrm>
              <a:off x="3690518" y="480857"/>
              <a:ext cx="47373" cy="86284"/>
            </a:xfrm>
            <a:custGeom>
              <a:avLst/>
              <a:gdLst>
                <a:gd name="connsiteX0" fmla="*/ 198 w 47373"/>
                <a:gd name="connsiteY0" fmla="*/ 38392 h 86284"/>
                <a:gd name="connsiteX1" fmla="*/ 1831 w 47373"/>
                <a:gd name="connsiteY1" fmla="*/ 37353 h 86284"/>
                <a:gd name="connsiteX2" fmla="*/ 18751 w 47373"/>
                <a:gd name="connsiteY2" fmla="*/ 28596 h 86284"/>
                <a:gd name="connsiteX3" fmla="*/ 30724 w 47373"/>
                <a:gd name="connsiteY3" fmla="*/ 22264 h 86284"/>
                <a:gd name="connsiteX4" fmla="*/ 39234 w 47373"/>
                <a:gd name="connsiteY4" fmla="*/ 0 h 86284"/>
                <a:gd name="connsiteX5" fmla="*/ 40916 w 47373"/>
                <a:gd name="connsiteY5" fmla="*/ 1138 h 86284"/>
                <a:gd name="connsiteX6" fmla="*/ 42994 w 47373"/>
                <a:gd name="connsiteY6" fmla="*/ 1286 h 86284"/>
                <a:gd name="connsiteX7" fmla="*/ 46902 w 47373"/>
                <a:gd name="connsiteY7" fmla="*/ 12962 h 86284"/>
                <a:gd name="connsiteX8" fmla="*/ 47150 w 47373"/>
                <a:gd name="connsiteY8" fmla="*/ 14595 h 86284"/>
                <a:gd name="connsiteX9" fmla="*/ 47150 w 47373"/>
                <a:gd name="connsiteY9" fmla="*/ 24737 h 86284"/>
                <a:gd name="connsiteX10" fmla="*/ 44428 w 47373"/>
                <a:gd name="connsiteY10" fmla="*/ 37106 h 86284"/>
                <a:gd name="connsiteX11" fmla="*/ 40371 w 47373"/>
                <a:gd name="connsiteY11" fmla="*/ 49673 h 86284"/>
                <a:gd name="connsiteX12" fmla="*/ 39382 w 47373"/>
                <a:gd name="connsiteY12" fmla="*/ 52592 h 86284"/>
                <a:gd name="connsiteX13" fmla="*/ 34385 w 47373"/>
                <a:gd name="connsiteY13" fmla="*/ 67088 h 86284"/>
                <a:gd name="connsiteX14" fmla="*/ 31515 w 47373"/>
                <a:gd name="connsiteY14" fmla="*/ 75795 h 86284"/>
                <a:gd name="connsiteX15" fmla="*/ 25677 w 47373"/>
                <a:gd name="connsiteY15" fmla="*/ 81436 h 86284"/>
                <a:gd name="connsiteX16" fmla="*/ 18800 w 47373"/>
                <a:gd name="connsiteY16" fmla="*/ 86284 h 86284"/>
                <a:gd name="connsiteX17" fmla="*/ 18701 w 47373"/>
                <a:gd name="connsiteY17" fmla="*/ 86136 h 86284"/>
                <a:gd name="connsiteX18" fmla="*/ 18504 w 47373"/>
                <a:gd name="connsiteY18" fmla="*/ 83019 h 86284"/>
                <a:gd name="connsiteX19" fmla="*/ 18504 w 47373"/>
                <a:gd name="connsiteY19" fmla="*/ 82425 h 86284"/>
                <a:gd name="connsiteX20" fmla="*/ 26865 w 47373"/>
                <a:gd name="connsiteY20" fmla="*/ 62487 h 86284"/>
                <a:gd name="connsiteX21" fmla="*/ 30328 w 47373"/>
                <a:gd name="connsiteY21" fmla="*/ 56203 h 86284"/>
                <a:gd name="connsiteX22" fmla="*/ 30724 w 47373"/>
                <a:gd name="connsiteY22" fmla="*/ 55214 h 86284"/>
                <a:gd name="connsiteX23" fmla="*/ 31169 w 47373"/>
                <a:gd name="connsiteY23" fmla="*/ 51503 h 86284"/>
                <a:gd name="connsiteX24" fmla="*/ 31120 w 47373"/>
                <a:gd name="connsiteY24" fmla="*/ 49970 h 86284"/>
                <a:gd name="connsiteX25" fmla="*/ 29289 w 47373"/>
                <a:gd name="connsiteY25" fmla="*/ 44428 h 86284"/>
                <a:gd name="connsiteX26" fmla="*/ 16624 w 47373"/>
                <a:gd name="connsiteY26" fmla="*/ 45418 h 86284"/>
                <a:gd name="connsiteX27" fmla="*/ 13160 w 47373"/>
                <a:gd name="connsiteY27" fmla="*/ 55313 h 86284"/>
                <a:gd name="connsiteX28" fmla="*/ 11726 w 47373"/>
                <a:gd name="connsiteY28" fmla="*/ 62734 h 86284"/>
                <a:gd name="connsiteX29" fmla="*/ 11577 w 47373"/>
                <a:gd name="connsiteY29" fmla="*/ 65505 h 86284"/>
                <a:gd name="connsiteX30" fmla="*/ 11577 w 47373"/>
                <a:gd name="connsiteY30" fmla="*/ 66445 h 86284"/>
                <a:gd name="connsiteX31" fmla="*/ 4106 w 47373"/>
                <a:gd name="connsiteY31" fmla="*/ 68226 h 86284"/>
                <a:gd name="connsiteX32" fmla="*/ 3513 w 47373"/>
                <a:gd name="connsiteY32" fmla="*/ 64169 h 86284"/>
                <a:gd name="connsiteX33" fmla="*/ 297 w 47373"/>
                <a:gd name="connsiteY33" fmla="*/ 40520 h 86284"/>
                <a:gd name="connsiteX34" fmla="*/ 0 w 47373"/>
                <a:gd name="connsiteY34" fmla="*/ 38491 h 86284"/>
                <a:gd name="connsiteX35" fmla="*/ 198 w 47373"/>
                <a:gd name="connsiteY35" fmla="*/ 38392 h 8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373" h="86284">
                  <a:moveTo>
                    <a:pt x="198" y="38392"/>
                  </a:moveTo>
                  <a:cubicBezTo>
                    <a:pt x="643" y="37997"/>
                    <a:pt x="1286" y="37650"/>
                    <a:pt x="1831" y="37353"/>
                  </a:cubicBezTo>
                  <a:cubicBezTo>
                    <a:pt x="7322" y="34088"/>
                    <a:pt x="12913" y="31169"/>
                    <a:pt x="18751" y="28596"/>
                  </a:cubicBezTo>
                  <a:cubicBezTo>
                    <a:pt x="22907" y="26667"/>
                    <a:pt x="27112" y="24985"/>
                    <a:pt x="30724" y="22264"/>
                  </a:cubicBezTo>
                  <a:cubicBezTo>
                    <a:pt x="36315" y="18009"/>
                    <a:pt x="40075" y="8262"/>
                    <a:pt x="39234" y="0"/>
                  </a:cubicBezTo>
                  <a:cubicBezTo>
                    <a:pt x="39728" y="445"/>
                    <a:pt x="40273" y="841"/>
                    <a:pt x="40916" y="1138"/>
                  </a:cubicBezTo>
                  <a:cubicBezTo>
                    <a:pt x="41658" y="1484"/>
                    <a:pt x="42350" y="1534"/>
                    <a:pt x="42994" y="1286"/>
                  </a:cubicBezTo>
                  <a:cubicBezTo>
                    <a:pt x="44676" y="4947"/>
                    <a:pt x="46012" y="8955"/>
                    <a:pt x="46902" y="12962"/>
                  </a:cubicBezTo>
                  <a:cubicBezTo>
                    <a:pt x="47001" y="13457"/>
                    <a:pt x="47051" y="14051"/>
                    <a:pt x="47150" y="14595"/>
                  </a:cubicBezTo>
                  <a:cubicBezTo>
                    <a:pt x="47496" y="17811"/>
                    <a:pt x="47397" y="21472"/>
                    <a:pt x="47150" y="24737"/>
                  </a:cubicBezTo>
                  <a:cubicBezTo>
                    <a:pt x="46704" y="28943"/>
                    <a:pt x="45715" y="33000"/>
                    <a:pt x="44428" y="37106"/>
                  </a:cubicBezTo>
                  <a:cubicBezTo>
                    <a:pt x="43192" y="41311"/>
                    <a:pt x="41806" y="45517"/>
                    <a:pt x="40371" y="49673"/>
                  </a:cubicBezTo>
                  <a:cubicBezTo>
                    <a:pt x="39976" y="50662"/>
                    <a:pt x="39679" y="51701"/>
                    <a:pt x="39382" y="52592"/>
                  </a:cubicBezTo>
                  <a:cubicBezTo>
                    <a:pt x="37650" y="57440"/>
                    <a:pt x="36018" y="62338"/>
                    <a:pt x="34385" y="67088"/>
                  </a:cubicBezTo>
                  <a:cubicBezTo>
                    <a:pt x="33494" y="69957"/>
                    <a:pt x="32901" y="73223"/>
                    <a:pt x="31515" y="75795"/>
                  </a:cubicBezTo>
                  <a:cubicBezTo>
                    <a:pt x="30328" y="77972"/>
                    <a:pt x="27656" y="79852"/>
                    <a:pt x="25677" y="81436"/>
                  </a:cubicBezTo>
                  <a:cubicBezTo>
                    <a:pt x="23501" y="83068"/>
                    <a:pt x="21324" y="84651"/>
                    <a:pt x="18800" y="86284"/>
                  </a:cubicBezTo>
                  <a:cubicBezTo>
                    <a:pt x="18800" y="86284"/>
                    <a:pt x="18800" y="86185"/>
                    <a:pt x="18701" y="86136"/>
                  </a:cubicBezTo>
                  <a:cubicBezTo>
                    <a:pt x="18701" y="85047"/>
                    <a:pt x="18504" y="83513"/>
                    <a:pt x="18504" y="83019"/>
                  </a:cubicBezTo>
                  <a:lnTo>
                    <a:pt x="18504" y="82425"/>
                  </a:lnTo>
                  <a:cubicBezTo>
                    <a:pt x="18998" y="74905"/>
                    <a:pt x="22610" y="68721"/>
                    <a:pt x="26865" y="62487"/>
                  </a:cubicBezTo>
                  <a:cubicBezTo>
                    <a:pt x="28151" y="60557"/>
                    <a:pt x="29536" y="58479"/>
                    <a:pt x="30328" y="56203"/>
                  </a:cubicBezTo>
                  <a:cubicBezTo>
                    <a:pt x="30526" y="55857"/>
                    <a:pt x="30625" y="55511"/>
                    <a:pt x="30724" y="55214"/>
                  </a:cubicBezTo>
                  <a:cubicBezTo>
                    <a:pt x="31021" y="54125"/>
                    <a:pt x="31120" y="52839"/>
                    <a:pt x="31169" y="51503"/>
                  </a:cubicBezTo>
                  <a:cubicBezTo>
                    <a:pt x="31169" y="51009"/>
                    <a:pt x="31120" y="50464"/>
                    <a:pt x="31120" y="49970"/>
                  </a:cubicBezTo>
                  <a:cubicBezTo>
                    <a:pt x="30922" y="47842"/>
                    <a:pt x="30229" y="45814"/>
                    <a:pt x="29289" y="44428"/>
                  </a:cubicBezTo>
                  <a:cubicBezTo>
                    <a:pt x="26024" y="39976"/>
                    <a:pt x="19394" y="41064"/>
                    <a:pt x="16624" y="45418"/>
                  </a:cubicBezTo>
                  <a:cubicBezTo>
                    <a:pt x="14842" y="48188"/>
                    <a:pt x="14051" y="52196"/>
                    <a:pt x="13160" y="55313"/>
                  </a:cubicBezTo>
                  <a:cubicBezTo>
                    <a:pt x="12468" y="57737"/>
                    <a:pt x="11973" y="60211"/>
                    <a:pt x="11726" y="62734"/>
                  </a:cubicBezTo>
                  <a:cubicBezTo>
                    <a:pt x="11627" y="63674"/>
                    <a:pt x="11577" y="64614"/>
                    <a:pt x="11577" y="65505"/>
                  </a:cubicBezTo>
                  <a:lnTo>
                    <a:pt x="11577" y="66445"/>
                  </a:lnTo>
                  <a:cubicBezTo>
                    <a:pt x="9054" y="67038"/>
                    <a:pt x="6630" y="67682"/>
                    <a:pt x="4106" y="68226"/>
                  </a:cubicBezTo>
                  <a:cubicBezTo>
                    <a:pt x="3958" y="66890"/>
                    <a:pt x="3711" y="65505"/>
                    <a:pt x="3513" y="64169"/>
                  </a:cubicBezTo>
                  <a:cubicBezTo>
                    <a:pt x="2375" y="56302"/>
                    <a:pt x="891" y="48535"/>
                    <a:pt x="297" y="40520"/>
                  </a:cubicBezTo>
                  <a:cubicBezTo>
                    <a:pt x="247" y="39827"/>
                    <a:pt x="148" y="39184"/>
                    <a:pt x="0" y="38491"/>
                  </a:cubicBezTo>
                  <a:cubicBezTo>
                    <a:pt x="0" y="38491"/>
                    <a:pt x="66" y="38458"/>
                    <a:pt x="198" y="38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5" name="צורה חופשית: צורה 184">
              <a:extLst>
                <a:ext uri="{FF2B5EF4-FFF2-40B4-BE49-F238E27FC236}">
                  <a16:creationId xmlns:a16="http://schemas.microsoft.com/office/drawing/2014/main" id="{19E16E4C-C07C-6105-86EF-B3E990516CDE}"/>
                </a:ext>
              </a:extLst>
            </p:cNvPr>
            <p:cNvSpPr/>
            <p:nvPr/>
          </p:nvSpPr>
          <p:spPr>
            <a:xfrm>
              <a:off x="3646220" y="782041"/>
              <a:ext cx="15769" cy="26720"/>
            </a:xfrm>
            <a:custGeom>
              <a:avLst/>
              <a:gdLst>
                <a:gd name="connsiteX0" fmla="*/ 2789 w 15769"/>
                <a:gd name="connsiteY0" fmla="*/ 117 h 26720"/>
                <a:gd name="connsiteX1" fmla="*/ 15751 w 15769"/>
                <a:gd name="connsiteY1" fmla="*/ 9715 h 26720"/>
                <a:gd name="connsiteX2" fmla="*/ 12486 w 15769"/>
                <a:gd name="connsiteY2" fmla="*/ 26685 h 26720"/>
                <a:gd name="connsiteX3" fmla="*/ 1552 w 15769"/>
                <a:gd name="connsiteY3" fmla="*/ 24607 h 26720"/>
                <a:gd name="connsiteX4" fmla="*/ 2838 w 15769"/>
                <a:gd name="connsiteY4" fmla="*/ 68 h 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9" h="26720">
                  <a:moveTo>
                    <a:pt x="2789" y="117"/>
                  </a:moveTo>
                  <a:cubicBezTo>
                    <a:pt x="2789" y="117"/>
                    <a:pt x="16345" y="266"/>
                    <a:pt x="15751" y="9715"/>
                  </a:cubicBezTo>
                  <a:cubicBezTo>
                    <a:pt x="15157" y="19165"/>
                    <a:pt x="16048" y="27328"/>
                    <a:pt x="12486" y="26685"/>
                  </a:cubicBezTo>
                  <a:cubicBezTo>
                    <a:pt x="8923" y="26042"/>
                    <a:pt x="2887" y="25646"/>
                    <a:pt x="1552" y="24607"/>
                  </a:cubicBezTo>
                  <a:cubicBezTo>
                    <a:pt x="216" y="23568"/>
                    <a:pt x="-1664" y="-1466"/>
                    <a:pt x="2838" y="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6" name="צורה חופשית: צורה 185">
              <a:extLst>
                <a:ext uri="{FF2B5EF4-FFF2-40B4-BE49-F238E27FC236}">
                  <a16:creationId xmlns:a16="http://schemas.microsoft.com/office/drawing/2014/main" id="{5B3BAE75-813D-7573-473A-00DA2161DBF0}"/>
                </a:ext>
              </a:extLst>
            </p:cNvPr>
            <p:cNvSpPr/>
            <p:nvPr/>
          </p:nvSpPr>
          <p:spPr>
            <a:xfrm>
              <a:off x="3636240" y="779071"/>
              <a:ext cx="12031" cy="26850"/>
            </a:xfrm>
            <a:custGeom>
              <a:avLst/>
              <a:gdLst>
                <a:gd name="connsiteX0" fmla="*/ 10345 w 12031"/>
                <a:gd name="connsiteY0" fmla="*/ 2197 h 26850"/>
                <a:gd name="connsiteX1" fmla="*/ 4 w 12031"/>
                <a:gd name="connsiteY1" fmla="*/ 5017 h 26850"/>
                <a:gd name="connsiteX2" fmla="*/ 2033 w 12031"/>
                <a:gd name="connsiteY2" fmla="*/ 22877 h 26850"/>
                <a:gd name="connsiteX3" fmla="*/ 10097 w 12031"/>
                <a:gd name="connsiteY3" fmla="*/ 26835 h 26850"/>
                <a:gd name="connsiteX4" fmla="*/ 10394 w 12031"/>
                <a:gd name="connsiteY4" fmla="*/ 2197 h 2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1" h="26850">
                  <a:moveTo>
                    <a:pt x="10345" y="2197"/>
                  </a:moveTo>
                  <a:cubicBezTo>
                    <a:pt x="10345" y="2197"/>
                    <a:pt x="-243" y="-4284"/>
                    <a:pt x="4" y="5017"/>
                  </a:cubicBezTo>
                  <a:cubicBezTo>
                    <a:pt x="252" y="14318"/>
                    <a:pt x="-589" y="21542"/>
                    <a:pt x="2033" y="22877"/>
                  </a:cubicBezTo>
                  <a:cubicBezTo>
                    <a:pt x="4655" y="24213"/>
                    <a:pt x="9058" y="27083"/>
                    <a:pt x="10097" y="26835"/>
                  </a:cubicBezTo>
                  <a:cubicBezTo>
                    <a:pt x="11136" y="26588"/>
                    <a:pt x="13709" y="3137"/>
                    <a:pt x="10394" y="21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7" name="צורה חופשית: צורה 186">
              <a:extLst>
                <a:ext uri="{FF2B5EF4-FFF2-40B4-BE49-F238E27FC236}">
                  <a16:creationId xmlns:a16="http://schemas.microsoft.com/office/drawing/2014/main" id="{055A9BFC-D03B-F610-6350-C36377217400}"/>
                </a:ext>
              </a:extLst>
            </p:cNvPr>
            <p:cNvSpPr/>
            <p:nvPr/>
          </p:nvSpPr>
          <p:spPr>
            <a:xfrm>
              <a:off x="3627179" y="448250"/>
              <a:ext cx="118663" cy="91777"/>
            </a:xfrm>
            <a:custGeom>
              <a:avLst/>
              <a:gdLst>
                <a:gd name="connsiteX0" fmla="*/ 110 w 118663"/>
                <a:gd name="connsiteY0" fmla="*/ 40227 h 91777"/>
                <a:gd name="connsiteX1" fmla="*/ 2733 w 118663"/>
                <a:gd name="connsiteY1" fmla="*/ 46559 h 91777"/>
                <a:gd name="connsiteX2" fmla="*/ 4316 w 118663"/>
                <a:gd name="connsiteY2" fmla="*/ 53733 h 91777"/>
                <a:gd name="connsiteX3" fmla="*/ 4563 w 118663"/>
                <a:gd name="connsiteY3" fmla="*/ 54673 h 91777"/>
                <a:gd name="connsiteX4" fmla="*/ 5206 w 118663"/>
                <a:gd name="connsiteY4" fmla="*/ 55217 h 91777"/>
                <a:gd name="connsiteX5" fmla="*/ 16140 w 118663"/>
                <a:gd name="connsiteY5" fmla="*/ 60660 h 91777"/>
                <a:gd name="connsiteX6" fmla="*/ 38552 w 118663"/>
                <a:gd name="connsiteY6" fmla="*/ 68427 h 91777"/>
                <a:gd name="connsiteX7" fmla="*/ 53692 w 118663"/>
                <a:gd name="connsiteY7" fmla="*/ 70258 h 91777"/>
                <a:gd name="connsiteX8" fmla="*/ 57749 w 118663"/>
                <a:gd name="connsiteY8" fmla="*/ 70703 h 91777"/>
                <a:gd name="connsiteX9" fmla="*/ 65813 w 118663"/>
                <a:gd name="connsiteY9" fmla="*/ 74859 h 91777"/>
                <a:gd name="connsiteX10" fmla="*/ 76104 w 118663"/>
                <a:gd name="connsiteY10" fmla="*/ 76145 h 91777"/>
                <a:gd name="connsiteX11" fmla="*/ 79023 w 118663"/>
                <a:gd name="connsiteY11" fmla="*/ 77679 h 91777"/>
                <a:gd name="connsiteX12" fmla="*/ 80853 w 118663"/>
                <a:gd name="connsiteY12" fmla="*/ 80499 h 91777"/>
                <a:gd name="connsiteX13" fmla="*/ 84465 w 118663"/>
                <a:gd name="connsiteY13" fmla="*/ 82033 h 91777"/>
                <a:gd name="connsiteX14" fmla="*/ 87978 w 118663"/>
                <a:gd name="connsiteY14" fmla="*/ 84605 h 91777"/>
                <a:gd name="connsiteX15" fmla="*/ 89709 w 118663"/>
                <a:gd name="connsiteY15" fmla="*/ 87426 h 91777"/>
                <a:gd name="connsiteX16" fmla="*/ 101188 w 118663"/>
                <a:gd name="connsiteY16" fmla="*/ 91235 h 91777"/>
                <a:gd name="connsiteX17" fmla="*/ 106036 w 118663"/>
                <a:gd name="connsiteY17" fmla="*/ 85793 h 91777"/>
                <a:gd name="connsiteX18" fmla="*/ 111726 w 118663"/>
                <a:gd name="connsiteY18" fmla="*/ 80252 h 91777"/>
                <a:gd name="connsiteX19" fmla="*/ 117366 w 118663"/>
                <a:gd name="connsiteY19" fmla="*/ 69961 h 91777"/>
                <a:gd name="connsiteX20" fmla="*/ 117465 w 118663"/>
                <a:gd name="connsiteY20" fmla="*/ 56801 h 91777"/>
                <a:gd name="connsiteX21" fmla="*/ 114002 w 118663"/>
                <a:gd name="connsiteY21" fmla="*/ 46164 h 91777"/>
                <a:gd name="connsiteX22" fmla="*/ 98763 w 118663"/>
                <a:gd name="connsiteY22" fmla="*/ 20090 h 91777"/>
                <a:gd name="connsiteX23" fmla="*/ 76994 w 118663"/>
                <a:gd name="connsiteY23" fmla="*/ 9008 h 91777"/>
                <a:gd name="connsiteX24" fmla="*/ 68979 w 118663"/>
                <a:gd name="connsiteY24" fmla="*/ 5693 h 91777"/>
                <a:gd name="connsiteX25" fmla="*/ 65813 w 118663"/>
                <a:gd name="connsiteY25" fmla="*/ 4407 h 91777"/>
                <a:gd name="connsiteX26" fmla="*/ 52108 w 118663"/>
                <a:gd name="connsiteY26" fmla="*/ 548 h 91777"/>
                <a:gd name="connsiteX27" fmla="*/ 42510 w 118663"/>
                <a:gd name="connsiteY27" fmla="*/ 201 h 91777"/>
                <a:gd name="connsiteX28" fmla="*/ 25689 w 118663"/>
                <a:gd name="connsiteY28" fmla="*/ 2032 h 91777"/>
                <a:gd name="connsiteX29" fmla="*/ 14755 w 118663"/>
                <a:gd name="connsiteY29" fmla="*/ 5792 h 91777"/>
                <a:gd name="connsiteX30" fmla="*/ 9560 w 118663"/>
                <a:gd name="connsiteY30" fmla="*/ 9552 h 91777"/>
                <a:gd name="connsiteX31" fmla="*/ 9164 w 118663"/>
                <a:gd name="connsiteY31" fmla="*/ 10245 h 91777"/>
                <a:gd name="connsiteX32" fmla="*/ 2782 w 118663"/>
                <a:gd name="connsiteY32" fmla="*/ 20437 h 91777"/>
                <a:gd name="connsiteX33" fmla="*/ 160 w 118663"/>
                <a:gd name="connsiteY33" fmla="*/ 40177 h 9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8663" h="91777">
                  <a:moveTo>
                    <a:pt x="110" y="40227"/>
                  </a:moveTo>
                  <a:cubicBezTo>
                    <a:pt x="259" y="42601"/>
                    <a:pt x="1842" y="44333"/>
                    <a:pt x="2733" y="46559"/>
                  </a:cubicBezTo>
                  <a:cubicBezTo>
                    <a:pt x="3623" y="48835"/>
                    <a:pt x="4167" y="51309"/>
                    <a:pt x="4316" y="53733"/>
                  </a:cubicBezTo>
                  <a:cubicBezTo>
                    <a:pt x="4365" y="54030"/>
                    <a:pt x="4365" y="54376"/>
                    <a:pt x="4563" y="54673"/>
                  </a:cubicBezTo>
                  <a:cubicBezTo>
                    <a:pt x="4712" y="54921"/>
                    <a:pt x="4909" y="55069"/>
                    <a:pt x="5206" y="55217"/>
                  </a:cubicBezTo>
                  <a:cubicBezTo>
                    <a:pt x="8571" y="57394"/>
                    <a:pt x="12380" y="59126"/>
                    <a:pt x="16140" y="60660"/>
                  </a:cubicBezTo>
                  <a:cubicBezTo>
                    <a:pt x="23512" y="63678"/>
                    <a:pt x="30834" y="66646"/>
                    <a:pt x="38552" y="68427"/>
                  </a:cubicBezTo>
                  <a:cubicBezTo>
                    <a:pt x="43500" y="69565"/>
                    <a:pt x="48596" y="70159"/>
                    <a:pt x="53692" y="70258"/>
                  </a:cubicBezTo>
                  <a:cubicBezTo>
                    <a:pt x="55077" y="70307"/>
                    <a:pt x="56413" y="70307"/>
                    <a:pt x="57749" y="70703"/>
                  </a:cubicBezTo>
                  <a:cubicBezTo>
                    <a:pt x="60767" y="71594"/>
                    <a:pt x="62746" y="74265"/>
                    <a:pt x="65813" y="74859"/>
                  </a:cubicBezTo>
                  <a:cubicBezTo>
                    <a:pt x="69177" y="75502"/>
                    <a:pt x="72690" y="75354"/>
                    <a:pt x="76104" y="76145"/>
                  </a:cubicBezTo>
                  <a:cubicBezTo>
                    <a:pt x="77192" y="76393"/>
                    <a:pt x="78380" y="76788"/>
                    <a:pt x="79023" y="77679"/>
                  </a:cubicBezTo>
                  <a:cubicBezTo>
                    <a:pt x="79765" y="78619"/>
                    <a:pt x="79864" y="79658"/>
                    <a:pt x="80853" y="80499"/>
                  </a:cubicBezTo>
                  <a:cubicBezTo>
                    <a:pt x="81744" y="81192"/>
                    <a:pt x="83426" y="81587"/>
                    <a:pt x="84465" y="82033"/>
                  </a:cubicBezTo>
                  <a:cubicBezTo>
                    <a:pt x="85801" y="82676"/>
                    <a:pt x="87087" y="83468"/>
                    <a:pt x="87978" y="84605"/>
                  </a:cubicBezTo>
                  <a:cubicBezTo>
                    <a:pt x="88670" y="85447"/>
                    <a:pt x="89066" y="86485"/>
                    <a:pt x="89709" y="87426"/>
                  </a:cubicBezTo>
                  <a:cubicBezTo>
                    <a:pt x="91589" y="90246"/>
                    <a:pt x="97774" y="92967"/>
                    <a:pt x="101188" y="91235"/>
                  </a:cubicBezTo>
                  <a:cubicBezTo>
                    <a:pt x="103265" y="90147"/>
                    <a:pt x="104304" y="87327"/>
                    <a:pt x="106036" y="85793"/>
                  </a:cubicBezTo>
                  <a:cubicBezTo>
                    <a:pt x="108065" y="84012"/>
                    <a:pt x="110291" y="82626"/>
                    <a:pt x="111726" y="80252"/>
                  </a:cubicBezTo>
                  <a:cubicBezTo>
                    <a:pt x="113705" y="76838"/>
                    <a:pt x="115981" y="73721"/>
                    <a:pt x="117366" y="69961"/>
                  </a:cubicBezTo>
                  <a:cubicBezTo>
                    <a:pt x="118900" y="65706"/>
                    <a:pt x="119246" y="60907"/>
                    <a:pt x="117465" y="56801"/>
                  </a:cubicBezTo>
                  <a:cubicBezTo>
                    <a:pt x="115832" y="53139"/>
                    <a:pt x="113705" y="50369"/>
                    <a:pt x="114002" y="46164"/>
                  </a:cubicBezTo>
                  <a:cubicBezTo>
                    <a:pt x="114744" y="35922"/>
                    <a:pt x="106778" y="26027"/>
                    <a:pt x="98763" y="20090"/>
                  </a:cubicBezTo>
                  <a:cubicBezTo>
                    <a:pt x="92282" y="15192"/>
                    <a:pt x="84564" y="12075"/>
                    <a:pt x="76994" y="9008"/>
                  </a:cubicBezTo>
                  <a:cubicBezTo>
                    <a:pt x="74323" y="7919"/>
                    <a:pt x="71651" y="6831"/>
                    <a:pt x="68979" y="5693"/>
                  </a:cubicBezTo>
                  <a:cubicBezTo>
                    <a:pt x="67940" y="5248"/>
                    <a:pt x="66901" y="4852"/>
                    <a:pt x="65813" y="4407"/>
                  </a:cubicBezTo>
                  <a:cubicBezTo>
                    <a:pt x="61657" y="2774"/>
                    <a:pt x="56462" y="1834"/>
                    <a:pt x="52108" y="548"/>
                  </a:cubicBezTo>
                  <a:cubicBezTo>
                    <a:pt x="48893" y="-392"/>
                    <a:pt x="45825" y="152"/>
                    <a:pt x="42510" y="201"/>
                  </a:cubicBezTo>
                  <a:cubicBezTo>
                    <a:pt x="36672" y="251"/>
                    <a:pt x="31131" y="746"/>
                    <a:pt x="25689" y="2032"/>
                  </a:cubicBezTo>
                  <a:cubicBezTo>
                    <a:pt x="22028" y="2873"/>
                    <a:pt x="18416" y="4110"/>
                    <a:pt x="14755" y="5792"/>
                  </a:cubicBezTo>
                  <a:cubicBezTo>
                    <a:pt x="12776" y="6683"/>
                    <a:pt x="10649" y="7672"/>
                    <a:pt x="9560" y="9552"/>
                  </a:cubicBezTo>
                  <a:cubicBezTo>
                    <a:pt x="9412" y="9800"/>
                    <a:pt x="9313" y="9997"/>
                    <a:pt x="9164" y="10245"/>
                  </a:cubicBezTo>
                  <a:cubicBezTo>
                    <a:pt x="6987" y="13659"/>
                    <a:pt x="4217" y="16578"/>
                    <a:pt x="2782" y="20437"/>
                  </a:cubicBezTo>
                  <a:cubicBezTo>
                    <a:pt x="259" y="26819"/>
                    <a:pt x="-335" y="33350"/>
                    <a:pt x="160" y="40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8" name="צורה חופשית: צורה 187">
              <a:extLst>
                <a:ext uri="{FF2B5EF4-FFF2-40B4-BE49-F238E27FC236}">
                  <a16:creationId xmlns:a16="http://schemas.microsoft.com/office/drawing/2014/main" id="{A914847A-8750-A281-AE68-42E6F91149D6}"/>
                </a:ext>
              </a:extLst>
            </p:cNvPr>
            <p:cNvSpPr/>
            <p:nvPr/>
          </p:nvSpPr>
          <p:spPr>
            <a:xfrm>
              <a:off x="3610666" y="607047"/>
              <a:ext cx="22165" cy="32056"/>
            </a:xfrm>
            <a:custGeom>
              <a:avLst/>
              <a:gdLst>
                <a:gd name="connsiteX0" fmla="*/ 7619 w 22165"/>
                <a:gd name="connsiteY0" fmla="*/ 31882 h 32056"/>
                <a:gd name="connsiteX1" fmla="*/ 11181 w 22165"/>
                <a:gd name="connsiteY1" fmla="*/ 31783 h 32056"/>
                <a:gd name="connsiteX2" fmla="*/ 22165 w 22165"/>
                <a:gd name="connsiteY2" fmla="*/ 13180 h 32056"/>
                <a:gd name="connsiteX3" fmla="*/ 21225 w 22165"/>
                <a:gd name="connsiteY3" fmla="*/ 7243 h 32056"/>
                <a:gd name="connsiteX4" fmla="*/ 15387 w 22165"/>
                <a:gd name="connsiteY4" fmla="*/ 416 h 32056"/>
                <a:gd name="connsiteX5" fmla="*/ 14199 w 22165"/>
                <a:gd name="connsiteY5" fmla="*/ 119 h 32056"/>
                <a:gd name="connsiteX6" fmla="*/ 10983 w 22165"/>
                <a:gd name="connsiteY6" fmla="*/ 267 h 32056"/>
                <a:gd name="connsiteX7" fmla="*/ 1880 w 22165"/>
                <a:gd name="connsiteY7" fmla="*/ 9469 h 32056"/>
                <a:gd name="connsiteX8" fmla="*/ 0 w 22165"/>
                <a:gd name="connsiteY8" fmla="*/ 18820 h 32056"/>
                <a:gd name="connsiteX9" fmla="*/ 2622 w 22165"/>
                <a:gd name="connsiteY9" fmla="*/ 28270 h 32056"/>
                <a:gd name="connsiteX10" fmla="*/ 6679 w 22165"/>
                <a:gd name="connsiteY10" fmla="*/ 31585 h 32056"/>
                <a:gd name="connsiteX11" fmla="*/ 7619 w 22165"/>
                <a:gd name="connsiteY11" fmla="*/ 31882 h 3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65" h="32056">
                  <a:moveTo>
                    <a:pt x="7619" y="31882"/>
                  </a:moveTo>
                  <a:cubicBezTo>
                    <a:pt x="8757" y="32129"/>
                    <a:pt x="9944" y="32129"/>
                    <a:pt x="11181" y="31783"/>
                  </a:cubicBezTo>
                  <a:cubicBezTo>
                    <a:pt x="17316" y="30199"/>
                    <a:pt x="22214" y="21888"/>
                    <a:pt x="22165" y="13180"/>
                  </a:cubicBezTo>
                  <a:cubicBezTo>
                    <a:pt x="22165" y="10954"/>
                    <a:pt x="21818" y="8975"/>
                    <a:pt x="21225" y="7243"/>
                  </a:cubicBezTo>
                  <a:cubicBezTo>
                    <a:pt x="20087" y="3829"/>
                    <a:pt x="18009" y="1356"/>
                    <a:pt x="15387" y="416"/>
                  </a:cubicBezTo>
                  <a:cubicBezTo>
                    <a:pt x="14991" y="267"/>
                    <a:pt x="14595" y="168"/>
                    <a:pt x="14199" y="119"/>
                  </a:cubicBezTo>
                  <a:cubicBezTo>
                    <a:pt x="13160" y="-79"/>
                    <a:pt x="12072" y="-30"/>
                    <a:pt x="10983" y="267"/>
                  </a:cubicBezTo>
                  <a:cubicBezTo>
                    <a:pt x="7174" y="1257"/>
                    <a:pt x="3859" y="4819"/>
                    <a:pt x="1880" y="9469"/>
                  </a:cubicBezTo>
                  <a:cubicBezTo>
                    <a:pt x="693" y="12290"/>
                    <a:pt x="0" y="15555"/>
                    <a:pt x="0" y="18820"/>
                  </a:cubicBezTo>
                  <a:cubicBezTo>
                    <a:pt x="0" y="22679"/>
                    <a:pt x="990" y="25945"/>
                    <a:pt x="2622" y="28270"/>
                  </a:cubicBezTo>
                  <a:cubicBezTo>
                    <a:pt x="3711" y="29853"/>
                    <a:pt x="5096" y="30991"/>
                    <a:pt x="6679" y="31585"/>
                  </a:cubicBezTo>
                  <a:lnTo>
                    <a:pt x="7619" y="3188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9" name="צורה חופשית: צורה 188">
              <a:extLst>
                <a:ext uri="{FF2B5EF4-FFF2-40B4-BE49-F238E27FC236}">
                  <a16:creationId xmlns:a16="http://schemas.microsoft.com/office/drawing/2014/main" id="{8A288E03-0062-7C37-8CD3-3C33F055184A}"/>
                </a:ext>
              </a:extLst>
            </p:cNvPr>
            <p:cNvSpPr/>
            <p:nvPr/>
          </p:nvSpPr>
          <p:spPr>
            <a:xfrm>
              <a:off x="3609924" y="606226"/>
              <a:ext cx="21818" cy="30897"/>
            </a:xfrm>
            <a:custGeom>
              <a:avLst/>
              <a:gdLst>
                <a:gd name="connsiteX0" fmla="*/ 4750 w 21818"/>
                <a:gd name="connsiteY0" fmla="*/ 29734 h 30897"/>
                <a:gd name="connsiteX1" fmla="*/ 4750 w 21818"/>
                <a:gd name="connsiteY1" fmla="*/ 29734 h 30897"/>
                <a:gd name="connsiteX2" fmla="*/ 3859 w 21818"/>
                <a:gd name="connsiteY2" fmla="*/ 29487 h 30897"/>
                <a:gd name="connsiteX3" fmla="*/ 0 w 21818"/>
                <a:gd name="connsiteY3" fmla="*/ 26370 h 30897"/>
                <a:gd name="connsiteX4" fmla="*/ 841 w 21818"/>
                <a:gd name="connsiteY4" fmla="*/ 24935 h 30897"/>
                <a:gd name="connsiteX5" fmla="*/ 1583 w 21818"/>
                <a:gd name="connsiteY5" fmla="*/ 23599 h 30897"/>
                <a:gd name="connsiteX6" fmla="*/ 841 w 21818"/>
                <a:gd name="connsiteY6" fmla="*/ 18405 h 30897"/>
                <a:gd name="connsiteX7" fmla="*/ 11280 w 21818"/>
                <a:gd name="connsiteY7" fmla="*/ 792 h 30897"/>
                <a:gd name="connsiteX8" fmla="*/ 11923 w 21818"/>
                <a:gd name="connsiteY8" fmla="*/ 693 h 30897"/>
                <a:gd name="connsiteX9" fmla="*/ 12121 w 21818"/>
                <a:gd name="connsiteY9" fmla="*/ 0 h 30897"/>
                <a:gd name="connsiteX10" fmla="*/ 15090 w 21818"/>
                <a:gd name="connsiteY10" fmla="*/ 891 h 30897"/>
                <a:gd name="connsiteX11" fmla="*/ 15189 w 21818"/>
                <a:gd name="connsiteY11" fmla="*/ 891 h 30897"/>
                <a:gd name="connsiteX12" fmla="*/ 15189 w 21818"/>
                <a:gd name="connsiteY12" fmla="*/ 891 h 30897"/>
                <a:gd name="connsiteX13" fmla="*/ 15288 w 21818"/>
                <a:gd name="connsiteY13" fmla="*/ 891 h 30897"/>
                <a:gd name="connsiteX14" fmla="*/ 15288 w 21818"/>
                <a:gd name="connsiteY14" fmla="*/ 891 h 30897"/>
                <a:gd name="connsiteX15" fmla="*/ 20878 w 21818"/>
                <a:gd name="connsiteY15" fmla="*/ 7174 h 30897"/>
                <a:gd name="connsiteX16" fmla="*/ 21818 w 21818"/>
                <a:gd name="connsiteY16" fmla="*/ 13012 h 30897"/>
                <a:gd name="connsiteX17" fmla="*/ 21818 w 21818"/>
                <a:gd name="connsiteY17" fmla="*/ 14546 h 30897"/>
                <a:gd name="connsiteX18" fmla="*/ 21818 w 21818"/>
                <a:gd name="connsiteY18" fmla="*/ 14842 h 30897"/>
                <a:gd name="connsiteX19" fmla="*/ 21719 w 21818"/>
                <a:gd name="connsiteY19" fmla="*/ 16030 h 30897"/>
                <a:gd name="connsiteX20" fmla="*/ 21670 w 21818"/>
                <a:gd name="connsiteY20" fmla="*/ 16426 h 30897"/>
                <a:gd name="connsiteX21" fmla="*/ 21472 w 21818"/>
                <a:gd name="connsiteY21" fmla="*/ 17514 h 30897"/>
                <a:gd name="connsiteX22" fmla="*/ 21373 w 21818"/>
                <a:gd name="connsiteY22" fmla="*/ 17959 h 30897"/>
                <a:gd name="connsiteX23" fmla="*/ 21225 w 21818"/>
                <a:gd name="connsiteY23" fmla="*/ 18701 h 30897"/>
                <a:gd name="connsiteX24" fmla="*/ 21175 w 21818"/>
                <a:gd name="connsiteY24" fmla="*/ 18949 h 30897"/>
                <a:gd name="connsiteX25" fmla="*/ 21076 w 21818"/>
                <a:gd name="connsiteY25" fmla="*/ 19295 h 30897"/>
                <a:gd name="connsiteX26" fmla="*/ 20779 w 21818"/>
                <a:gd name="connsiteY26" fmla="*/ 20334 h 30897"/>
                <a:gd name="connsiteX27" fmla="*/ 20680 w 21818"/>
                <a:gd name="connsiteY27" fmla="*/ 20631 h 30897"/>
                <a:gd name="connsiteX28" fmla="*/ 20186 w 21818"/>
                <a:gd name="connsiteY28" fmla="*/ 21868 h 30897"/>
                <a:gd name="connsiteX29" fmla="*/ 20186 w 21818"/>
                <a:gd name="connsiteY29" fmla="*/ 21868 h 30897"/>
                <a:gd name="connsiteX30" fmla="*/ 19642 w 21818"/>
                <a:gd name="connsiteY30" fmla="*/ 23105 h 30897"/>
                <a:gd name="connsiteX31" fmla="*/ 19493 w 21818"/>
                <a:gd name="connsiteY31" fmla="*/ 23352 h 30897"/>
                <a:gd name="connsiteX32" fmla="*/ 18998 w 21818"/>
                <a:gd name="connsiteY32" fmla="*/ 24243 h 30897"/>
                <a:gd name="connsiteX33" fmla="*/ 18850 w 21818"/>
                <a:gd name="connsiteY33" fmla="*/ 24540 h 30897"/>
                <a:gd name="connsiteX34" fmla="*/ 18256 w 21818"/>
                <a:gd name="connsiteY34" fmla="*/ 25480 h 30897"/>
                <a:gd name="connsiteX35" fmla="*/ 18157 w 21818"/>
                <a:gd name="connsiteY35" fmla="*/ 25628 h 30897"/>
                <a:gd name="connsiteX36" fmla="*/ 17415 w 21818"/>
                <a:gd name="connsiteY36" fmla="*/ 26617 h 30897"/>
                <a:gd name="connsiteX37" fmla="*/ 17267 w 21818"/>
                <a:gd name="connsiteY37" fmla="*/ 26766 h 30897"/>
                <a:gd name="connsiteX38" fmla="*/ 16624 w 21818"/>
                <a:gd name="connsiteY38" fmla="*/ 27508 h 30897"/>
                <a:gd name="connsiteX39" fmla="*/ 16426 w 21818"/>
                <a:gd name="connsiteY39" fmla="*/ 27755 h 30897"/>
                <a:gd name="connsiteX40" fmla="*/ 15782 w 21818"/>
                <a:gd name="connsiteY40" fmla="*/ 28399 h 30897"/>
                <a:gd name="connsiteX41" fmla="*/ 15585 w 21818"/>
                <a:gd name="connsiteY41" fmla="*/ 28547 h 30897"/>
                <a:gd name="connsiteX42" fmla="*/ 14694 w 21818"/>
                <a:gd name="connsiteY42" fmla="*/ 29240 h 30897"/>
                <a:gd name="connsiteX43" fmla="*/ 14595 w 21818"/>
                <a:gd name="connsiteY43" fmla="*/ 29289 h 30897"/>
                <a:gd name="connsiteX44" fmla="*/ 13803 w 21818"/>
                <a:gd name="connsiteY44" fmla="*/ 29784 h 30897"/>
                <a:gd name="connsiteX45" fmla="*/ 13507 w 21818"/>
                <a:gd name="connsiteY45" fmla="*/ 29932 h 30897"/>
                <a:gd name="connsiteX46" fmla="*/ 12814 w 21818"/>
                <a:gd name="connsiteY46" fmla="*/ 30279 h 30897"/>
                <a:gd name="connsiteX47" fmla="*/ 12517 w 21818"/>
                <a:gd name="connsiteY47" fmla="*/ 30378 h 30897"/>
                <a:gd name="connsiteX48" fmla="*/ 11528 w 21818"/>
                <a:gd name="connsiteY48" fmla="*/ 30674 h 30897"/>
                <a:gd name="connsiteX49" fmla="*/ 7965 w 21818"/>
                <a:gd name="connsiteY49" fmla="*/ 30674 h 30897"/>
                <a:gd name="connsiteX50" fmla="*/ 7965 w 21818"/>
                <a:gd name="connsiteY50" fmla="*/ 30674 h 30897"/>
                <a:gd name="connsiteX51" fmla="*/ 4849 w 21818"/>
                <a:gd name="connsiteY51" fmla="*/ 29784 h 3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18" h="30897">
                  <a:moveTo>
                    <a:pt x="4750" y="29734"/>
                  </a:moveTo>
                  <a:lnTo>
                    <a:pt x="4750" y="29734"/>
                  </a:lnTo>
                  <a:cubicBezTo>
                    <a:pt x="4750" y="29734"/>
                    <a:pt x="3859" y="29487"/>
                    <a:pt x="3859" y="29487"/>
                  </a:cubicBezTo>
                  <a:cubicBezTo>
                    <a:pt x="2375" y="28943"/>
                    <a:pt x="1039" y="27854"/>
                    <a:pt x="0" y="26370"/>
                  </a:cubicBezTo>
                  <a:lnTo>
                    <a:pt x="841" y="24935"/>
                  </a:lnTo>
                  <a:lnTo>
                    <a:pt x="1583" y="23599"/>
                  </a:lnTo>
                  <a:cubicBezTo>
                    <a:pt x="1138" y="22066"/>
                    <a:pt x="841" y="20334"/>
                    <a:pt x="841" y="18405"/>
                  </a:cubicBezTo>
                  <a:cubicBezTo>
                    <a:pt x="841" y="10192"/>
                    <a:pt x="5492" y="2276"/>
                    <a:pt x="11280" y="792"/>
                  </a:cubicBezTo>
                  <a:cubicBezTo>
                    <a:pt x="11478" y="742"/>
                    <a:pt x="11726" y="693"/>
                    <a:pt x="11923" y="693"/>
                  </a:cubicBezTo>
                  <a:lnTo>
                    <a:pt x="12121" y="0"/>
                  </a:lnTo>
                  <a:lnTo>
                    <a:pt x="15090" y="891"/>
                  </a:lnTo>
                  <a:cubicBezTo>
                    <a:pt x="15090" y="891"/>
                    <a:pt x="15139" y="891"/>
                    <a:pt x="15189" y="891"/>
                  </a:cubicBezTo>
                  <a:cubicBezTo>
                    <a:pt x="15189" y="891"/>
                    <a:pt x="15189" y="891"/>
                    <a:pt x="15189" y="891"/>
                  </a:cubicBezTo>
                  <a:lnTo>
                    <a:pt x="15288" y="891"/>
                  </a:lnTo>
                  <a:cubicBezTo>
                    <a:pt x="15288" y="891"/>
                    <a:pt x="15288" y="891"/>
                    <a:pt x="15288" y="891"/>
                  </a:cubicBezTo>
                  <a:cubicBezTo>
                    <a:pt x="17761" y="1732"/>
                    <a:pt x="19790" y="3958"/>
                    <a:pt x="20878" y="7174"/>
                  </a:cubicBezTo>
                  <a:cubicBezTo>
                    <a:pt x="21472" y="8856"/>
                    <a:pt x="21818" y="10835"/>
                    <a:pt x="21818" y="13012"/>
                  </a:cubicBezTo>
                  <a:cubicBezTo>
                    <a:pt x="21818" y="13507"/>
                    <a:pt x="21818" y="14001"/>
                    <a:pt x="21818" y="14546"/>
                  </a:cubicBezTo>
                  <a:cubicBezTo>
                    <a:pt x="21818" y="14645"/>
                    <a:pt x="21818" y="14743"/>
                    <a:pt x="21818" y="14842"/>
                  </a:cubicBezTo>
                  <a:cubicBezTo>
                    <a:pt x="21818" y="15238"/>
                    <a:pt x="21769" y="15634"/>
                    <a:pt x="21719" y="16030"/>
                  </a:cubicBezTo>
                  <a:cubicBezTo>
                    <a:pt x="21719" y="16178"/>
                    <a:pt x="21719" y="16277"/>
                    <a:pt x="21670" y="16426"/>
                  </a:cubicBezTo>
                  <a:cubicBezTo>
                    <a:pt x="21621" y="16772"/>
                    <a:pt x="21571" y="17168"/>
                    <a:pt x="21472" y="17514"/>
                  </a:cubicBezTo>
                  <a:cubicBezTo>
                    <a:pt x="21472" y="17663"/>
                    <a:pt x="21423" y="17811"/>
                    <a:pt x="21373" y="17959"/>
                  </a:cubicBezTo>
                  <a:cubicBezTo>
                    <a:pt x="21324" y="18207"/>
                    <a:pt x="21274" y="18454"/>
                    <a:pt x="21225" y="18701"/>
                  </a:cubicBezTo>
                  <a:cubicBezTo>
                    <a:pt x="21225" y="18800"/>
                    <a:pt x="21225" y="18850"/>
                    <a:pt x="21175" y="18949"/>
                  </a:cubicBezTo>
                  <a:cubicBezTo>
                    <a:pt x="21175" y="19048"/>
                    <a:pt x="21126" y="19147"/>
                    <a:pt x="21076" y="19295"/>
                  </a:cubicBezTo>
                  <a:cubicBezTo>
                    <a:pt x="20977" y="19642"/>
                    <a:pt x="20878" y="19988"/>
                    <a:pt x="20779" y="20334"/>
                  </a:cubicBezTo>
                  <a:cubicBezTo>
                    <a:pt x="20779" y="20433"/>
                    <a:pt x="20730" y="20532"/>
                    <a:pt x="20680" y="20631"/>
                  </a:cubicBezTo>
                  <a:cubicBezTo>
                    <a:pt x="20532" y="21027"/>
                    <a:pt x="20384" y="21472"/>
                    <a:pt x="20186" y="21868"/>
                  </a:cubicBezTo>
                  <a:lnTo>
                    <a:pt x="20186" y="21868"/>
                  </a:lnTo>
                  <a:cubicBezTo>
                    <a:pt x="19988" y="22313"/>
                    <a:pt x="19839" y="22709"/>
                    <a:pt x="19642" y="23105"/>
                  </a:cubicBezTo>
                  <a:cubicBezTo>
                    <a:pt x="19642" y="23204"/>
                    <a:pt x="19543" y="23253"/>
                    <a:pt x="19493" y="23352"/>
                  </a:cubicBezTo>
                  <a:cubicBezTo>
                    <a:pt x="19345" y="23649"/>
                    <a:pt x="19147" y="23946"/>
                    <a:pt x="18998" y="24243"/>
                  </a:cubicBezTo>
                  <a:cubicBezTo>
                    <a:pt x="18949" y="24342"/>
                    <a:pt x="18899" y="24441"/>
                    <a:pt x="18850" y="24540"/>
                  </a:cubicBezTo>
                  <a:cubicBezTo>
                    <a:pt x="18652" y="24836"/>
                    <a:pt x="18454" y="25183"/>
                    <a:pt x="18256" y="25480"/>
                  </a:cubicBezTo>
                  <a:cubicBezTo>
                    <a:pt x="18256" y="25480"/>
                    <a:pt x="18207" y="25578"/>
                    <a:pt x="18157" y="25628"/>
                  </a:cubicBezTo>
                  <a:cubicBezTo>
                    <a:pt x="17910" y="25974"/>
                    <a:pt x="17663" y="26321"/>
                    <a:pt x="17415" y="26617"/>
                  </a:cubicBezTo>
                  <a:cubicBezTo>
                    <a:pt x="17415" y="26667"/>
                    <a:pt x="17316" y="26716"/>
                    <a:pt x="17267" y="26766"/>
                  </a:cubicBezTo>
                  <a:cubicBezTo>
                    <a:pt x="17069" y="27013"/>
                    <a:pt x="16821" y="27261"/>
                    <a:pt x="16624" y="27508"/>
                  </a:cubicBezTo>
                  <a:cubicBezTo>
                    <a:pt x="16574" y="27607"/>
                    <a:pt x="16475" y="27656"/>
                    <a:pt x="16426" y="27755"/>
                  </a:cubicBezTo>
                  <a:cubicBezTo>
                    <a:pt x="16228" y="27953"/>
                    <a:pt x="15980" y="28201"/>
                    <a:pt x="15782" y="28399"/>
                  </a:cubicBezTo>
                  <a:cubicBezTo>
                    <a:pt x="15733" y="28448"/>
                    <a:pt x="15684" y="28498"/>
                    <a:pt x="15585" y="28547"/>
                  </a:cubicBezTo>
                  <a:cubicBezTo>
                    <a:pt x="15288" y="28794"/>
                    <a:pt x="14991" y="29042"/>
                    <a:pt x="14694" y="29240"/>
                  </a:cubicBezTo>
                  <a:cubicBezTo>
                    <a:pt x="14694" y="29240"/>
                    <a:pt x="14645" y="29240"/>
                    <a:pt x="14595" y="29289"/>
                  </a:cubicBezTo>
                  <a:cubicBezTo>
                    <a:pt x="14348" y="29487"/>
                    <a:pt x="14051" y="29635"/>
                    <a:pt x="13803" y="29784"/>
                  </a:cubicBezTo>
                  <a:cubicBezTo>
                    <a:pt x="13705" y="29833"/>
                    <a:pt x="13606" y="29883"/>
                    <a:pt x="13507" y="29932"/>
                  </a:cubicBezTo>
                  <a:cubicBezTo>
                    <a:pt x="13259" y="30031"/>
                    <a:pt x="13061" y="30180"/>
                    <a:pt x="12814" y="30279"/>
                  </a:cubicBezTo>
                  <a:cubicBezTo>
                    <a:pt x="12715" y="30279"/>
                    <a:pt x="12616" y="30378"/>
                    <a:pt x="12517" y="30378"/>
                  </a:cubicBezTo>
                  <a:cubicBezTo>
                    <a:pt x="12171" y="30526"/>
                    <a:pt x="11874" y="30625"/>
                    <a:pt x="11528" y="30674"/>
                  </a:cubicBezTo>
                  <a:cubicBezTo>
                    <a:pt x="10291" y="30971"/>
                    <a:pt x="9054" y="30971"/>
                    <a:pt x="7965" y="30674"/>
                  </a:cubicBezTo>
                  <a:lnTo>
                    <a:pt x="7965" y="30674"/>
                  </a:lnTo>
                  <a:cubicBezTo>
                    <a:pt x="7965" y="30674"/>
                    <a:pt x="4849" y="29784"/>
                    <a:pt x="4849" y="297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0" name="צורה חופשית: צורה 189">
              <a:extLst>
                <a:ext uri="{FF2B5EF4-FFF2-40B4-BE49-F238E27FC236}">
                  <a16:creationId xmlns:a16="http://schemas.microsoft.com/office/drawing/2014/main" id="{1B48155D-4440-5F66-812D-9FB5016D7514}"/>
                </a:ext>
              </a:extLst>
            </p:cNvPr>
            <p:cNvSpPr/>
            <p:nvPr/>
          </p:nvSpPr>
          <p:spPr>
            <a:xfrm>
              <a:off x="3607450" y="605782"/>
              <a:ext cx="20977" cy="30352"/>
            </a:xfrm>
            <a:custGeom>
              <a:avLst/>
              <a:gdLst>
                <a:gd name="connsiteX0" fmla="*/ 7223 w 20977"/>
                <a:gd name="connsiteY0" fmla="*/ 30178 h 30352"/>
                <a:gd name="connsiteX1" fmla="*/ 10588 w 20977"/>
                <a:gd name="connsiteY1" fmla="*/ 30079 h 30352"/>
                <a:gd name="connsiteX2" fmla="*/ 20977 w 20977"/>
                <a:gd name="connsiteY2" fmla="*/ 12466 h 30352"/>
                <a:gd name="connsiteX3" fmla="*/ 20087 w 20977"/>
                <a:gd name="connsiteY3" fmla="*/ 6826 h 30352"/>
                <a:gd name="connsiteX4" fmla="*/ 14546 w 20977"/>
                <a:gd name="connsiteY4" fmla="*/ 394 h 30352"/>
                <a:gd name="connsiteX5" fmla="*/ 13457 w 20977"/>
                <a:gd name="connsiteY5" fmla="*/ 97 h 30352"/>
                <a:gd name="connsiteX6" fmla="*/ 10390 w 20977"/>
                <a:gd name="connsiteY6" fmla="*/ 246 h 30352"/>
                <a:gd name="connsiteX7" fmla="*/ 1781 w 20977"/>
                <a:gd name="connsiteY7" fmla="*/ 8953 h 30352"/>
                <a:gd name="connsiteX8" fmla="*/ 0 w 20977"/>
                <a:gd name="connsiteY8" fmla="*/ 17809 h 30352"/>
                <a:gd name="connsiteX9" fmla="*/ 2474 w 20977"/>
                <a:gd name="connsiteY9" fmla="*/ 26764 h 30352"/>
                <a:gd name="connsiteX10" fmla="*/ 6333 w 20977"/>
                <a:gd name="connsiteY10" fmla="*/ 29881 h 30352"/>
                <a:gd name="connsiteX11" fmla="*/ 7223 w 20977"/>
                <a:gd name="connsiteY11" fmla="*/ 30129 h 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77" h="30352">
                  <a:moveTo>
                    <a:pt x="7223" y="30178"/>
                  </a:moveTo>
                  <a:cubicBezTo>
                    <a:pt x="8262" y="30426"/>
                    <a:pt x="9400" y="30426"/>
                    <a:pt x="10588" y="30079"/>
                  </a:cubicBezTo>
                  <a:cubicBezTo>
                    <a:pt x="16376" y="28595"/>
                    <a:pt x="21027" y="20728"/>
                    <a:pt x="20977" y="12466"/>
                  </a:cubicBezTo>
                  <a:cubicBezTo>
                    <a:pt x="20977" y="10388"/>
                    <a:pt x="20631" y="8459"/>
                    <a:pt x="20087" y="6826"/>
                  </a:cubicBezTo>
                  <a:cubicBezTo>
                    <a:pt x="18998" y="3561"/>
                    <a:pt x="17019" y="1285"/>
                    <a:pt x="14546" y="394"/>
                  </a:cubicBezTo>
                  <a:cubicBezTo>
                    <a:pt x="14199" y="246"/>
                    <a:pt x="13803" y="147"/>
                    <a:pt x="13457" y="97"/>
                  </a:cubicBezTo>
                  <a:cubicBezTo>
                    <a:pt x="12468" y="-51"/>
                    <a:pt x="11478" y="-51"/>
                    <a:pt x="10390" y="246"/>
                  </a:cubicBezTo>
                  <a:cubicBezTo>
                    <a:pt x="6778" y="1136"/>
                    <a:pt x="3612" y="4550"/>
                    <a:pt x="1781" y="8953"/>
                  </a:cubicBezTo>
                  <a:cubicBezTo>
                    <a:pt x="643" y="11625"/>
                    <a:pt x="0" y="14693"/>
                    <a:pt x="0" y="17809"/>
                  </a:cubicBezTo>
                  <a:cubicBezTo>
                    <a:pt x="0" y="21421"/>
                    <a:pt x="940" y="24538"/>
                    <a:pt x="2474" y="26764"/>
                  </a:cubicBezTo>
                  <a:cubicBezTo>
                    <a:pt x="3513" y="28249"/>
                    <a:pt x="4849" y="29337"/>
                    <a:pt x="6333" y="29881"/>
                  </a:cubicBezTo>
                  <a:lnTo>
                    <a:pt x="7223" y="3012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1" name="צורה חופשית: צורה 190">
              <a:extLst>
                <a:ext uri="{FF2B5EF4-FFF2-40B4-BE49-F238E27FC236}">
                  <a16:creationId xmlns:a16="http://schemas.microsoft.com/office/drawing/2014/main" id="{4D77E6C1-EE84-17D8-1F37-4BCE0CE8F7C6}"/>
                </a:ext>
              </a:extLst>
            </p:cNvPr>
            <p:cNvSpPr/>
            <p:nvPr/>
          </p:nvSpPr>
          <p:spPr>
            <a:xfrm>
              <a:off x="3607697" y="606077"/>
              <a:ext cx="20482" cy="29674"/>
            </a:xfrm>
            <a:custGeom>
              <a:avLst/>
              <a:gdLst>
                <a:gd name="connsiteX0" fmla="*/ 0 w 20482"/>
                <a:gd name="connsiteY0" fmla="*/ 17465 h 29674"/>
                <a:gd name="connsiteX1" fmla="*/ 10192 w 20482"/>
                <a:gd name="connsiteY1" fmla="*/ 248 h 29674"/>
                <a:gd name="connsiteX2" fmla="*/ 14249 w 20482"/>
                <a:gd name="connsiteY2" fmla="*/ 396 h 29674"/>
                <a:gd name="connsiteX3" fmla="*/ 19642 w 20482"/>
                <a:gd name="connsiteY3" fmla="*/ 6729 h 29674"/>
                <a:gd name="connsiteX4" fmla="*/ 20483 w 20482"/>
                <a:gd name="connsiteY4" fmla="*/ 12221 h 29674"/>
                <a:gd name="connsiteX5" fmla="*/ 10291 w 20482"/>
                <a:gd name="connsiteY5" fmla="*/ 29438 h 29674"/>
                <a:gd name="connsiteX6" fmla="*/ 7025 w 20482"/>
                <a:gd name="connsiteY6" fmla="*/ 29537 h 29674"/>
                <a:gd name="connsiteX7" fmla="*/ 7025 w 20482"/>
                <a:gd name="connsiteY7" fmla="*/ 29537 h 29674"/>
                <a:gd name="connsiteX8" fmla="*/ 6184 w 20482"/>
                <a:gd name="connsiteY8" fmla="*/ 29290 h 29674"/>
                <a:gd name="connsiteX9" fmla="*/ 2424 w 20482"/>
                <a:gd name="connsiteY9" fmla="*/ 26222 h 29674"/>
                <a:gd name="connsiteX10" fmla="*/ 0 w 20482"/>
                <a:gd name="connsiteY10" fmla="*/ 17465 h 2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82" h="29674">
                  <a:moveTo>
                    <a:pt x="0" y="17465"/>
                  </a:moveTo>
                  <a:cubicBezTo>
                    <a:pt x="0" y="9401"/>
                    <a:pt x="4502" y="1683"/>
                    <a:pt x="10192" y="248"/>
                  </a:cubicBezTo>
                  <a:cubicBezTo>
                    <a:pt x="11627" y="-148"/>
                    <a:pt x="13012" y="-49"/>
                    <a:pt x="14249" y="396"/>
                  </a:cubicBezTo>
                  <a:cubicBezTo>
                    <a:pt x="16673" y="1287"/>
                    <a:pt x="18603" y="3513"/>
                    <a:pt x="19642" y="6729"/>
                  </a:cubicBezTo>
                  <a:cubicBezTo>
                    <a:pt x="20186" y="8362"/>
                    <a:pt x="20483" y="10192"/>
                    <a:pt x="20483" y="12221"/>
                  </a:cubicBezTo>
                  <a:cubicBezTo>
                    <a:pt x="20483" y="20285"/>
                    <a:pt x="15980" y="28003"/>
                    <a:pt x="10291" y="29438"/>
                  </a:cubicBezTo>
                  <a:cubicBezTo>
                    <a:pt x="9153" y="29735"/>
                    <a:pt x="8015" y="29735"/>
                    <a:pt x="7025" y="29537"/>
                  </a:cubicBezTo>
                  <a:lnTo>
                    <a:pt x="7025" y="29537"/>
                  </a:lnTo>
                  <a:cubicBezTo>
                    <a:pt x="7025" y="29537"/>
                    <a:pt x="6184" y="29290"/>
                    <a:pt x="6184" y="29290"/>
                  </a:cubicBezTo>
                  <a:cubicBezTo>
                    <a:pt x="4750" y="28745"/>
                    <a:pt x="3414" y="27706"/>
                    <a:pt x="2424" y="26222"/>
                  </a:cubicBezTo>
                  <a:cubicBezTo>
                    <a:pt x="940" y="24045"/>
                    <a:pt x="0" y="21027"/>
                    <a:pt x="0" y="174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2" name="צורה חופשית: צורה 191">
              <a:extLst>
                <a:ext uri="{FF2B5EF4-FFF2-40B4-BE49-F238E27FC236}">
                  <a16:creationId xmlns:a16="http://schemas.microsoft.com/office/drawing/2014/main" id="{65D87FF3-74AB-5C25-396B-6431E0235D1E}"/>
                </a:ext>
              </a:extLst>
            </p:cNvPr>
            <p:cNvSpPr/>
            <p:nvPr/>
          </p:nvSpPr>
          <p:spPr>
            <a:xfrm>
              <a:off x="3608044" y="606642"/>
              <a:ext cx="19690" cy="28508"/>
            </a:xfrm>
            <a:custGeom>
              <a:avLst/>
              <a:gdLst>
                <a:gd name="connsiteX0" fmla="*/ 396 w 19690"/>
                <a:gd name="connsiteY0" fmla="*/ 20611 h 28508"/>
                <a:gd name="connsiteX1" fmla="*/ 0 w 19690"/>
                <a:gd name="connsiteY1" fmla="*/ 16851 h 28508"/>
                <a:gd name="connsiteX2" fmla="*/ 2771 w 19690"/>
                <a:gd name="connsiteY2" fmla="*/ 6313 h 28508"/>
                <a:gd name="connsiteX3" fmla="*/ 2968 w 19690"/>
                <a:gd name="connsiteY3" fmla="*/ 5917 h 28508"/>
                <a:gd name="connsiteX4" fmla="*/ 4700 w 19690"/>
                <a:gd name="connsiteY4" fmla="*/ 3542 h 28508"/>
                <a:gd name="connsiteX5" fmla="*/ 4700 w 19690"/>
                <a:gd name="connsiteY5" fmla="*/ 3542 h 28508"/>
                <a:gd name="connsiteX6" fmla="*/ 9796 w 19690"/>
                <a:gd name="connsiteY6" fmla="*/ 227 h 28508"/>
                <a:gd name="connsiteX7" fmla="*/ 13705 w 19690"/>
                <a:gd name="connsiteY7" fmla="*/ 376 h 28508"/>
                <a:gd name="connsiteX8" fmla="*/ 18454 w 19690"/>
                <a:gd name="connsiteY8" fmla="*/ 5274 h 28508"/>
                <a:gd name="connsiteX9" fmla="*/ 18850 w 19690"/>
                <a:gd name="connsiteY9" fmla="*/ 6313 h 28508"/>
                <a:gd name="connsiteX10" fmla="*/ 18850 w 19690"/>
                <a:gd name="connsiteY10" fmla="*/ 6461 h 28508"/>
                <a:gd name="connsiteX11" fmla="*/ 19691 w 19690"/>
                <a:gd name="connsiteY11" fmla="*/ 11755 h 28508"/>
                <a:gd name="connsiteX12" fmla="*/ 18800 w 19690"/>
                <a:gd name="connsiteY12" fmla="*/ 17890 h 28508"/>
                <a:gd name="connsiteX13" fmla="*/ 18800 w 19690"/>
                <a:gd name="connsiteY13" fmla="*/ 17890 h 28508"/>
                <a:gd name="connsiteX14" fmla="*/ 17712 w 19690"/>
                <a:gd name="connsiteY14" fmla="*/ 20759 h 28508"/>
                <a:gd name="connsiteX15" fmla="*/ 13111 w 19690"/>
                <a:gd name="connsiteY15" fmla="*/ 26696 h 28508"/>
                <a:gd name="connsiteX16" fmla="*/ 10093 w 19690"/>
                <a:gd name="connsiteY16" fmla="*/ 28230 h 28508"/>
                <a:gd name="connsiteX17" fmla="*/ 9895 w 19690"/>
                <a:gd name="connsiteY17" fmla="*/ 28279 h 28508"/>
                <a:gd name="connsiteX18" fmla="*/ 6729 w 19690"/>
                <a:gd name="connsiteY18" fmla="*/ 28329 h 28508"/>
                <a:gd name="connsiteX19" fmla="*/ 6729 w 19690"/>
                <a:gd name="connsiteY19" fmla="*/ 28329 h 28508"/>
                <a:gd name="connsiteX20" fmla="*/ 5888 w 19690"/>
                <a:gd name="connsiteY20" fmla="*/ 28082 h 28508"/>
                <a:gd name="connsiteX21" fmla="*/ 2276 w 19690"/>
                <a:gd name="connsiteY21" fmla="*/ 25163 h 28508"/>
                <a:gd name="connsiteX22" fmla="*/ 989 w 19690"/>
                <a:gd name="connsiteY22" fmla="*/ 22738 h 28508"/>
                <a:gd name="connsiteX23" fmla="*/ 989 w 19690"/>
                <a:gd name="connsiteY23" fmla="*/ 22738 h 28508"/>
                <a:gd name="connsiteX24" fmla="*/ 346 w 19690"/>
                <a:gd name="connsiteY24" fmla="*/ 20512 h 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690" h="28508">
                  <a:moveTo>
                    <a:pt x="396" y="20611"/>
                  </a:moveTo>
                  <a:cubicBezTo>
                    <a:pt x="148" y="19473"/>
                    <a:pt x="0" y="18187"/>
                    <a:pt x="0" y="16851"/>
                  </a:cubicBezTo>
                  <a:cubicBezTo>
                    <a:pt x="0" y="13041"/>
                    <a:pt x="1039" y="9281"/>
                    <a:pt x="2771" y="6313"/>
                  </a:cubicBezTo>
                  <a:cubicBezTo>
                    <a:pt x="2820" y="6164"/>
                    <a:pt x="2919" y="6065"/>
                    <a:pt x="2968" y="5917"/>
                  </a:cubicBezTo>
                  <a:cubicBezTo>
                    <a:pt x="3513" y="5076"/>
                    <a:pt x="4057" y="4284"/>
                    <a:pt x="4700" y="3542"/>
                  </a:cubicBezTo>
                  <a:lnTo>
                    <a:pt x="4700" y="3542"/>
                  </a:lnTo>
                  <a:cubicBezTo>
                    <a:pt x="6184" y="1909"/>
                    <a:pt x="7916" y="722"/>
                    <a:pt x="9796" y="227"/>
                  </a:cubicBezTo>
                  <a:cubicBezTo>
                    <a:pt x="11181" y="-119"/>
                    <a:pt x="12517" y="-70"/>
                    <a:pt x="13705" y="376"/>
                  </a:cubicBezTo>
                  <a:cubicBezTo>
                    <a:pt x="15733" y="1118"/>
                    <a:pt x="17415" y="2849"/>
                    <a:pt x="18454" y="5274"/>
                  </a:cubicBezTo>
                  <a:cubicBezTo>
                    <a:pt x="18603" y="5620"/>
                    <a:pt x="18751" y="5966"/>
                    <a:pt x="18850" y="6313"/>
                  </a:cubicBezTo>
                  <a:cubicBezTo>
                    <a:pt x="18850" y="6313"/>
                    <a:pt x="18850" y="6412"/>
                    <a:pt x="18850" y="6461"/>
                  </a:cubicBezTo>
                  <a:cubicBezTo>
                    <a:pt x="19345" y="7995"/>
                    <a:pt x="19642" y="9825"/>
                    <a:pt x="19691" y="11755"/>
                  </a:cubicBezTo>
                  <a:cubicBezTo>
                    <a:pt x="19691" y="13833"/>
                    <a:pt x="19394" y="15911"/>
                    <a:pt x="18800" y="17890"/>
                  </a:cubicBezTo>
                  <a:cubicBezTo>
                    <a:pt x="18800" y="17890"/>
                    <a:pt x="18800" y="17890"/>
                    <a:pt x="18800" y="17890"/>
                  </a:cubicBezTo>
                  <a:cubicBezTo>
                    <a:pt x="18504" y="18879"/>
                    <a:pt x="18157" y="19869"/>
                    <a:pt x="17712" y="20759"/>
                  </a:cubicBezTo>
                  <a:cubicBezTo>
                    <a:pt x="16574" y="23233"/>
                    <a:pt x="14991" y="25311"/>
                    <a:pt x="13111" y="26696"/>
                  </a:cubicBezTo>
                  <a:cubicBezTo>
                    <a:pt x="12171" y="27389"/>
                    <a:pt x="11132" y="27933"/>
                    <a:pt x="10093" y="28230"/>
                  </a:cubicBezTo>
                  <a:cubicBezTo>
                    <a:pt x="10043" y="28230"/>
                    <a:pt x="9944" y="28230"/>
                    <a:pt x="9895" y="28279"/>
                  </a:cubicBezTo>
                  <a:cubicBezTo>
                    <a:pt x="8807" y="28576"/>
                    <a:pt x="7718" y="28576"/>
                    <a:pt x="6729" y="28329"/>
                  </a:cubicBezTo>
                  <a:lnTo>
                    <a:pt x="6729" y="28329"/>
                  </a:lnTo>
                  <a:cubicBezTo>
                    <a:pt x="6729" y="28329"/>
                    <a:pt x="5888" y="28082"/>
                    <a:pt x="5888" y="28082"/>
                  </a:cubicBezTo>
                  <a:cubicBezTo>
                    <a:pt x="4502" y="27537"/>
                    <a:pt x="3265" y="26548"/>
                    <a:pt x="2276" y="25163"/>
                  </a:cubicBezTo>
                  <a:cubicBezTo>
                    <a:pt x="1781" y="24420"/>
                    <a:pt x="1336" y="23629"/>
                    <a:pt x="989" y="22738"/>
                  </a:cubicBezTo>
                  <a:lnTo>
                    <a:pt x="989" y="22738"/>
                  </a:lnTo>
                  <a:cubicBezTo>
                    <a:pt x="742" y="22046"/>
                    <a:pt x="495" y="21304"/>
                    <a:pt x="346" y="2051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3" name="צורה חופשית: צורה 192">
              <a:extLst>
                <a:ext uri="{FF2B5EF4-FFF2-40B4-BE49-F238E27FC236}">
                  <a16:creationId xmlns:a16="http://schemas.microsoft.com/office/drawing/2014/main" id="{94F89D0C-7ED0-4122-9485-8CB758831243}"/>
                </a:ext>
              </a:extLst>
            </p:cNvPr>
            <p:cNvSpPr/>
            <p:nvPr/>
          </p:nvSpPr>
          <p:spPr>
            <a:xfrm>
              <a:off x="3609281" y="605782"/>
              <a:ext cx="14520" cy="20667"/>
            </a:xfrm>
            <a:custGeom>
              <a:avLst/>
              <a:gdLst>
                <a:gd name="connsiteX0" fmla="*/ 4007 w 14520"/>
                <a:gd name="connsiteY0" fmla="*/ 20630 h 20667"/>
                <a:gd name="connsiteX1" fmla="*/ 4947 w 14520"/>
                <a:gd name="connsiteY1" fmla="*/ 20382 h 20667"/>
                <a:gd name="connsiteX2" fmla="*/ 13754 w 14520"/>
                <a:gd name="connsiteY2" fmla="*/ 11971 h 20667"/>
                <a:gd name="connsiteX3" fmla="*/ 14447 w 14520"/>
                <a:gd name="connsiteY3" fmla="*/ 10735 h 20667"/>
                <a:gd name="connsiteX4" fmla="*/ 14447 w 14520"/>
                <a:gd name="connsiteY4" fmla="*/ 9349 h 20667"/>
                <a:gd name="connsiteX5" fmla="*/ 11676 w 14520"/>
                <a:gd name="connsiteY5" fmla="*/ 97 h 20667"/>
                <a:gd name="connsiteX6" fmla="*/ 8609 w 14520"/>
                <a:gd name="connsiteY6" fmla="*/ 246 h 20667"/>
                <a:gd name="connsiteX7" fmla="*/ 0 w 14520"/>
                <a:gd name="connsiteY7" fmla="*/ 8953 h 20667"/>
                <a:gd name="connsiteX8" fmla="*/ 3315 w 14520"/>
                <a:gd name="connsiteY8" fmla="*/ 19937 h 20667"/>
                <a:gd name="connsiteX9" fmla="*/ 4007 w 14520"/>
                <a:gd name="connsiteY9" fmla="*/ 20580 h 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0" h="20667">
                  <a:moveTo>
                    <a:pt x="4007" y="20630"/>
                  </a:moveTo>
                  <a:cubicBezTo>
                    <a:pt x="4354" y="20728"/>
                    <a:pt x="4700" y="20630"/>
                    <a:pt x="4947" y="20382"/>
                  </a:cubicBezTo>
                  <a:lnTo>
                    <a:pt x="13754" y="11971"/>
                  </a:lnTo>
                  <a:cubicBezTo>
                    <a:pt x="14100" y="11625"/>
                    <a:pt x="14348" y="11229"/>
                    <a:pt x="14447" y="10735"/>
                  </a:cubicBezTo>
                  <a:cubicBezTo>
                    <a:pt x="14546" y="10289"/>
                    <a:pt x="14546" y="9795"/>
                    <a:pt x="14447" y="9349"/>
                  </a:cubicBezTo>
                  <a:lnTo>
                    <a:pt x="11676" y="97"/>
                  </a:lnTo>
                  <a:cubicBezTo>
                    <a:pt x="10687" y="-51"/>
                    <a:pt x="9697" y="-51"/>
                    <a:pt x="8609" y="246"/>
                  </a:cubicBezTo>
                  <a:cubicBezTo>
                    <a:pt x="4997" y="1136"/>
                    <a:pt x="1831" y="4550"/>
                    <a:pt x="0" y="8953"/>
                  </a:cubicBezTo>
                  <a:lnTo>
                    <a:pt x="3315" y="19937"/>
                  </a:lnTo>
                  <a:cubicBezTo>
                    <a:pt x="3414" y="20283"/>
                    <a:pt x="3661" y="20531"/>
                    <a:pt x="4007" y="2058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4" name="צורה חופשית: צורה 193">
              <a:extLst>
                <a:ext uri="{FF2B5EF4-FFF2-40B4-BE49-F238E27FC236}">
                  <a16:creationId xmlns:a16="http://schemas.microsoft.com/office/drawing/2014/main" id="{47682579-AA3C-BF86-3880-3224BE97A520}"/>
                </a:ext>
              </a:extLst>
            </p:cNvPr>
            <p:cNvSpPr/>
            <p:nvPr/>
          </p:nvSpPr>
          <p:spPr>
            <a:xfrm>
              <a:off x="3609479" y="609838"/>
              <a:ext cx="14990" cy="21432"/>
            </a:xfrm>
            <a:custGeom>
              <a:avLst/>
              <a:gdLst>
                <a:gd name="connsiteX0" fmla="*/ 3216 w 14990"/>
                <a:gd name="connsiteY0" fmla="*/ 20829 h 21432"/>
                <a:gd name="connsiteX1" fmla="*/ 2622 w 14990"/>
                <a:gd name="connsiteY1" fmla="*/ 20631 h 21432"/>
                <a:gd name="connsiteX2" fmla="*/ 0 w 14990"/>
                <a:gd name="connsiteY2" fmla="*/ 18504 h 21432"/>
                <a:gd name="connsiteX3" fmla="*/ 544 w 14990"/>
                <a:gd name="connsiteY3" fmla="*/ 17514 h 21432"/>
                <a:gd name="connsiteX4" fmla="*/ 1237 w 14990"/>
                <a:gd name="connsiteY4" fmla="*/ 17069 h 21432"/>
                <a:gd name="connsiteX5" fmla="*/ 1088 w 14990"/>
                <a:gd name="connsiteY5" fmla="*/ 16574 h 21432"/>
                <a:gd name="connsiteX6" fmla="*/ 594 w 14990"/>
                <a:gd name="connsiteY6" fmla="*/ 13012 h 21432"/>
                <a:gd name="connsiteX7" fmla="*/ 7768 w 14990"/>
                <a:gd name="connsiteY7" fmla="*/ 891 h 21432"/>
                <a:gd name="connsiteX8" fmla="*/ 8213 w 14990"/>
                <a:gd name="connsiteY8" fmla="*/ 792 h 21432"/>
                <a:gd name="connsiteX9" fmla="*/ 6630 w 14990"/>
                <a:gd name="connsiteY9" fmla="*/ 0 h 21432"/>
                <a:gd name="connsiteX10" fmla="*/ 10390 w 14990"/>
                <a:gd name="connsiteY10" fmla="*/ 940 h 21432"/>
                <a:gd name="connsiteX11" fmla="*/ 10439 w 14990"/>
                <a:gd name="connsiteY11" fmla="*/ 940 h 21432"/>
                <a:gd name="connsiteX12" fmla="*/ 10439 w 14990"/>
                <a:gd name="connsiteY12" fmla="*/ 940 h 21432"/>
                <a:gd name="connsiteX13" fmla="*/ 10489 w 14990"/>
                <a:gd name="connsiteY13" fmla="*/ 940 h 21432"/>
                <a:gd name="connsiteX14" fmla="*/ 10489 w 14990"/>
                <a:gd name="connsiteY14" fmla="*/ 940 h 21432"/>
                <a:gd name="connsiteX15" fmla="*/ 14348 w 14990"/>
                <a:gd name="connsiteY15" fmla="*/ 5294 h 21432"/>
                <a:gd name="connsiteX16" fmla="*/ 14991 w 14990"/>
                <a:gd name="connsiteY16" fmla="*/ 9301 h 21432"/>
                <a:gd name="connsiteX17" fmla="*/ 14496 w 14990"/>
                <a:gd name="connsiteY17" fmla="*/ 13160 h 21432"/>
                <a:gd name="connsiteX18" fmla="*/ 14496 w 14990"/>
                <a:gd name="connsiteY18" fmla="*/ 13160 h 21432"/>
                <a:gd name="connsiteX19" fmla="*/ 7817 w 14990"/>
                <a:gd name="connsiteY19" fmla="*/ 21373 h 21432"/>
                <a:gd name="connsiteX20" fmla="*/ 2325 w 14990"/>
                <a:gd name="connsiteY20" fmla="*/ 21027 h 21432"/>
                <a:gd name="connsiteX21" fmla="*/ 3216 w 14990"/>
                <a:gd name="connsiteY21" fmla="*/ 20779 h 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990" h="21432">
                  <a:moveTo>
                    <a:pt x="3216" y="20829"/>
                  </a:moveTo>
                  <a:lnTo>
                    <a:pt x="2622" y="20631"/>
                  </a:lnTo>
                  <a:cubicBezTo>
                    <a:pt x="1583" y="20235"/>
                    <a:pt x="693" y="19493"/>
                    <a:pt x="0" y="18504"/>
                  </a:cubicBezTo>
                  <a:lnTo>
                    <a:pt x="544" y="17514"/>
                  </a:lnTo>
                  <a:lnTo>
                    <a:pt x="1237" y="17069"/>
                  </a:lnTo>
                  <a:cubicBezTo>
                    <a:pt x="1237" y="17069"/>
                    <a:pt x="1138" y="16772"/>
                    <a:pt x="1088" y="16574"/>
                  </a:cubicBezTo>
                  <a:cubicBezTo>
                    <a:pt x="792" y="15535"/>
                    <a:pt x="594" y="14298"/>
                    <a:pt x="594" y="13012"/>
                  </a:cubicBezTo>
                  <a:cubicBezTo>
                    <a:pt x="594" y="7322"/>
                    <a:pt x="3760" y="1930"/>
                    <a:pt x="7768" y="891"/>
                  </a:cubicBezTo>
                  <a:cubicBezTo>
                    <a:pt x="7916" y="891"/>
                    <a:pt x="8064" y="841"/>
                    <a:pt x="8213" y="792"/>
                  </a:cubicBezTo>
                  <a:lnTo>
                    <a:pt x="6630" y="0"/>
                  </a:lnTo>
                  <a:lnTo>
                    <a:pt x="10390" y="940"/>
                  </a:lnTo>
                  <a:cubicBezTo>
                    <a:pt x="10390" y="940"/>
                    <a:pt x="10390" y="940"/>
                    <a:pt x="10439" y="940"/>
                  </a:cubicBezTo>
                  <a:cubicBezTo>
                    <a:pt x="10439" y="940"/>
                    <a:pt x="10439" y="940"/>
                    <a:pt x="10439" y="940"/>
                  </a:cubicBezTo>
                  <a:lnTo>
                    <a:pt x="10489" y="940"/>
                  </a:lnTo>
                  <a:cubicBezTo>
                    <a:pt x="10489" y="940"/>
                    <a:pt x="10489" y="940"/>
                    <a:pt x="10489" y="940"/>
                  </a:cubicBezTo>
                  <a:cubicBezTo>
                    <a:pt x="12220" y="1534"/>
                    <a:pt x="13606" y="3067"/>
                    <a:pt x="14348" y="5294"/>
                  </a:cubicBezTo>
                  <a:cubicBezTo>
                    <a:pt x="14744" y="6481"/>
                    <a:pt x="14991" y="7817"/>
                    <a:pt x="14991" y="9301"/>
                  </a:cubicBezTo>
                  <a:cubicBezTo>
                    <a:pt x="14991" y="10637"/>
                    <a:pt x="14842" y="11923"/>
                    <a:pt x="14496" y="13160"/>
                  </a:cubicBezTo>
                  <a:lnTo>
                    <a:pt x="14496" y="13160"/>
                  </a:lnTo>
                  <a:cubicBezTo>
                    <a:pt x="13457" y="17267"/>
                    <a:pt x="10835" y="20631"/>
                    <a:pt x="7817" y="21373"/>
                  </a:cubicBezTo>
                  <a:cubicBezTo>
                    <a:pt x="6976" y="21571"/>
                    <a:pt x="3067" y="21225"/>
                    <a:pt x="2325" y="21027"/>
                  </a:cubicBezTo>
                  <a:lnTo>
                    <a:pt x="3216" y="2077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5" name="צורה חופשית: צורה 194">
              <a:extLst>
                <a:ext uri="{FF2B5EF4-FFF2-40B4-BE49-F238E27FC236}">
                  <a16:creationId xmlns:a16="http://schemas.microsoft.com/office/drawing/2014/main" id="{F394E5BF-E752-3945-FFDB-60E2CF66A351}"/>
                </a:ext>
              </a:extLst>
            </p:cNvPr>
            <p:cNvSpPr/>
            <p:nvPr/>
          </p:nvSpPr>
          <p:spPr>
            <a:xfrm>
              <a:off x="3606658" y="609778"/>
              <a:ext cx="14743" cy="21192"/>
            </a:xfrm>
            <a:custGeom>
              <a:avLst/>
              <a:gdLst>
                <a:gd name="connsiteX0" fmla="*/ 49 w 14743"/>
                <a:gd name="connsiteY0" fmla="*/ 12527 h 21192"/>
                <a:gd name="connsiteX1" fmla="*/ 4354 w 14743"/>
                <a:gd name="connsiteY1" fmla="*/ 1841 h 21192"/>
                <a:gd name="connsiteX2" fmla="*/ 6234 w 14743"/>
                <a:gd name="connsiteY2" fmla="*/ 554 h 21192"/>
                <a:gd name="connsiteX3" fmla="*/ 6234 w 14743"/>
                <a:gd name="connsiteY3" fmla="*/ 554 h 21192"/>
                <a:gd name="connsiteX4" fmla="*/ 7322 w 14743"/>
                <a:gd name="connsiteY4" fmla="*/ 158 h 21192"/>
                <a:gd name="connsiteX5" fmla="*/ 10241 w 14743"/>
                <a:gd name="connsiteY5" fmla="*/ 257 h 21192"/>
                <a:gd name="connsiteX6" fmla="*/ 14100 w 14743"/>
                <a:gd name="connsiteY6" fmla="*/ 4760 h 21192"/>
                <a:gd name="connsiteX7" fmla="*/ 14447 w 14743"/>
                <a:gd name="connsiteY7" fmla="*/ 5996 h 21192"/>
                <a:gd name="connsiteX8" fmla="*/ 14744 w 14743"/>
                <a:gd name="connsiteY8" fmla="*/ 8718 h 21192"/>
                <a:gd name="connsiteX9" fmla="*/ 13408 w 14743"/>
                <a:gd name="connsiteY9" fmla="*/ 15100 h 21192"/>
                <a:gd name="connsiteX10" fmla="*/ 7421 w 14743"/>
                <a:gd name="connsiteY10" fmla="*/ 21037 h 21192"/>
                <a:gd name="connsiteX11" fmla="*/ 5096 w 14743"/>
                <a:gd name="connsiteY11" fmla="*/ 21086 h 21192"/>
                <a:gd name="connsiteX12" fmla="*/ 5096 w 14743"/>
                <a:gd name="connsiteY12" fmla="*/ 21086 h 21192"/>
                <a:gd name="connsiteX13" fmla="*/ 4453 w 14743"/>
                <a:gd name="connsiteY13" fmla="*/ 20888 h 21192"/>
                <a:gd name="connsiteX14" fmla="*/ 2573 w 14743"/>
                <a:gd name="connsiteY14" fmla="*/ 19651 h 21192"/>
                <a:gd name="connsiteX15" fmla="*/ 2573 w 14743"/>
                <a:gd name="connsiteY15" fmla="*/ 19651 h 21192"/>
                <a:gd name="connsiteX16" fmla="*/ 1732 w 14743"/>
                <a:gd name="connsiteY16" fmla="*/ 18662 h 21192"/>
                <a:gd name="connsiteX17" fmla="*/ 1385 w 14743"/>
                <a:gd name="connsiteY17" fmla="*/ 18118 h 21192"/>
                <a:gd name="connsiteX18" fmla="*/ 0 w 14743"/>
                <a:gd name="connsiteY18" fmla="*/ 12379 h 2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43" h="21192">
                  <a:moveTo>
                    <a:pt x="49" y="12527"/>
                  </a:moveTo>
                  <a:cubicBezTo>
                    <a:pt x="49" y="8272"/>
                    <a:pt x="1781" y="4116"/>
                    <a:pt x="4354" y="1841"/>
                  </a:cubicBezTo>
                  <a:cubicBezTo>
                    <a:pt x="4947" y="1296"/>
                    <a:pt x="5591" y="901"/>
                    <a:pt x="6234" y="554"/>
                  </a:cubicBezTo>
                  <a:lnTo>
                    <a:pt x="6234" y="554"/>
                  </a:lnTo>
                  <a:cubicBezTo>
                    <a:pt x="6580" y="406"/>
                    <a:pt x="6926" y="257"/>
                    <a:pt x="7322" y="158"/>
                  </a:cubicBezTo>
                  <a:cubicBezTo>
                    <a:pt x="8361" y="-89"/>
                    <a:pt x="9351" y="-40"/>
                    <a:pt x="10241" y="257"/>
                  </a:cubicBezTo>
                  <a:cubicBezTo>
                    <a:pt x="11973" y="901"/>
                    <a:pt x="13358" y="2484"/>
                    <a:pt x="14100" y="4760"/>
                  </a:cubicBezTo>
                  <a:cubicBezTo>
                    <a:pt x="14249" y="5155"/>
                    <a:pt x="14348" y="5551"/>
                    <a:pt x="14447" y="5996"/>
                  </a:cubicBezTo>
                  <a:cubicBezTo>
                    <a:pt x="14645" y="6837"/>
                    <a:pt x="14744" y="7778"/>
                    <a:pt x="14744" y="8718"/>
                  </a:cubicBezTo>
                  <a:cubicBezTo>
                    <a:pt x="14744" y="10993"/>
                    <a:pt x="14249" y="13170"/>
                    <a:pt x="13408" y="15100"/>
                  </a:cubicBezTo>
                  <a:cubicBezTo>
                    <a:pt x="12072" y="18118"/>
                    <a:pt x="9895" y="20394"/>
                    <a:pt x="7421" y="21037"/>
                  </a:cubicBezTo>
                  <a:cubicBezTo>
                    <a:pt x="6580" y="21235"/>
                    <a:pt x="5789" y="21235"/>
                    <a:pt x="5096" y="21086"/>
                  </a:cubicBezTo>
                  <a:lnTo>
                    <a:pt x="5096" y="21086"/>
                  </a:lnTo>
                  <a:cubicBezTo>
                    <a:pt x="5096" y="21086"/>
                    <a:pt x="4453" y="20888"/>
                    <a:pt x="4453" y="20888"/>
                  </a:cubicBezTo>
                  <a:cubicBezTo>
                    <a:pt x="3760" y="20641"/>
                    <a:pt x="3117" y="20245"/>
                    <a:pt x="2573" y="19651"/>
                  </a:cubicBezTo>
                  <a:lnTo>
                    <a:pt x="2573" y="19651"/>
                  </a:lnTo>
                  <a:cubicBezTo>
                    <a:pt x="2276" y="19355"/>
                    <a:pt x="2028" y="19058"/>
                    <a:pt x="1732" y="18662"/>
                  </a:cubicBezTo>
                  <a:cubicBezTo>
                    <a:pt x="1633" y="18514"/>
                    <a:pt x="1484" y="18316"/>
                    <a:pt x="1385" y="18118"/>
                  </a:cubicBezTo>
                  <a:cubicBezTo>
                    <a:pt x="495" y="16634"/>
                    <a:pt x="0" y="14655"/>
                    <a:pt x="0" y="123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6" name="צורה חופשית: צורה 195">
              <a:extLst>
                <a:ext uri="{FF2B5EF4-FFF2-40B4-BE49-F238E27FC236}">
                  <a16:creationId xmlns:a16="http://schemas.microsoft.com/office/drawing/2014/main" id="{9BB1B876-1A68-AE37-0FC9-7B0EE9B4E11A}"/>
                </a:ext>
              </a:extLst>
            </p:cNvPr>
            <p:cNvSpPr/>
            <p:nvPr/>
          </p:nvSpPr>
          <p:spPr>
            <a:xfrm>
              <a:off x="3607252" y="610619"/>
              <a:ext cx="13605" cy="19608"/>
            </a:xfrm>
            <a:custGeom>
              <a:avLst/>
              <a:gdLst>
                <a:gd name="connsiteX0" fmla="*/ 49 w 13605"/>
                <a:gd name="connsiteY0" fmla="*/ 11538 h 19608"/>
                <a:gd name="connsiteX1" fmla="*/ 4057 w 13605"/>
                <a:gd name="connsiteY1" fmla="*/ 1692 h 19608"/>
                <a:gd name="connsiteX2" fmla="*/ 5789 w 13605"/>
                <a:gd name="connsiteY2" fmla="*/ 505 h 19608"/>
                <a:gd name="connsiteX3" fmla="*/ 5789 w 13605"/>
                <a:gd name="connsiteY3" fmla="*/ 505 h 19608"/>
                <a:gd name="connsiteX4" fmla="*/ 6778 w 13605"/>
                <a:gd name="connsiteY4" fmla="*/ 158 h 19608"/>
                <a:gd name="connsiteX5" fmla="*/ 9499 w 13605"/>
                <a:gd name="connsiteY5" fmla="*/ 257 h 19608"/>
                <a:gd name="connsiteX6" fmla="*/ 13061 w 13605"/>
                <a:gd name="connsiteY6" fmla="*/ 4413 h 19608"/>
                <a:gd name="connsiteX7" fmla="*/ 13358 w 13605"/>
                <a:gd name="connsiteY7" fmla="*/ 5551 h 19608"/>
                <a:gd name="connsiteX8" fmla="*/ 13606 w 13605"/>
                <a:gd name="connsiteY8" fmla="*/ 8074 h 19608"/>
                <a:gd name="connsiteX9" fmla="*/ 12369 w 13605"/>
                <a:gd name="connsiteY9" fmla="*/ 13962 h 19608"/>
                <a:gd name="connsiteX10" fmla="*/ 6828 w 13605"/>
                <a:gd name="connsiteY10" fmla="*/ 19454 h 19608"/>
                <a:gd name="connsiteX11" fmla="*/ 4651 w 13605"/>
                <a:gd name="connsiteY11" fmla="*/ 19503 h 19608"/>
                <a:gd name="connsiteX12" fmla="*/ 4651 w 13605"/>
                <a:gd name="connsiteY12" fmla="*/ 19503 h 19608"/>
                <a:gd name="connsiteX13" fmla="*/ 4057 w 13605"/>
                <a:gd name="connsiteY13" fmla="*/ 19355 h 19608"/>
                <a:gd name="connsiteX14" fmla="*/ 2325 w 13605"/>
                <a:gd name="connsiteY14" fmla="*/ 18217 h 19608"/>
                <a:gd name="connsiteX15" fmla="*/ 2325 w 13605"/>
                <a:gd name="connsiteY15" fmla="*/ 18217 h 19608"/>
                <a:gd name="connsiteX16" fmla="*/ 1583 w 13605"/>
                <a:gd name="connsiteY16" fmla="*/ 17326 h 19608"/>
                <a:gd name="connsiteX17" fmla="*/ 1286 w 13605"/>
                <a:gd name="connsiteY17" fmla="*/ 16831 h 19608"/>
                <a:gd name="connsiteX18" fmla="*/ 0 w 13605"/>
                <a:gd name="connsiteY18" fmla="*/ 11538 h 1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605" h="19608">
                  <a:moveTo>
                    <a:pt x="49" y="11538"/>
                  </a:moveTo>
                  <a:cubicBezTo>
                    <a:pt x="49" y="7580"/>
                    <a:pt x="1682" y="3770"/>
                    <a:pt x="4057" y="1692"/>
                  </a:cubicBezTo>
                  <a:cubicBezTo>
                    <a:pt x="4601" y="1197"/>
                    <a:pt x="5195" y="802"/>
                    <a:pt x="5789" y="505"/>
                  </a:cubicBezTo>
                  <a:lnTo>
                    <a:pt x="5789" y="505"/>
                  </a:lnTo>
                  <a:cubicBezTo>
                    <a:pt x="6135" y="356"/>
                    <a:pt x="6432" y="257"/>
                    <a:pt x="6778" y="158"/>
                  </a:cubicBezTo>
                  <a:cubicBezTo>
                    <a:pt x="7718" y="-89"/>
                    <a:pt x="8658" y="-40"/>
                    <a:pt x="9499" y="257"/>
                  </a:cubicBezTo>
                  <a:cubicBezTo>
                    <a:pt x="11082" y="851"/>
                    <a:pt x="12369" y="2335"/>
                    <a:pt x="13061" y="4413"/>
                  </a:cubicBezTo>
                  <a:cubicBezTo>
                    <a:pt x="13160" y="4760"/>
                    <a:pt x="13259" y="5155"/>
                    <a:pt x="13358" y="5551"/>
                  </a:cubicBezTo>
                  <a:cubicBezTo>
                    <a:pt x="13507" y="6343"/>
                    <a:pt x="13606" y="7184"/>
                    <a:pt x="13606" y="8074"/>
                  </a:cubicBezTo>
                  <a:cubicBezTo>
                    <a:pt x="13606" y="10152"/>
                    <a:pt x="13160" y="12181"/>
                    <a:pt x="12369" y="13962"/>
                  </a:cubicBezTo>
                  <a:cubicBezTo>
                    <a:pt x="11132" y="16732"/>
                    <a:pt x="9153" y="18860"/>
                    <a:pt x="6828" y="19454"/>
                  </a:cubicBezTo>
                  <a:cubicBezTo>
                    <a:pt x="6085" y="19651"/>
                    <a:pt x="5343" y="19651"/>
                    <a:pt x="4651" y="19503"/>
                  </a:cubicBezTo>
                  <a:lnTo>
                    <a:pt x="4651" y="19503"/>
                  </a:lnTo>
                  <a:cubicBezTo>
                    <a:pt x="4651" y="19503"/>
                    <a:pt x="4057" y="19355"/>
                    <a:pt x="4057" y="19355"/>
                  </a:cubicBezTo>
                  <a:cubicBezTo>
                    <a:pt x="3414" y="19107"/>
                    <a:pt x="2820" y="18761"/>
                    <a:pt x="2325" y="18217"/>
                  </a:cubicBezTo>
                  <a:lnTo>
                    <a:pt x="2325" y="18217"/>
                  </a:lnTo>
                  <a:cubicBezTo>
                    <a:pt x="2028" y="17969"/>
                    <a:pt x="1781" y="17672"/>
                    <a:pt x="1583" y="17326"/>
                  </a:cubicBezTo>
                  <a:cubicBezTo>
                    <a:pt x="1484" y="17178"/>
                    <a:pt x="1385" y="17029"/>
                    <a:pt x="1286" y="16831"/>
                  </a:cubicBezTo>
                  <a:cubicBezTo>
                    <a:pt x="495" y="15446"/>
                    <a:pt x="0" y="13616"/>
                    <a:pt x="0" y="1153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7" name="צורה חופשית: צורה 196">
              <a:extLst>
                <a:ext uri="{FF2B5EF4-FFF2-40B4-BE49-F238E27FC236}">
                  <a16:creationId xmlns:a16="http://schemas.microsoft.com/office/drawing/2014/main" id="{5FB1FD7F-7953-C216-2336-0B417CD93469}"/>
                </a:ext>
              </a:extLst>
            </p:cNvPr>
            <p:cNvSpPr/>
            <p:nvPr/>
          </p:nvSpPr>
          <p:spPr>
            <a:xfrm>
              <a:off x="3607796" y="611461"/>
              <a:ext cx="12467" cy="17969"/>
            </a:xfrm>
            <a:custGeom>
              <a:avLst/>
              <a:gdLst>
                <a:gd name="connsiteX0" fmla="*/ 99 w 12467"/>
                <a:gd name="connsiteY0" fmla="*/ 10548 h 17969"/>
                <a:gd name="connsiteX1" fmla="*/ 3711 w 12467"/>
                <a:gd name="connsiteY1" fmla="*/ 1544 h 17969"/>
                <a:gd name="connsiteX2" fmla="*/ 4007 w 12467"/>
                <a:gd name="connsiteY2" fmla="*/ 1296 h 17969"/>
                <a:gd name="connsiteX3" fmla="*/ 5294 w 12467"/>
                <a:gd name="connsiteY3" fmla="*/ 505 h 17969"/>
                <a:gd name="connsiteX4" fmla="*/ 5294 w 12467"/>
                <a:gd name="connsiteY4" fmla="*/ 505 h 17969"/>
                <a:gd name="connsiteX5" fmla="*/ 6184 w 12467"/>
                <a:gd name="connsiteY5" fmla="*/ 158 h 17969"/>
                <a:gd name="connsiteX6" fmla="*/ 8658 w 12467"/>
                <a:gd name="connsiteY6" fmla="*/ 257 h 17969"/>
                <a:gd name="connsiteX7" fmla="*/ 9697 w 12467"/>
                <a:gd name="connsiteY7" fmla="*/ 802 h 17969"/>
                <a:gd name="connsiteX8" fmla="*/ 9697 w 12467"/>
                <a:gd name="connsiteY8" fmla="*/ 802 h 17969"/>
                <a:gd name="connsiteX9" fmla="*/ 10340 w 12467"/>
                <a:gd name="connsiteY9" fmla="*/ 1346 h 17969"/>
                <a:gd name="connsiteX10" fmla="*/ 11923 w 12467"/>
                <a:gd name="connsiteY10" fmla="*/ 4067 h 17969"/>
                <a:gd name="connsiteX11" fmla="*/ 12220 w 12467"/>
                <a:gd name="connsiteY11" fmla="*/ 5106 h 17969"/>
                <a:gd name="connsiteX12" fmla="*/ 12468 w 12467"/>
                <a:gd name="connsiteY12" fmla="*/ 7431 h 17969"/>
                <a:gd name="connsiteX13" fmla="*/ 11330 w 12467"/>
                <a:gd name="connsiteY13" fmla="*/ 12824 h 17969"/>
                <a:gd name="connsiteX14" fmla="*/ 7520 w 12467"/>
                <a:gd name="connsiteY14" fmla="*/ 17326 h 17969"/>
                <a:gd name="connsiteX15" fmla="*/ 6283 w 12467"/>
                <a:gd name="connsiteY15" fmla="*/ 17821 h 17969"/>
                <a:gd name="connsiteX16" fmla="*/ 4304 w 12467"/>
                <a:gd name="connsiteY16" fmla="*/ 17821 h 17969"/>
                <a:gd name="connsiteX17" fmla="*/ 4304 w 12467"/>
                <a:gd name="connsiteY17" fmla="*/ 17821 h 17969"/>
                <a:gd name="connsiteX18" fmla="*/ 3760 w 12467"/>
                <a:gd name="connsiteY18" fmla="*/ 17672 h 17969"/>
                <a:gd name="connsiteX19" fmla="*/ 2177 w 12467"/>
                <a:gd name="connsiteY19" fmla="*/ 16634 h 17969"/>
                <a:gd name="connsiteX20" fmla="*/ 2177 w 12467"/>
                <a:gd name="connsiteY20" fmla="*/ 16634 h 17969"/>
                <a:gd name="connsiteX21" fmla="*/ 1484 w 12467"/>
                <a:gd name="connsiteY21" fmla="*/ 15792 h 17969"/>
                <a:gd name="connsiteX22" fmla="*/ 1187 w 12467"/>
                <a:gd name="connsiteY22" fmla="*/ 15347 h 17969"/>
                <a:gd name="connsiteX23" fmla="*/ 0 w 12467"/>
                <a:gd name="connsiteY23" fmla="*/ 10499 h 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67" h="17969">
                  <a:moveTo>
                    <a:pt x="99" y="10548"/>
                  </a:moveTo>
                  <a:cubicBezTo>
                    <a:pt x="99" y="6936"/>
                    <a:pt x="1583" y="3473"/>
                    <a:pt x="3711" y="1544"/>
                  </a:cubicBezTo>
                  <a:cubicBezTo>
                    <a:pt x="3810" y="1445"/>
                    <a:pt x="3909" y="1346"/>
                    <a:pt x="4007" y="1296"/>
                  </a:cubicBezTo>
                  <a:cubicBezTo>
                    <a:pt x="4403" y="950"/>
                    <a:pt x="4849" y="703"/>
                    <a:pt x="5294" y="505"/>
                  </a:cubicBezTo>
                  <a:lnTo>
                    <a:pt x="5294" y="505"/>
                  </a:lnTo>
                  <a:cubicBezTo>
                    <a:pt x="5591" y="356"/>
                    <a:pt x="5888" y="257"/>
                    <a:pt x="6184" y="158"/>
                  </a:cubicBezTo>
                  <a:cubicBezTo>
                    <a:pt x="7075" y="-89"/>
                    <a:pt x="7867" y="-40"/>
                    <a:pt x="8658" y="257"/>
                  </a:cubicBezTo>
                  <a:cubicBezTo>
                    <a:pt x="9004" y="406"/>
                    <a:pt x="9351" y="554"/>
                    <a:pt x="9697" y="802"/>
                  </a:cubicBezTo>
                  <a:lnTo>
                    <a:pt x="9697" y="802"/>
                  </a:lnTo>
                  <a:cubicBezTo>
                    <a:pt x="9697" y="802"/>
                    <a:pt x="10142" y="1148"/>
                    <a:pt x="10340" y="1346"/>
                  </a:cubicBezTo>
                  <a:cubicBezTo>
                    <a:pt x="11033" y="2038"/>
                    <a:pt x="11577" y="2929"/>
                    <a:pt x="11923" y="4067"/>
                  </a:cubicBezTo>
                  <a:cubicBezTo>
                    <a:pt x="12022" y="4413"/>
                    <a:pt x="12121" y="4710"/>
                    <a:pt x="12220" y="5106"/>
                  </a:cubicBezTo>
                  <a:cubicBezTo>
                    <a:pt x="12369" y="5799"/>
                    <a:pt x="12468" y="6590"/>
                    <a:pt x="12468" y="7431"/>
                  </a:cubicBezTo>
                  <a:cubicBezTo>
                    <a:pt x="12468" y="9311"/>
                    <a:pt x="12072" y="11191"/>
                    <a:pt x="11330" y="12824"/>
                  </a:cubicBezTo>
                  <a:cubicBezTo>
                    <a:pt x="10439" y="14852"/>
                    <a:pt x="9103" y="16485"/>
                    <a:pt x="7520" y="17326"/>
                  </a:cubicBezTo>
                  <a:cubicBezTo>
                    <a:pt x="7124" y="17524"/>
                    <a:pt x="6729" y="17722"/>
                    <a:pt x="6283" y="17821"/>
                  </a:cubicBezTo>
                  <a:cubicBezTo>
                    <a:pt x="5591" y="18019"/>
                    <a:pt x="4947" y="18019"/>
                    <a:pt x="4304" y="17821"/>
                  </a:cubicBezTo>
                  <a:lnTo>
                    <a:pt x="4304" y="17821"/>
                  </a:lnTo>
                  <a:cubicBezTo>
                    <a:pt x="4304" y="17821"/>
                    <a:pt x="3760" y="17672"/>
                    <a:pt x="3760" y="17672"/>
                  </a:cubicBezTo>
                  <a:cubicBezTo>
                    <a:pt x="3166" y="17475"/>
                    <a:pt x="2672" y="17128"/>
                    <a:pt x="2177" y="16634"/>
                  </a:cubicBezTo>
                  <a:lnTo>
                    <a:pt x="2177" y="16634"/>
                  </a:lnTo>
                  <a:cubicBezTo>
                    <a:pt x="1930" y="16386"/>
                    <a:pt x="1682" y="16139"/>
                    <a:pt x="1484" y="15792"/>
                  </a:cubicBezTo>
                  <a:cubicBezTo>
                    <a:pt x="1385" y="15644"/>
                    <a:pt x="1286" y="15496"/>
                    <a:pt x="1187" y="15347"/>
                  </a:cubicBezTo>
                  <a:cubicBezTo>
                    <a:pt x="445" y="14110"/>
                    <a:pt x="0" y="12428"/>
                    <a:pt x="0" y="104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8" name="צורה חופשית: צורה 197">
              <a:extLst>
                <a:ext uri="{FF2B5EF4-FFF2-40B4-BE49-F238E27FC236}">
                  <a16:creationId xmlns:a16="http://schemas.microsoft.com/office/drawing/2014/main" id="{2FF2566B-3ECE-3892-3591-1DDAA8F0DAEB}"/>
                </a:ext>
              </a:extLst>
            </p:cNvPr>
            <p:cNvSpPr/>
            <p:nvPr/>
          </p:nvSpPr>
          <p:spPr>
            <a:xfrm>
              <a:off x="3607895" y="611461"/>
              <a:ext cx="11181" cy="13862"/>
            </a:xfrm>
            <a:custGeom>
              <a:avLst/>
              <a:gdLst>
                <a:gd name="connsiteX0" fmla="*/ 5393 w 11181"/>
                <a:gd name="connsiteY0" fmla="*/ 12032 h 13862"/>
                <a:gd name="connsiteX1" fmla="*/ 2375 w 11181"/>
                <a:gd name="connsiteY1" fmla="*/ 13566 h 13862"/>
                <a:gd name="connsiteX2" fmla="*/ 2177 w 11181"/>
                <a:gd name="connsiteY2" fmla="*/ 13616 h 13862"/>
                <a:gd name="connsiteX3" fmla="*/ 544 w 11181"/>
                <a:gd name="connsiteY3" fmla="*/ 13863 h 13862"/>
                <a:gd name="connsiteX4" fmla="*/ 0 w 11181"/>
                <a:gd name="connsiteY4" fmla="*/ 10548 h 13862"/>
                <a:gd name="connsiteX5" fmla="*/ 3612 w 11181"/>
                <a:gd name="connsiteY5" fmla="*/ 1544 h 13862"/>
                <a:gd name="connsiteX6" fmla="*/ 3909 w 11181"/>
                <a:gd name="connsiteY6" fmla="*/ 1296 h 13862"/>
                <a:gd name="connsiteX7" fmla="*/ 5195 w 11181"/>
                <a:gd name="connsiteY7" fmla="*/ 505 h 13862"/>
                <a:gd name="connsiteX8" fmla="*/ 5195 w 11181"/>
                <a:gd name="connsiteY8" fmla="*/ 505 h 13862"/>
                <a:gd name="connsiteX9" fmla="*/ 6085 w 11181"/>
                <a:gd name="connsiteY9" fmla="*/ 158 h 13862"/>
                <a:gd name="connsiteX10" fmla="*/ 8559 w 11181"/>
                <a:gd name="connsiteY10" fmla="*/ 257 h 13862"/>
                <a:gd name="connsiteX11" fmla="*/ 9598 w 11181"/>
                <a:gd name="connsiteY11" fmla="*/ 802 h 13862"/>
                <a:gd name="connsiteX12" fmla="*/ 9598 w 11181"/>
                <a:gd name="connsiteY12" fmla="*/ 802 h 13862"/>
                <a:gd name="connsiteX13" fmla="*/ 10241 w 11181"/>
                <a:gd name="connsiteY13" fmla="*/ 1346 h 13862"/>
                <a:gd name="connsiteX14" fmla="*/ 11181 w 11181"/>
                <a:gd name="connsiteY14" fmla="*/ 2632 h 13862"/>
                <a:gd name="connsiteX15" fmla="*/ 11033 w 11181"/>
                <a:gd name="connsiteY15" fmla="*/ 3176 h 13862"/>
                <a:gd name="connsiteX16" fmla="*/ 11033 w 11181"/>
                <a:gd name="connsiteY16" fmla="*/ 3176 h 13862"/>
                <a:gd name="connsiteX17" fmla="*/ 9944 w 11181"/>
                <a:gd name="connsiteY17" fmla="*/ 6046 h 13862"/>
                <a:gd name="connsiteX18" fmla="*/ 5343 w 11181"/>
                <a:gd name="connsiteY18" fmla="*/ 11983 h 1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81" h="13862">
                  <a:moveTo>
                    <a:pt x="5393" y="12032"/>
                  </a:moveTo>
                  <a:cubicBezTo>
                    <a:pt x="4453" y="12725"/>
                    <a:pt x="3414" y="13269"/>
                    <a:pt x="2375" y="13566"/>
                  </a:cubicBezTo>
                  <a:cubicBezTo>
                    <a:pt x="2325" y="13566"/>
                    <a:pt x="2226" y="13566"/>
                    <a:pt x="2177" y="13616"/>
                  </a:cubicBezTo>
                  <a:cubicBezTo>
                    <a:pt x="1633" y="13764"/>
                    <a:pt x="1088" y="13813"/>
                    <a:pt x="544" y="13863"/>
                  </a:cubicBezTo>
                  <a:cubicBezTo>
                    <a:pt x="198" y="12873"/>
                    <a:pt x="0" y="11785"/>
                    <a:pt x="0" y="10548"/>
                  </a:cubicBezTo>
                  <a:cubicBezTo>
                    <a:pt x="0" y="6936"/>
                    <a:pt x="1484" y="3473"/>
                    <a:pt x="3612" y="1544"/>
                  </a:cubicBezTo>
                  <a:cubicBezTo>
                    <a:pt x="3711" y="1445"/>
                    <a:pt x="3810" y="1346"/>
                    <a:pt x="3909" y="1296"/>
                  </a:cubicBezTo>
                  <a:cubicBezTo>
                    <a:pt x="4304" y="950"/>
                    <a:pt x="4750" y="703"/>
                    <a:pt x="5195" y="505"/>
                  </a:cubicBezTo>
                  <a:lnTo>
                    <a:pt x="5195" y="505"/>
                  </a:lnTo>
                  <a:cubicBezTo>
                    <a:pt x="5492" y="356"/>
                    <a:pt x="5789" y="257"/>
                    <a:pt x="6085" y="158"/>
                  </a:cubicBezTo>
                  <a:cubicBezTo>
                    <a:pt x="6976" y="-89"/>
                    <a:pt x="7768" y="-40"/>
                    <a:pt x="8559" y="257"/>
                  </a:cubicBezTo>
                  <a:cubicBezTo>
                    <a:pt x="8905" y="406"/>
                    <a:pt x="9252" y="554"/>
                    <a:pt x="9598" y="802"/>
                  </a:cubicBezTo>
                  <a:lnTo>
                    <a:pt x="9598" y="802"/>
                  </a:lnTo>
                  <a:cubicBezTo>
                    <a:pt x="9598" y="802"/>
                    <a:pt x="10043" y="1148"/>
                    <a:pt x="10241" y="1346"/>
                  </a:cubicBezTo>
                  <a:cubicBezTo>
                    <a:pt x="10588" y="1692"/>
                    <a:pt x="10934" y="2137"/>
                    <a:pt x="11181" y="2632"/>
                  </a:cubicBezTo>
                  <a:cubicBezTo>
                    <a:pt x="11181" y="2830"/>
                    <a:pt x="11082" y="2978"/>
                    <a:pt x="11033" y="3176"/>
                  </a:cubicBezTo>
                  <a:cubicBezTo>
                    <a:pt x="11033" y="3176"/>
                    <a:pt x="11033" y="3176"/>
                    <a:pt x="11033" y="3176"/>
                  </a:cubicBezTo>
                  <a:cubicBezTo>
                    <a:pt x="10736" y="4166"/>
                    <a:pt x="10390" y="5155"/>
                    <a:pt x="9944" y="6046"/>
                  </a:cubicBezTo>
                  <a:cubicBezTo>
                    <a:pt x="8807" y="8520"/>
                    <a:pt x="7223" y="10598"/>
                    <a:pt x="5343" y="119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9" name="צורה חופשית: צורה 198">
              <a:extLst>
                <a:ext uri="{FF2B5EF4-FFF2-40B4-BE49-F238E27FC236}">
                  <a16:creationId xmlns:a16="http://schemas.microsoft.com/office/drawing/2014/main" id="{D577F900-6A75-DFCA-E728-F164AE32C765}"/>
                </a:ext>
              </a:extLst>
            </p:cNvPr>
            <p:cNvSpPr/>
            <p:nvPr/>
          </p:nvSpPr>
          <p:spPr>
            <a:xfrm>
              <a:off x="3613981" y="617845"/>
              <a:ext cx="4353" cy="6179"/>
            </a:xfrm>
            <a:custGeom>
              <a:avLst/>
              <a:gdLst>
                <a:gd name="connsiteX0" fmla="*/ 99 w 4353"/>
                <a:gd name="connsiteY0" fmla="*/ 3669 h 6179"/>
                <a:gd name="connsiteX1" fmla="*/ 1385 w 4353"/>
                <a:gd name="connsiteY1" fmla="*/ 552 h 6179"/>
                <a:gd name="connsiteX2" fmla="*/ 1484 w 4353"/>
                <a:gd name="connsiteY2" fmla="*/ 453 h 6179"/>
                <a:gd name="connsiteX3" fmla="*/ 1930 w 4353"/>
                <a:gd name="connsiteY3" fmla="*/ 156 h 6179"/>
                <a:gd name="connsiteX4" fmla="*/ 1930 w 4353"/>
                <a:gd name="connsiteY4" fmla="*/ 156 h 6179"/>
                <a:gd name="connsiteX5" fmla="*/ 2226 w 4353"/>
                <a:gd name="connsiteY5" fmla="*/ 57 h 6179"/>
                <a:gd name="connsiteX6" fmla="*/ 3067 w 4353"/>
                <a:gd name="connsiteY6" fmla="*/ 57 h 6179"/>
                <a:gd name="connsiteX7" fmla="*/ 3414 w 4353"/>
                <a:gd name="connsiteY7" fmla="*/ 255 h 6179"/>
                <a:gd name="connsiteX8" fmla="*/ 3414 w 4353"/>
                <a:gd name="connsiteY8" fmla="*/ 255 h 6179"/>
                <a:gd name="connsiteX9" fmla="*/ 3612 w 4353"/>
                <a:gd name="connsiteY9" fmla="*/ 453 h 6179"/>
                <a:gd name="connsiteX10" fmla="*/ 4156 w 4353"/>
                <a:gd name="connsiteY10" fmla="*/ 1393 h 6179"/>
                <a:gd name="connsiteX11" fmla="*/ 4255 w 4353"/>
                <a:gd name="connsiteY11" fmla="*/ 1739 h 6179"/>
                <a:gd name="connsiteX12" fmla="*/ 4354 w 4353"/>
                <a:gd name="connsiteY12" fmla="*/ 2531 h 6179"/>
                <a:gd name="connsiteX13" fmla="*/ 3958 w 4353"/>
                <a:gd name="connsiteY13" fmla="*/ 4411 h 6179"/>
                <a:gd name="connsiteX14" fmla="*/ 2622 w 4353"/>
                <a:gd name="connsiteY14" fmla="*/ 5994 h 6179"/>
                <a:gd name="connsiteX15" fmla="*/ 2177 w 4353"/>
                <a:gd name="connsiteY15" fmla="*/ 6143 h 6179"/>
                <a:gd name="connsiteX16" fmla="*/ 1484 w 4353"/>
                <a:gd name="connsiteY16" fmla="*/ 6143 h 6179"/>
                <a:gd name="connsiteX17" fmla="*/ 1286 w 4353"/>
                <a:gd name="connsiteY17" fmla="*/ 6143 h 6179"/>
                <a:gd name="connsiteX18" fmla="*/ 742 w 4353"/>
                <a:gd name="connsiteY18" fmla="*/ 5747 h 6179"/>
                <a:gd name="connsiteX19" fmla="*/ 742 w 4353"/>
                <a:gd name="connsiteY19" fmla="*/ 5747 h 6179"/>
                <a:gd name="connsiteX20" fmla="*/ 495 w 4353"/>
                <a:gd name="connsiteY20" fmla="*/ 5450 h 6179"/>
                <a:gd name="connsiteX21" fmla="*/ 396 w 4353"/>
                <a:gd name="connsiteY21" fmla="*/ 5301 h 6179"/>
                <a:gd name="connsiteX22" fmla="*/ 0 w 4353"/>
                <a:gd name="connsiteY22" fmla="*/ 3619 h 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53" h="6179">
                  <a:moveTo>
                    <a:pt x="99" y="3669"/>
                  </a:moveTo>
                  <a:cubicBezTo>
                    <a:pt x="99" y="2432"/>
                    <a:pt x="594" y="1195"/>
                    <a:pt x="1385" y="552"/>
                  </a:cubicBezTo>
                  <a:cubicBezTo>
                    <a:pt x="1385" y="552"/>
                    <a:pt x="1435" y="502"/>
                    <a:pt x="1484" y="453"/>
                  </a:cubicBezTo>
                  <a:cubicBezTo>
                    <a:pt x="1633" y="354"/>
                    <a:pt x="1781" y="255"/>
                    <a:pt x="1930" y="156"/>
                  </a:cubicBezTo>
                  <a:lnTo>
                    <a:pt x="1930" y="156"/>
                  </a:lnTo>
                  <a:cubicBezTo>
                    <a:pt x="1930" y="156"/>
                    <a:pt x="2127" y="57"/>
                    <a:pt x="2226" y="57"/>
                  </a:cubicBezTo>
                  <a:cubicBezTo>
                    <a:pt x="2523" y="-42"/>
                    <a:pt x="2820" y="8"/>
                    <a:pt x="3067" y="57"/>
                  </a:cubicBezTo>
                  <a:cubicBezTo>
                    <a:pt x="3216" y="57"/>
                    <a:pt x="3315" y="156"/>
                    <a:pt x="3414" y="255"/>
                  </a:cubicBezTo>
                  <a:lnTo>
                    <a:pt x="3414" y="255"/>
                  </a:lnTo>
                  <a:cubicBezTo>
                    <a:pt x="3414" y="255"/>
                    <a:pt x="3562" y="354"/>
                    <a:pt x="3612" y="453"/>
                  </a:cubicBezTo>
                  <a:cubicBezTo>
                    <a:pt x="3859" y="700"/>
                    <a:pt x="4057" y="997"/>
                    <a:pt x="4156" y="1393"/>
                  </a:cubicBezTo>
                  <a:cubicBezTo>
                    <a:pt x="4156" y="1492"/>
                    <a:pt x="4205" y="1640"/>
                    <a:pt x="4255" y="1739"/>
                  </a:cubicBezTo>
                  <a:cubicBezTo>
                    <a:pt x="4304" y="1987"/>
                    <a:pt x="4354" y="2234"/>
                    <a:pt x="4354" y="2531"/>
                  </a:cubicBezTo>
                  <a:cubicBezTo>
                    <a:pt x="4354" y="3174"/>
                    <a:pt x="4205" y="3867"/>
                    <a:pt x="3958" y="4411"/>
                  </a:cubicBezTo>
                  <a:cubicBezTo>
                    <a:pt x="3661" y="5104"/>
                    <a:pt x="3166" y="5697"/>
                    <a:pt x="2622" y="5994"/>
                  </a:cubicBezTo>
                  <a:cubicBezTo>
                    <a:pt x="2474" y="6093"/>
                    <a:pt x="2325" y="6143"/>
                    <a:pt x="2177" y="6143"/>
                  </a:cubicBezTo>
                  <a:cubicBezTo>
                    <a:pt x="1930" y="6192"/>
                    <a:pt x="1682" y="6192"/>
                    <a:pt x="1484" y="6143"/>
                  </a:cubicBezTo>
                  <a:lnTo>
                    <a:pt x="1286" y="6143"/>
                  </a:lnTo>
                  <a:cubicBezTo>
                    <a:pt x="1286" y="6143"/>
                    <a:pt x="891" y="5895"/>
                    <a:pt x="742" y="5747"/>
                  </a:cubicBezTo>
                  <a:lnTo>
                    <a:pt x="742" y="5747"/>
                  </a:lnTo>
                  <a:cubicBezTo>
                    <a:pt x="742" y="5747"/>
                    <a:pt x="594" y="5549"/>
                    <a:pt x="495" y="5450"/>
                  </a:cubicBezTo>
                  <a:cubicBezTo>
                    <a:pt x="495" y="5450"/>
                    <a:pt x="445" y="5351"/>
                    <a:pt x="396" y="5301"/>
                  </a:cubicBezTo>
                  <a:cubicBezTo>
                    <a:pt x="148" y="4856"/>
                    <a:pt x="0" y="4262"/>
                    <a:pt x="0" y="36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0" name="צורה חופשית: צורה 199">
              <a:extLst>
                <a:ext uri="{FF2B5EF4-FFF2-40B4-BE49-F238E27FC236}">
                  <a16:creationId xmlns:a16="http://schemas.microsoft.com/office/drawing/2014/main" id="{9A7B3B7C-F836-CCB6-F8C2-1A9038FD961A}"/>
                </a:ext>
              </a:extLst>
            </p:cNvPr>
            <p:cNvSpPr/>
            <p:nvPr/>
          </p:nvSpPr>
          <p:spPr>
            <a:xfrm>
              <a:off x="3715839" y="646313"/>
              <a:ext cx="10944" cy="11614"/>
            </a:xfrm>
            <a:custGeom>
              <a:avLst/>
              <a:gdLst>
                <a:gd name="connsiteX0" fmla="*/ 209 w 10944"/>
                <a:gd name="connsiteY0" fmla="*/ 4885 h 11614"/>
                <a:gd name="connsiteX1" fmla="*/ 2237 w 10944"/>
                <a:gd name="connsiteY1" fmla="*/ 10921 h 11614"/>
                <a:gd name="connsiteX2" fmla="*/ 9263 w 10944"/>
                <a:gd name="connsiteY2" fmla="*/ 11614 h 11614"/>
                <a:gd name="connsiteX3" fmla="*/ 10945 w 10944"/>
                <a:gd name="connsiteY3" fmla="*/ 2412 h 11614"/>
                <a:gd name="connsiteX4" fmla="*/ 4612 w 10944"/>
                <a:gd name="connsiteY4" fmla="*/ 37 h 11614"/>
                <a:gd name="connsiteX5" fmla="*/ 209 w 10944"/>
                <a:gd name="connsiteY5" fmla="*/ 4836 h 1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4" h="11614">
                  <a:moveTo>
                    <a:pt x="209" y="4885"/>
                  </a:moveTo>
                  <a:cubicBezTo>
                    <a:pt x="-435" y="7903"/>
                    <a:pt x="456" y="10575"/>
                    <a:pt x="2237" y="10921"/>
                  </a:cubicBezTo>
                  <a:lnTo>
                    <a:pt x="9263" y="11614"/>
                  </a:lnTo>
                  <a:cubicBezTo>
                    <a:pt x="9807" y="7953"/>
                    <a:pt x="10104" y="6073"/>
                    <a:pt x="10945" y="2412"/>
                  </a:cubicBezTo>
                  <a:lnTo>
                    <a:pt x="4612" y="37"/>
                  </a:lnTo>
                  <a:cubicBezTo>
                    <a:pt x="2831" y="-309"/>
                    <a:pt x="852" y="1818"/>
                    <a:pt x="209" y="483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1" name="צורה חופשית: צורה 200">
              <a:extLst>
                <a:ext uri="{FF2B5EF4-FFF2-40B4-BE49-F238E27FC236}">
                  <a16:creationId xmlns:a16="http://schemas.microsoft.com/office/drawing/2014/main" id="{C5AA6920-EA23-57BF-71F6-B781C332E759}"/>
                </a:ext>
              </a:extLst>
            </p:cNvPr>
            <p:cNvSpPr/>
            <p:nvPr/>
          </p:nvSpPr>
          <p:spPr>
            <a:xfrm>
              <a:off x="3723500" y="648895"/>
              <a:ext cx="5303" cy="9628"/>
            </a:xfrm>
            <a:custGeom>
              <a:avLst/>
              <a:gdLst>
                <a:gd name="connsiteX0" fmla="*/ 1898 w 5303"/>
                <a:gd name="connsiteY0" fmla="*/ 226 h 9628"/>
                <a:gd name="connsiteX1" fmla="*/ 5263 w 5303"/>
                <a:gd name="connsiteY1" fmla="*/ 3293 h 9628"/>
                <a:gd name="connsiteX2" fmla="*/ 2739 w 5303"/>
                <a:gd name="connsiteY2" fmla="*/ 9478 h 9628"/>
                <a:gd name="connsiteX3" fmla="*/ 68 w 5303"/>
                <a:gd name="connsiteY3" fmla="*/ 5668 h 9628"/>
                <a:gd name="connsiteX4" fmla="*/ 1898 w 5303"/>
                <a:gd name="connsiteY4" fmla="*/ 226 h 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3" h="9628">
                  <a:moveTo>
                    <a:pt x="1898" y="226"/>
                  </a:moveTo>
                  <a:cubicBezTo>
                    <a:pt x="3333" y="-417"/>
                    <a:pt x="4966" y="226"/>
                    <a:pt x="5263" y="3293"/>
                  </a:cubicBezTo>
                  <a:cubicBezTo>
                    <a:pt x="5559" y="6311"/>
                    <a:pt x="4174" y="8834"/>
                    <a:pt x="2739" y="9478"/>
                  </a:cubicBezTo>
                  <a:cubicBezTo>
                    <a:pt x="1305" y="10121"/>
                    <a:pt x="365" y="8686"/>
                    <a:pt x="68" y="5668"/>
                  </a:cubicBezTo>
                  <a:cubicBezTo>
                    <a:pt x="-229" y="2650"/>
                    <a:pt x="463" y="869"/>
                    <a:pt x="1898" y="22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2" name="צורה חופשית: צורה 201">
              <a:extLst>
                <a:ext uri="{FF2B5EF4-FFF2-40B4-BE49-F238E27FC236}">
                  <a16:creationId xmlns:a16="http://schemas.microsoft.com/office/drawing/2014/main" id="{ACC53941-A2BB-493E-4B9C-6B9DA7F787D0}"/>
                </a:ext>
              </a:extLst>
            </p:cNvPr>
            <p:cNvSpPr/>
            <p:nvPr/>
          </p:nvSpPr>
          <p:spPr>
            <a:xfrm>
              <a:off x="3721193" y="581489"/>
              <a:ext cx="38210" cy="76094"/>
            </a:xfrm>
            <a:custGeom>
              <a:avLst/>
              <a:gdLst>
                <a:gd name="connsiteX0" fmla="*/ 3859 w 38210"/>
                <a:gd name="connsiteY0" fmla="*/ 71343 h 76094"/>
                <a:gd name="connsiteX1" fmla="*/ 5640 w 38210"/>
                <a:gd name="connsiteY1" fmla="*/ 69116 h 76094"/>
                <a:gd name="connsiteX2" fmla="*/ 7669 w 38210"/>
                <a:gd name="connsiteY2" fmla="*/ 68869 h 76094"/>
                <a:gd name="connsiteX3" fmla="*/ 8708 w 38210"/>
                <a:gd name="connsiteY3" fmla="*/ 69166 h 76094"/>
                <a:gd name="connsiteX4" fmla="*/ 16228 w 38210"/>
                <a:gd name="connsiteY4" fmla="*/ 67137 h 76094"/>
                <a:gd name="connsiteX5" fmla="*/ 17910 w 38210"/>
                <a:gd name="connsiteY5" fmla="*/ 65703 h 76094"/>
                <a:gd name="connsiteX6" fmla="*/ 27162 w 38210"/>
                <a:gd name="connsiteY6" fmla="*/ 36760 h 76094"/>
                <a:gd name="connsiteX7" fmla="*/ 15090 w 38210"/>
                <a:gd name="connsiteY7" fmla="*/ 16228 h 76094"/>
                <a:gd name="connsiteX8" fmla="*/ 4601 w 38210"/>
                <a:gd name="connsiteY8" fmla="*/ 9054 h 76094"/>
                <a:gd name="connsiteX9" fmla="*/ 1435 w 38210"/>
                <a:gd name="connsiteY9" fmla="*/ 8213 h 76094"/>
                <a:gd name="connsiteX10" fmla="*/ 0 w 38210"/>
                <a:gd name="connsiteY10" fmla="*/ 0 h 76094"/>
                <a:gd name="connsiteX11" fmla="*/ 9648 w 38210"/>
                <a:gd name="connsiteY11" fmla="*/ 2573 h 76094"/>
                <a:gd name="connsiteX12" fmla="*/ 22264 w 38210"/>
                <a:gd name="connsiteY12" fmla="*/ 10390 h 76094"/>
                <a:gd name="connsiteX13" fmla="*/ 23352 w 38210"/>
                <a:gd name="connsiteY13" fmla="*/ 12022 h 76094"/>
                <a:gd name="connsiteX14" fmla="*/ 35424 w 38210"/>
                <a:gd name="connsiteY14" fmla="*/ 32554 h 76094"/>
                <a:gd name="connsiteX15" fmla="*/ 23748 w 38210"/>
                <a:gd name="connsiteY15" fmla="*/ 69166 h 76094"/>
                <a:gd name="connsiteX16" fmla="*/ 22066 w 38210"/>
                <a:gd name="connsiteY16" fmla="*/ 70601 h 76094"/>
                <a:gd name="connsiteX17" fmla="*/ 5393 w 38210"/>
                <a:gd name="connsiteY17" fmla="*/ 75944 h 76094"/>
                <a:gd name="connsiteX18" fmla="*/ 4997 w 38210"/>
                <a:gd name="connsiteY18" fmla="*/ 74954 h 76094"/>
                <a:gd name="connsiteX19" fmla="*/ 3909 w 38210"/>
                <a:gd name="connsiteY19" fmla="*/ 71392 h 7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210" h="76094">
                  <a:moveTo>
                    <a:pt x="3859" y="71343"/>
                  </a:moveTo>
                  <a:cubicBezTo>
                    <a:pt x="4403" y="70551"/>
                    <a:pt x="4997" y="69858"/>
                    <a:pt x="5640" y="69116"/>
                  </a:cubicBezTo>
                  <a:cubicBezTo>
                    <a:pt x="6828" y="68671"/>
                    <a:pt x="7669" y="68869"/>
                    <a:pt x="7669" y="68869"/>
                  </a:cubicBezTo>
                  <a:lnTo>
                    <a:pt x="8708" y="69166"/>
                  </a:lnTo>
                  <a:cubicBezTo>
                    <a:pt x="11033" y="69760"/>
                    <a:pt x="14100" y="68968"/>
                    <a:pt x="16228" y="67137"/>
                  </a:cubicBezTo>
                  <a:lnTo>
                    <a:pt x="17910" y="65703"/>
                  </a:lnTo>
                  <a:cubicBezTo>
                    <a:pt x="28399" y="56649"/>
                    <a:pt x="32109" y="45022"/>
                    <a:pt x="27162" y="36760"/>
                  </a:cubicBezTo>
                  <a:lnTo>
                    <a:pt x="15090" y="16228"/>
                  </a:lnTo>
                  <a:cubicBezTo>
                    <a:pt x="13012" y="12814"/>
                    <a:pt x="9400" y="10340"/>
                    <a:pt x="4601" y="9054"/>
                  </a:cubicBezTo>
                  <a:lnTo>
                    <a:pt x="1435" y="8213"/>
                  </a:lnTo>
                  <a:cubicBezTo>
                    <a:pt x="1435" y="5541"/>
                    <a:pt x="940" y="2771"/>
                    <a:pt x="0" y="0"/>
                  </a:cubicBezTo>
                  <a:lnTo>
                    <a:pt x="9648" y="2573"/>
                  </a:lnTo>
                  <a:cubicBezTo>
                    <a:pt x="15090" y="4057"/>
                    <a:pt x="19444" y="6729"/>
                    <a:pt x="22264" y="10390"/>
                  </a:cubicBezTo>
                  <a:cubicBezTo>
                    <a:pt x="22659" y="10934"/>
                    <a:pt x="23055" y="11478"/>
                    <a:pt x="23352" y="12022"/>
                  </a:cubicBezTo>
                  <a:lnTo>
                    <a:pt x="35424" y="32554"/>
                  </a:lnTo>
                  <a:cubicBezTo>
                    <a:pt x="41757" y="42994"/>
                    <a:pt x="37057" y="57688"/>
                    <a:pt x="23748" y="69166"/>
                  </a:cubicBezTo>
                  <a:lnTo>
                    <a:pt x="22066" y="70601"/>
                  </a:lnTo>
                  <a:cubicBezTo>
                    <a:pt x="17366" y="74658"/>
                    <a:pt x="10786" y="76686"/>
                    <a:pt x="5393" y="75944"/>
                  </a:cubicBezTo>
                  <a:cubicBezTo>
                    <a:pt x="5393" y="75598"/>
                    <a:pt x="5244" y="75251"/>
                    <a:pt x="4997" y="74954"/>
                  </a:cubicBezTo>
                  <a:cubicBezTo>
                    <a:pt x="4156" y="73965"/>
                    <a:pt x="3810" y="72679"/>
                    <a:pt x="3909" y="71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3" name="צורה חופשית: צורה 202">
              <a:extLst>
                <a:ext uri="{FF2B5EF4-FFF2-40B4-BE49-F238E27FC236}">
                  <a16:creationId xmlns:a16="http://schemas.microsoft.com/office/drawing/2014/main" id="{B6CDCD65-C2EE-0581-BF5A-CCECC583E35D}"/>
                </a:ext>
              </a:extLst>
            </p:cNvPr>
            <p:cNvSpPr/>
            <p:nvPr/>
          </p:nvSpPr>
          <p:spPr>
            <a:xfrm>
              <a:off x="3725052" y="644866"/>
              <a:ext cx="16524" cy="8401"/>
            </a:xfrm>
            <a:custGeom>
              <a:avLst/>
              <a:gdLst>
                <a:gd name="connsiteX0" fmla="*/ 0 w 16524"/>
                <a:gd name="connsiteY0" fmla="*/ 7965 h 8401"/>
                <a:gd name="connsiteX1" fmla="*/ 0 w 16524"/>
                <a:gd name="connsiteY1" fmla="*/ 8064 h 8401"/>
                <a:gd name="connsiteX2" fmla="*/ 1583 w 16524"/>
                <a:gd name="connsiteY2" fmla="*/ 7916 h 8401"/>
                <a:gd name="connsiteX3" fmla="*/ 2622 w 16524"/>
                <a:gd name="connsiteY3" fmla="*/ 8213 h 8401"/>
                <a:gd name="connsiteX4" fmla="*/ 10142 w 16524"/>
                <a:gd name="connsiteY4" fmla="*/ 6184 h 8401"/>
                <a:gd name="connsiteX5" fmla="*/ 11824 w 16524"/>
                <a:gd name="connsiteY5" fmla="*/ 4750 h 8401"/>
                <a:gd name="connsiteX6" fmla="*/ 16525 w 16524"/>
                <a:gd name="connsiteY6" fmla="*/ 0 h 8401"/>
                <a:gd name="connsiteX7" fmla="*/ 14051 w 16524"/>
                <a:gd name="connsiteY7" fmla="*/ 2325 h 8401"/>
                <a:gd name="connsiteX8" fmla="*/ 12369 w 16524"/>
                <a:gd name="connsiteY8" fmla="*/ 3760 h 8401"/>
                <a:gd name="connsiteX9" fmla="*/ 4849 w 16524"/>
                <a:gd name="connsiteY9" fmla="*/ 5789 h 8401"/>
                <a:gd name="connsiteX10" fmla="*/ 3810 w 16524"/>
                <a:gd name="connsiteY10" fmla="*/ 5492 h 8401"/>
                <a:gd name="connsiteX11" fmla="*/ 1781 w 16524"/>
                <a:gd name="connsiteY11" fmla="*/ 5739 h 8401"/>
                <a:gd name="connsiteX12" fmla="*/ 0 w 16524"/>
                <a:gd name="connsiteY12" fmla="*/ 7965 h 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4" h="8401">
                  <a:moveTo>
                    <a:pt x="0" y="7965"/>
                  </a:moveTo>
                  <a:cubicBezTo>
                    <a:pt x="0" y="7965"/>
                    <a:pt x="0" y="7965"/>
                    <a:pt x="0" y="8064"/>
                  </a:cubicBezTo>
                  <a:cubicBezTo>
                    <a:pt x="940" y="7817"/>
                    <a:pt x="1583" y="7916"/>
                    <a:pt x="1583" y="7916"/>
                  </a:cubicBezTo>
                  <a:lnTo>
                    <a:pt x="2622" y="8213"/>
                  </a:lnTo>
                  <a:cubicBezTo>
                    <a:pt x="4947" y="8807"/>
                    <a:pt x="8015" y="7965"/>
                    <a:pt x="10142" y="6184"/>
                  </a:cubicBezTo>
                  <a:lnTo>
                    <a:pt x="11824" y="4750"/>
                  </a:lnTo>
                  <a:cubicBezTo>
                    <a:pt x="13606" y="3216"/>
                    <a:pt x="15139" y="1633"/>
                    <a:pt x="16525" y="0"/>
                  </a:cubicBezTo>
                  <a:cubicBezTo>
                    <a:pt x="15733" y="792"/>
                    <a:pt x="14941" y="1583"/>
                    <a:pt x="14051" y="2325"/>
                  </a:cubicBezTo>
                  <a:lnTo>
                    <a:pt x="12369" y="3760"/>
                  </a:lnTo>
                  <a:cubicBezTo>
                    <a:pt x="10241" y="5591"/>
                    <a:pt x="7174" y="6432"/>
                    <a:pt x="4849" y="5789"/>
                  </a:cubicBezTo>
                  <a:lnTo>
                    <a:pt x="3810" y="5492"/>
                  </a:lnTo>
                  <a:cubicBezTo>
                    <a:pt x="3810" y="5492"/>
                    <a:pt x="2968" y="5294"/>
                    <a:pt x="1781" y="5739"/>
                  </a:cubicBezTo>
                  <a:cubicBezTo>
                    <a:pt x="1187" y="6481"/>
                    <a:pt x="544" y="7174"/>
                    <a:pt x="0" y="79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4" name="צורה חופשית: צורה 203">
              <a:extLst>
                <a:ext uri="{FF2B5EF4-FFF2-40B4-BE49-F238E27FC236}">
                  <a16:creationId xmlns:a16="http://schemas.microsoft.com/office/drawing/2014/main" id="{EC59D270-6D77-B8F5-5442-832F4730291A}"/>
                </a:ext>
              </a:extLst>
            </p:cNvPr>
            <p:cNvSpPr/>
            <p:nvPr/>
          </p:nvSpPr>
          <p:spPr>
            <a:xfrm>
              <a:off x="3721193" y="581439"/>
              <a:ext cx="38197" cy="65900"/>
            </a:xfrm>
            <a:custGeom>
              <a:avLst/>
              <a:gdLst>
                <a:gd name="connsiteX0" fmla="*/ 33198 w 38197"/>
                <a:gd name="connsiteY0" fmla="*/ 34979 h 65900"/>
                <a:gd name="connsiteX1" fmla="*/ 21126 w 38197"/>
                <a:gd name="connsiteY1" fmla="*/ 14447 h 65900"/>
                <a:gd name="connsiteX2" fmla="*/ 20037 w 38197"/>
                <a:gd name="connsiteY2" fmla="*/ 12814 h 65900"/>
                <a:gd name="connsiteX3" fmla="*/ 7421 w 38197"/>
                <a:gd name="connsiteY3" fmla="*/ 4997 h 65900"/>
                <a:gd name="connsiteX4" fmla="*/ 891 w 38197"/>
                <a:gd name="connsiteY4" fmla="*/ 3265 h 65900"/>
                <a:gd name="connsiteX5" fmla="*/ 0 w 38197"/>
                <a:gd name="connsiteY5" fmla="*/ 0 h 65900"/>
                <a:gd name="connsiteX6" fmla="*/ 9648 w 38197"/>
                <a:gd name="connsiteY6" fmla="*/ 2573 h 65900"/>
                <a:gd name="connsiteX7" fmla="*/ 22264 w 38197"/>
                <a:gd name="connsiteY7" fmla="*/ 10390 h 65900"/>
                <a:gd name="connsiteX8" fmla="*/ 23352 w 38197"/>
                <a:gd name="connsiteY8" fmla="*/ 12022 h 65900"/>
                <a:gd name="connsiteX9" fmla="*/ 35424 w 38197"/>
                <a:gd name="connsiteY9" fmla="*/ 32554 h 65900"/>
                <a:gd name="connsiteX10" fmla="*/ 27162 w 38197"/>
                <a:gd name="connsiteY10" fmla="*/ 65900 h 65900"/>
                <a:gd name="connsiteX11" fmla="*/ 33198 w 38197"/>
                <a:gd name="connsiteY11" fmla="*/ 34979 h 6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97" h="65900">
                  <a:moveTo>
                    <a:pt x="33198" y="34979"/>
                  </a:moveTo>
                  <a:lnTo>
                    <a:pt x="21126" y="14447"/>
                  </a:lnTo>
                  <a:cubicBezTo>
                    <a:pt x="20779" y="13902"/>
                    <a:pt x="20433" y="13358"/>
                    <a:pt x="20037" y="12814"/>
                  </a:cubicBezTo>
                  <a:cubicBezTo>
                    <a:pt x="17217" y="9153"/>
                    <a:pt x="12913" y="6481"/>
                    <a:pt x="7421" y="4997"/>
                  </a:cubicBezTo>
                  <a:lnTo>
                    <a:pt x="891" y="3265"/>
                  </a:lnTo>
                  <a:cubicBezTo>
                    <a:pt x="643" y="2177"/>
                    <a:pt x="346" y="1088"/>
                    <a:pt x="0" y="0"/>
                  </a:cubicBezTo>
                  <a:lnTo>
                    <a:pt x="9648" y="2573"/>
                  </a:lnTo>
                  <a:cubicBezTo>
                    <a:pt x="15139" y="4057"/>
                    <a:pt x="19444" y="6729"/>
                    <a:pt x="22264" y="10390"/>
                  </a:cubicBezTo>
                  <a:cubicBezTo>
                    <a:pt x="22659" y="10934"/>
                    <a:pt x="23055" y="11429"/>
                    <a:pt x="23352" y="12022"/>
                  </a:cubicBezTo>
                  <a:lnTo>
                    <a:pt x="35424" y="32554"/>
                  </a:lnTo>
                  <a:cubicBezTo>
                    <a:pt x="41163" y="42004"/>
                    <a:pt x="37799" y="55016"/>
                    <a:pt x="27162" y="65900"/>
                  </a:cubicBezTo>
                  <a:cubicBezTo>
                    <a:pt x="36018" y="55560"/>
                    <a:pt x="38491" y="43736"/>
                    <a:pt x="33198" y="349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5" name="צורה חופשית: צורה 204">
              <a:extLst>
                <a:ext uri="{FF2B5EF4-FFF2-40B4-BE49-F238E27FC236}">
                  <a16:creationId xmlns:a16="http://schemas.microsoft.com/office/drawing/2014/main" id="{6270F81E-06C6-195B-B831-81D64818F0F9}"/>
                </a:ext>
              </a:extLst>
            </p:cNvPr>
            <p:cNvSpPr/>
            <p:nvPr/>
          </p:nvSpPr>
          <p:spPr>
            <a:xfrm>
              <a:off x="3722380" y="586436"/>
              <a:ext cx="33359" cy="70352"/>
            </a:xfrm>
            <a:custGeom>
              <a:avLst/>
              <a:gdLst>
                <a:gd name="connsiteX0" fmla="*/ 3661 w 33359"/>
                <a:gd name="connsiteY0" fmla="*/ 67830 h 70352"/>
                <a:gd name="connsiteX1" fmla="*/ 4750 w 33359"/>
                <a:gd name="connsiteY1" fmla="*/ 68127 h 70352"/>
                <a:gd name="connsiteX2" fmla="*/ 14595 w 33359"/>
                <a:gd name="connsiteY2" fmla="*/ 65455 h 70352"/>
                <a:gd name="connsiteX3" fmla="*/ 16277 w 33359"/>
                <a:gd name="connsiteY3" fmla="*/ 64020 h 70352"/>
                <a:gd name="connsiteX4" fmla="*/ 27557 w 33359"/>
                <a:gd name="connsiteY4" fmla="*/ 47397 h 70352"/>
                <a:gd name="connsiteX5" fmla="*/ 26617 w 33359"/>
                <a:gd name="connsiteY5" fmla="*/ 31515 h 70352"/>
                <a:gd name="connsiteX6" fmla="*/ 14546 w 33359"/>
                <a:gd name="connsiteY6" fmla="*/ 10983 h 70352"/>
                <a:gd name="connsiteX7" fmla="*/ 13655 w 33359"/>
                <a:gd name="connsiteY7" fmla="*/ 9697 h 70352"/>
                <a:gd name="connsiteX8" fmla="*/ 3364 w 33359"/>
                <a:gd name="connsiteY8" fmla="*/ 3315 h 70352"/>
                <a:gd name="connsiteX9" fmla="*/ 247 w 33359"/>
                <a:gd name="connsiteY9" fmla="*/ 2474 h 70352"/>
                <a:gd name="connsiteX10" fmla="*/ 0 w 33359"/>
                <a:gd name="connsiteY10" fmla="*/ 0 h 70352"/>
                <a:gd name="connsiteX11" fmla="*/ 5640 w 33359"/>
                <a:gd name="connsiteY11" fmla="*/ 1534 h 70352"/>
                <a:gd name="connsiteX12" fmla="*/ 17613 w 33359"/>
                <a:gd name="connsiteY12" fmla="*/ 8955 h 70352"/>
                <a:gd name="connsiteX13" fmla="*/ 18652 w 33359"/>
                <a:gd name="connsiteY13" fmla="*/ 10489 h 70352"/>
                <a:gd name="connsiteX14" fmla="*/ 30724 w 33359"/>
                <a:gd name="connsiteY14" fmla="*/ 31021 h 70352"/>
                <a:gd name="connsiteX15" fmla="*/ 32456 w 33359"/>
                <a:gd name="connsiteY15" fmla="*/ 47150 h 70352"/>
                <a:gd name="connsiteX16" fmla="*/ 20186 w 33359"/>
                <a:gd name="connsiteY16" fmla="*/ 64119 h 70352"/>
                <a:gd name="connsiteX17" fmla="*/ 18504 w 33359"/>
                <a:gd name="connsiteY17" fmla="*/ 65554 h 70352"/>
                <a:gd name="connsiteX18" fmla="*/ 3859 w 33359"/>
                <a:gd name="connsiteY18" fmla="*/ 70205 h 70352"/>
                <a:gd name="connsiteX19" fmla="*/ 3760 w 33359"/>
                <a:gd name="connsiteY19" fmla="*/ 70056 h 70352"/>
                <a:gd name="connsiteX20" fmla="*/ 2820 w 33359"/>
                <a:gd name="connsiteY20" fmla="*/ 68176 h 70352"/>
                <a:gd name="connsiteX21" fmla="*/ 3661 w 33359"/>
                <a:gd name="connsiteY21" fmla="*/ 67879 h 7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59" h="70352">
                  <a:moveTo>
                    <a:pt x="3661" y="67830"/>
                  </a:moveTo>
                  <a:lnTo>
                    <a:pt x="4750" y="68127"/>
                  </a:lnTo>
                  <a:cubicBezTo>
                    <a:pt x="7768" y="68918"/>
                    <a:pt x="11824" y="67830"/>
                    <a:pt x="14595" y="65455"/>
                  </a:cubicBezTo>
                  <a:lnTo>
                    <a:pt x="16277" y="64020"/>
                  </a:lnTo>
                  <a:cubicBezTo>
                    <a:pt x="22165" y="58925"/>
                    <a:pt x="26024" y="53086"/>
                    <a:pt x="27557" y="47397"/>
                  </a:cubicBezTo>
                  <a:cubicBezTo>
                    <a:pt x="29586" y="41707"/>
                    <a:pt x="29388" y="36117"/>
                    <a:pt x="26617" y="31515"/>
                  </a:cubicBezTo>
                  <a:lnTo>
                    <a:pt x="14546" y="10983"/>
                  </a:lnTo>
                  <a:cubicBezTo>
                    <a:pt x="14249" y="10538"/>
                    <a:pt x="13952" y="10093"/>
                    <a:pt x="13655" y="9697"/>
                  </a:cubicBezTo>
                  <a:cubicBezTo>
                    <a:pt x="11379" y="6729"/>
                    <a:pt x="7817" y="4502"/>
                    <a:pt x="3364" y="3315"/>
                  </a:cubicBezTo>
                  <a:lnTo>
                    <a:pt x="247" y="2474"/>
                  </a:lnTo>
                  <a:cubicBezTo>
                    <a:pt x="247" y="1682"/>
                    <a:pt x="148" y="841"/>
                    <a:pt x="0" y="0"/>
                  </a:cubicBezTo>
                  <a:lnTo>
                    <a:pt x="5640" y="1534"/>
                  </a:lnTo>
                  <a:cubicBezTo>
                    <a:pt x="10786" y="2919"/>
                    <a:pt x="14941" y="5492"/>
                    <a:pt x="17613" y="8955"/>
                  </a:cubicBezTo>
                  <a:cubicBezTo>
                    <a:pt x="18009" y="9450"/>
                    <a:pt x="18355" y="9944"/>
                    <a:pt x="18652" y="10489"/>
                  </a:cubicBezTo>
                  <a:lnTo>
                    <a:pt x="30724" y="31021"/>
                  </a:lnTo>
                  <a:cubicBezTo>
                    <a:pt x="33593" y="35721"/>
                    <a:pt x="34039" y="41361"/>
                    <a:pt x="32456" y="47150"/>
                  </a:cubicBezTo>
                  <a:cubicBezTo>
                    <a:pt x="30378" y="52988"/>
                    <a:pt x="26222" y="58925"/>
                    <a:pt x="20186" y="64119"/>
                  </a:cubicBezTo>
                  <a:lnTo>
                    <a:pt x="18504" y="65554"/>
                  </a:lnTo>
                  <a:cubicBezTo>
                    <a:pt x="14397" y="69116"/>
                    <a:pt x="8559" y="70897"/>
                    <a:pt x="3859" y="70205"/>
                  </a:cubicBezTo>
                  <a:cubicBezTo>
                    <a:pt x="3859" y="70155"/>
                    <a:pt x="3859" y="70106"/>
                    <a:pt x="3760" y="70056"/>
                  </a:cubicBezTo>
                  <a:cubicBezTo>
                    <a:pt x="3315" y="69512"/>
                    <a:pt x="3018" y="68869"/>
                    <a:pt x="2820" y="68176"/>
                  </a:cubicBezTo>
                  <a:cubicBezTo>
                    <a:pt x="3315" y="67879"/>
                    <a:pt x="3661" y="67879"/>
                    <a:pt x="3661" y="678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6" name="צורה חופשית: צורה 205">
              <a:extLst>
                <a:ext uri="{FF2B5EF4-FFF2-40B4-BE49-F238E27FC236}">
                  <a16:creationId xmlns:a16="http://schemas.microsoft.com/office/drawing/2014/main" id="{5E631CD9-E394-6DB7-9552-BD6B77E9B037}"/>
                </a:ext>
              </a:extLst>
            </p:cNvPr>
            <p:cNvSpPr/>
            <p:nvPr/>
          </p:nvSpPr>
          <p:spPr>
            <a:xfrm>
              <a:off x="3693074" y="633926"/>
              <a:ext cx="12039" cy="12523"/>
            </a:xfrm>
            <a:custGeom>
              <a:avLst/>
              <a:gdLst>
                <a:gd name="connsiteX0" fmla="*/ 1007 w 12039"/>
                <a:gd name="connsiteY0" fmla="*/ 3717 h 12523"/>
                <a:gd name="connsiteX1" fmla="*/ 1304 w 12039"/>
                <a:gd name="connsiteY1" fmla="*/ 10099 h 12523"/>
                <a:gd name="connsiteX2" fmla="*/ 7884 w 12039"/>
                <a:gd name="connsiteY2" fmla="*/ 12523 h 12523"/>
                <a:gd name="connsiteX3" fmla="*/ 12040 w 12039"/>
                <a:gd name="connsiteY3" fmla="*/ 4063 h 12523"/>
                <a:gd name="connsiteX4" fmla="*/ 6548 w 12039"/>
                <a:gd name="connsiteY4" fmla="*/ 204 h 12523"/>
                <a:gd name="connsiteX5" fmla="*/ 957 w 12039"/>
                <a:gd name="connsiteY5" fmla="*/ 3717 h 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9" h="12523">
                  <a:moveTo>
                    <a:pt x="1007" y="3717"/>
                  </a:moveTo>
                  <a:cubicBezTo>
                    <a:pt x="-428" y="6438"/>
                    <a:pt x="-329" y="9307"/>
                    <a:pt x="1304" y="10099"/>
                  </a:cubicBezTo>
                  <a:lnTo>
                    <a:pt x="7884" y="12523"/>
                  </a:lnTo>
                  <a:cubicBezTo>
                    <a:pt x="9417" y="9159"/>
                    <a:pt x="10258" y="7378"/>
                    <a:pt x="12040" y="4063"/>
                  </a:cubicBezTo>
                  <a:lnTo>
                    <a:pt x="6548" y="204"/>
                  </a:lnTo>
                  <a:cubicBezTo>
                    <a:pt x="4915" y="-588"/>
                    <a:pt x="2441" y="996"/>
                    <a:pt x="957" y="371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7" name="צורה חופשית: צורה 206">
              <a:extLst>
                <a:ext uri="{FF2B5EF4-FFF2-40B4-BE49-F238E27FC236}">
                  <a16:creationId xmlns:a16="http://schemas.microsoft.com/office/drawing/2014/main" id="{328EB540-FF25-2691-B9C2-FD81892139D0}"/>
                </a:ext>
              </a:extLst>
            </p:cNvPr>
            <p:cNvSpPr/>
            <p:nvPr/>
          </p:nvSpPr>
          <p:spPr>
            <a:xfrm>
              <a:off x="3700200" y="637892"/>
              <a:ext cx="6042" cy="9225"/>
            </a:xfrm>
            <a:custGeom>
              <a:avLst/>
              <a:gdLst>
                <a:gd name="connsiteX0" fmla="*/ 3528 w 6042"/>
                <a:gd name="connsiteY0" fmla="*/ 47 h 9225"/>
                <a:gd name="connsiteX1" fmla="*/ 5903 w 6042"/>
                <a:gd name="connsiteY1" fmla="*/ 3857 h 9225"/>
                <a:gd name="connsiteX2" fmla="*/ 1747 w 6042"/>
                <a:gd name="connsiteY2" fmla="*/ 9200 h 9225"/>
                <a:gd name="connsiteX3" fmla="*/ 213 w 6042"/>
                <a:gd name="connsiteY3" fmla="*/ 4846 h 9225"/>
                <a:gd name="connsiteX4" fmla="*/ 3478 w 6042"/>
                <a:gd name="connsiteY4" fmla="*/ 47 h 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2" h="9225">
                  <a:moveTo>
                    <a:pt x="3528" y="47"/>
                  </a:moveTo>
                  <a:cubicBezTo>
                    <a:pt x="5111" y="-250"/>
                    <a:pt x="6496" y="839"/>
                    <a:pt x="5903" y="3857"/>
                  </a:cubicBezTo>
                  <a:cubicBezTo>
                    <a:pt x="5358" y="6875"/>
                    <a:pt x="3330" y="8953"/>
                    <a:pt x="1747" y="9200"/>
                  </a:cubicBezTo>
                  <a:cubicBezTo>
                    <a:pt x="163" y="9447"/>
                    <a:pt x="-331" y="7864"/>
                    <a:pt x="213" y="4846"/>
                  </a:cubicBezTo>
                  <a:cubicBezTo>
                    <a:pt x="757" y="1828"/>
                    <a:pt x="1945" y="344"/>
                    <a:pt x="3478" y="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8" name="צורה חופשית: צורה 207">
              <a:extLst>
                <a:ext uri="{FF2B5EF4-FFF2-40B4-BE49-F238E27FC236}">
                  <a16:creationId xmlns:a16="http://schemas.microsoft.com/office/drawing/2014/main" id="{EF0A0DAE-2582-DDB9-955F-1781CDD2C1B9}"/>
                </a:ext>
              </a:extLst>
            </p:cNvPr>
            <p:cNvSpPr/>
            <p:nvPr/>
          </p:nvSpPr>
          <p:spPr>
            <a:xfrm>
              <a:off x="3701996" y="571594"/>
              <a:ext cx="42127" cy="75898"/>
            </a:xfrm>
            <a:custGeom>
              <a:avLst/>
              <a:gdLst>
                <a:gd name="connsiteX0" fmla="*/ 346 w 42127"/>
                <a:gd name="connsiteY0" fmla="*/ 69858 h 75898"/>
                <a:gd name="connsiteX1" fmla="*/ 2672 w 42127"/>
                <a:gd name="connsiteY1" fmla="*/ 68127 h 75898"/>
                <a:gd name="connsiteX2" fmla="*/ 4700 w 42127"/>
                <a:gd name="connsiteY2" fmla="*/ 68374 h 75898"/>
                <a:gd name="connsiteX3" fmla="*/ 5640 w 42127"/>
                <a:gd name="connsiteY3" fmla="*/ 68918 h 75898"/>
                <a:gd name="connsiteX4" fmla="*/ 13457 w 42127"/>
                <a:gd name="connsiteY4" fmla="*/ 68819 h 75898"/>
                <a:gd name="connsiteX5" fmla="*/ 15436 w 42127"/>
                <a:gd name="connsiteY5" fmla="*/ 67830 h 75898"/>
                <a:gd name="connsiteX6" fmla="*/ 32357 w 42127"/>
                <a:gd name="connsiteY6" fmla="*/ 42202 h 75898"/>
                <a:gd name="connsiteX7" fmla="*/ 26420 w 42127"/>
                <a:gd name="connsiteY7" fmla="*/ 19394 h 75898"/>
                <a:gd name="connsiteX8" fmla="*/ 18306 w 42127"/>
                <a:gd name="connsiteY8" fmla="*/ 9845 h 75898"/>
                <a:gd name="connsiteX9" fmla="*/ 15486 w 42127"/>
                <a:gd name="connsiteY9" fmla="*/ 8262 h 75898"/>
                <a:gd name="connsiteX10" fmla="*/ 16376 w 42127"/>
                <a:gd name="connsiteY10" fmla="*/ 0 h 75898"/>
                <a:gd name="connsiteX11" fmla="*/ 24935 w 42127"/>
                <a:gd name="connsiteY11" fmla="*/ 4898 h 75898"/>
                <a:gd name="connsiteX12" fmla="*/ 34929 w 42127"/>
                <a:gd name="connsiteY12" fmla="*/ 15585 h 75898"/>
                <a:gd name="connsiteX13" fmla="*/ 35523 w 42127"/>
                <a:gd name="connsiteY13" fmla="*/ 17415 h 75898"/>
                <a:gd name="connsiteX14" fmla="*/ 41460 w 42127"/>
                <a:gd name="connsiteY14" fmla="*/ 40223 h 75898"/>
                <a:gd name="connsiteX15" fmla="*/ 20037 w 42127"/>
                <a:gd name="connsiteY15" fmla="*/ 72629 h 75898"/>
                <a:gd name="connsiteX16" fmla="*/ 18058 w 42127"/>
                <a:gd name="connsiteY16" fmla="*/ 73569 h 75898"/>
                <a:gd name="connsiteX17" fmla="*/ 495 w 42127"/>
                <a:gd name="connsiteY17" fmla="*/ 74559 h 75898"/>
                <a:gd name="connsiteX18" fmla="*/ 396 w 42127"/>
                <a:gd name="connsiteY18" fmla="*/ 73520 h 75898"/>
                <a:gd name="connsiteX19" fmla="*/ 346 w 42127"/>
                <a:gd name="connsiteY19" fmla="*/ 69809 h 7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127" h="75898">
                  <a:moveTo>
                    <a:pt x="346" y="69858"/>
                  </a:moveTo>
                  <a:cubicBezTo>
                    <a:pt x="1088" y="69265"/>
                    <a:pt x="1880" y="68671"/>
                    <a:pt x="2672" y="68127"/>
                  </a:cubicBezTo>
                  <a:cubicBezTo>
                    <a:pt x="3958" y="67978"/>
                    <a:pt x="4700" y="68374"/>
                    <a:pt x="4700" y="68374"/>
                  </a:cubicBezTo>
                  <a:lnTo>
                    <a:pt x="5640" y="68918"/>
                  </a:lnTo>
                  <a:cubicBezTo>
                    <a:pt x="7669" y="70106"/>
                    <a:pt x="10884" y="70056"/>
                    <a:pt x="13457" y="68819"/>
                  </a:cubicBezTo>
                  <a:lnTo>
                    <a:pt x="15436" y="67830"/>
                  </a:lnTo>
                  <a:cubicBezTo>
                    <a:pt x="28102" y="61695"/>
                    <a:pt x="34880" y="51404"/>
                    <a:pt x="32357" y="42202"/>
                  </a:cubicBezTo>
                  <a:lnTo>
                    <a:pt x="26420" y="19394"/>
                  </a:lnTo>
                  <a:cubicBezTo>
                    <a:pt x="25331" y="15585"/>
                    <a:pt x="22561" y="12270"/>
                    <a:pt x="18306" y="9845"/>
                  </a:cubicBezTo>
                  <a:lnTo>
                    <a:pt x="15486" y="8262"/>
                  </a:lnTo>
                  <a:cubicBezTo>
                    <a:pt x="16228" y="5739"/>
                    <a:pt x="16525" y="2919"/>
                    <a:pt x="16376" y="0"/>
                  </a:cubicBezTo>
                  <a:lnTo>
                    <a:pt x="24935" y="4898"/>
                  </a:lnTo>
                  <a:cubicBezTo>
                    <a:pt x="29784" y="7669"/>
                    <a:pt x="33247" y="11330"/>
                    <a:pt x="34929" y="15585"/>
                  </a:cubicBezTo>
                  <a:cubicBezTo>
                    <a:pt x="35177" y="16178"/>
                    <a:pt x="35375" y="16821"/>
                    <a:pt x="35523" y="17415"/>
                  </a:cubicBezTo>
                  <a:lnTo>
                    <a:pt x="41460" y="40223"/>
                  </a:lnTo>
                  <a:cubicBezTo>
                    <a:pt x="44676" y="51850"/>
                    <a:pt x="36067" y="64911"/>
                    <a:pt x="20037" y="72629"/>
                  </a:cubicBezTo>
                  <a:lnTo>
                    <a:pt x="18058" y="73569"/>
                  </a:lnTo>
                  <a:cubicBezTo>
                    <a:pt x="12418" y="76290"/>
                    <a:pt x="5492" y="76637"/>
                    <a:pt x="495" y="74559"/>
                  </a:cubicBezTo>
                  <a:cubicBezTo>
                    <a:pt x="544" y="74212"/>
                    <a:pt x="544" y="73866"/>
                    <a:pt x="396" y="73520"/>
                  </a:cubicBezTo>
                  <a:cubicBezTo>
                    <a:pt x="-148" y="72332"/>
                    <a:pt x="-99" y="71046"/>
                    <a:pt x="346" y="698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9" name="צורה חופשית: צורה 208">
              <a:extLst>
                <a:ext uri="{FF2B5EF4-FFF2-40B4-BE49-F238E27FC236}">
                  <a16:creationId xmlns:a16="http://schemas.microsoft.com/office/drawing/2014/main" id="{58301C15-5D07-6E1D-647C-13950C96FBE5}"/>
                </a:ext>
              </a:extLst>
            </p:cNvPr>
            <p:cNvSpPr/>
            <p:nvPr/>
          </p:nvSpPr>
          <p:spPr>
            <a:xfrm>
              <a:off x="3702392" y="637841"/>
              <a:ext cx="18157" cy="5362"/>
            </a:xfrm>
            <a:custGeom>
              <a:avLst/>
              <a:gdLst>
                <a:gd name="connsiteX0" fmla="*/ 0 w 18157"/>
                <a:gd name="connsiteY0" fmla="*/ 3612 h 5362"/>
                <a:gd name="connsiteX1" fmla="*/ 0 w 18157"/>
                <a:gd name="connsiteY1" fmla="*/ 3661 h 5362"/>
                <a:gd name="connsiteX2" fmla="*/ 1583 w 18157"/>
                <a:gd name="connsiteY2" fmla="*/ 3958 h 5362"/>
                <a:gd name="connsiteX3" fmla="*/ 2523 w 18157"/>
                <a:gd name="connsiteY3" fmla="*/ 4502 h 5362"/>
                <a:gd name="connsiteX4" fmla="*/ 10340 w 18157"/>
                <a:gd name="connsiteY4" fmla="*/ 4403 h 5362"/>
                <a:gd name="connsiteX5" fmla="*/ 12319 w 18157"/>
                <a:gd name="connsiteY5" fmla="*/ 3414 h 5362"/>
                <a:gd name="connsiteX6" fmla="*/ 18157 w 18157"/>
                <a:gd name="connsiteY6" fmla="*/ 0 h 5362"/>
                <a:gd name="connsiteX7" fmla="*/ 15090 w 18157"/>
                <a:gd name="connsiteY7" fmla="*/ 1633 h 5362"/>
                <a:gd name="connsiteX8" fmla="*/ 13111 w 18157"/>
                <a:gd name="connsiteY8" fmla="*/ 2573 h 5362"/>
                <a:gd name="connsiteX9" fmla="*/ 5294 w 18157"/>
                <a:gd name="connsiteY9" fmla="*/ 2672 h 5362"/>
                <a:gd name="connsiteX10" fmla="*/ 4354 w 18157"/>
                <a:gd name="connsiteY10" fmla="*/ 2127 h 5362"/>
                <a:gd name="connsiteX11" fmla="*/ 2325 w 18157"/>
                <a:gd name="connsiteY11" fmla="*/ 1880 h 5362"/>
                <a:gd name="connsiteX12" fmla="*/ 0 w 18157"/>
                <a:gd name="connsiteY12" fmla="*/ 3562 h 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" h="5362">
                  <a:moveTo>
                    <a:pt x="0" y="3612"/>
                  </a:moveTo>
                  <a:cubicBezTo>
                    <a:pt x="0" y="3612"/>
                    <a:pt x="0" y="3612"/>
                    <a:pt x="0" y="3661"/>
                  </a:cubicBezTo>
                  <a:cubicBezTo>
                    <a:pt x="990" y="3661"/>
                    <a:pt x="1583" y="3958"/>
                    <a:pt x="1583" y="3958"/>
                  </a:cubicBezTo>
                  <a:lnTo>
                    <a:pt x="2523" y="4502"/>
                  </a:lnTo>
                  <a:cubicBezTo>
                    <a:pt x="4552" y="5690"/>
                    <a:pt x="7768" y="5640"/>
                    <a:pt x="10340" y="4403"/>
                  </a:cubicBezTo>
                  <a:lnTo>
                    <a:pt x="12319" y="3414"/>
                  </a:lnTo>
                  <a:cubicBezTo>
                    <a:pt x="14447" y="2375"/>
                    <a:pt x="16376" y="1237"/>
                    <a:pt x="18157" y="0"/>
                  </a:cubicBezTo>
                  <a:cubicBezTo>
                    <a:pt x="17168" y="594"/>
                    <a:pt x="16178" y="1138"/>
                    <a:pt x="15090" y="1633"/>
                  </a:cubicBezTo>
                  <a:lnTo>
                    <a:pt x="13111" y="2573"/>
                  </a:lnTo>
                  <a:cubicBezTo>
                    <a:pt x="10588" y="3810"/>
                    <a:pt x="7372" y="3859"/>
                    <a:pt x="5294" y="2672"/>
                  </a:cubicBezTo>
                  <a:lnTo>
                    <a:pt x="4354" y="2127"/>
                  </a:lnTo>
                  <a:cubicBezTo>
                    <a:pt x="4354" y="2127"/>
                    <a:pt x="3612" y="1732"/>
                    <a:pt x="2325" y="1880"/>
                  </a:cubicBezTo>
                  <a:cubicBezTo>
                    <a:pt x="1534" y="2424"/>
                    <a:pt x="742" y="2969"/>
                    <a:pt x="0" y="35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0" name="צורה חופשית: צורה 209">
              <a:extLst>
                <a:ext uri="{FF2B5EF4-FFF2-40B4-BE49-F238E27FC236}">
                  <a16:creationId xmlns:a16="http://schemas.microsoft.com/office/drawing/2014/main" id="{D94979CA-EBD6-A2DF-2BDF-D544FDB7CEC8}"/>
                </a:ext>
              </a:extLst>
            </p:cNvPr>
            <p:cNvSpPr/>
            <p:nvPr/>
          </p:nvSpPr>
          <p:spPr>
            <a:xfrm>
              <a:off x="3701996" y="576690"/>
              <a:ext cx="37827" cy="69797"/>
            </a:xfrm>
            <a:custGeom>
              <a:avLst/>
              <a:gdLst>
                <a:gd name="connsiteX0" fmla="*/ 940 w 37827"/>
                <a:gd name="connsiteY0" fmla="*/ 66346 h 69797"/>
                <a:gd name="connsiteX1" fmla="*/ 1930 w 37827"/>
                <a:gd name="connsiteY1" fmla="*/ 66890 h 69797"/>
                <a:gd name="connsiteX2" fmla="*/ 12171 w 37827"/>
                <a:gd name="connsiteY2" fmla="*/ 66742 h 69797"/>
                <a:gd name="connsiteX3" fmla="*/ 14150 w 37827"/>
                <a:gd name="connsiteY3" fmla="*/ 65752 h 69797"/>
                <a:gd name="connsiteX4" fmla="*/ 29635 w 37827"/>
                <a:gd name="connsiteY4" fmla="*/ 52542 h 69797"/>
                <a:gd name="connsiteX5" fmla="*/ 33099 w 37827"/>
                <a:gd name="connsiteY5" fmla="*/ 37007 h 69797"/>
                <a:gd name="connsiteX6" fmla="*/ 27162 w 37827"/>
                <a:gd name="connsiteY6" fmla="*/ 14199 h 69797"/>
                <a:gd name="connsiteX7" fmla="*/ 26667 w 37827"/>
                <a:gd name="connsiteY7" fmla="*/ 12715 h 69797"/>
                <a:gd name="connsiteX8" fmla="*/ 18504 w 37827"/>
                <a:gd name="connsiteY8" fmla="*/ 4007 h 69797"/>
                <a:gd name="connsiteX9" fmla="*/ 15684 w 37827"/>
                <a:gd name="connsiteY9" fmla="*/ 2424 h 69797"/>
                <a:gd name="connsiteX10" fmla="*/ 16129 w 37827"/>
                <a:gd name="connsiteY10" fmla="*/ 0 h 69797"/>
                <a:gd name="connsiteX11" fmla="*/ 21175 w 37827"/>
                <a:gd name="connsiteY11" fmla="*/ 2870 h 69797"/>
                <a:gd name="connsiteX12" fmla="*/ 30674 w 37827"/>
                <a:gd name="connsiteY12" fmla="*/ 13012 h 69797"/>
                <a:gd name="connsiteX13" fmla="*/ 31268 w 37827"/>
                <a:gd name="connsiteY13" fmla="*/ 14743 h 69797"/>
                <a:gd name="connsiteX14" fmla="*/ 37205 w 37827"/>
                <a:gd name="connsiteY14" fmla="*/ 37551 h 69797"/>
                <a:gd name="connsiteX15" fmla="*/ 34385 w 37827"/>
                <a:gd name="connsiteY15" fmla="*/ 53532 h 69797"/>
                <a:gd name="connsiteX16" fmla="*/ 17811 w 37827"/>
                <a:gd name="connsiteY16" fmla="*/ 66840 h 69797"/>
                <a:gd name="connsiteX17" fmla="*/ 15832 w 37827"/>
                <a:gd name="connsiteY17" fmla="*/ 67780 h 69797"/>
                <a:gd name="connsiteX18" fmla="*/ 396 w 37827"/>
                <a:gd name="connsiteY18" fmla="*/ 68572 h 69797"/>
                <a:gd name="connsiteX19" fmla="*/ 396 w 37827"/>
                <a:gd name="connsiteY19" fmla="*/ 68424 h 69797"/>
                <a:gd name="connsiteX20" fmla="*/ 0 w 37827"/>
                <a:gd name="connsiteY20" fmla="*/ 66346 h 69797"/>
                <a:gd name="connsiteX21" fmla="*/ 891 w 37827"/>
                <a:gd name="connsiteY21" fmla="*/ 66247 h 6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827" h="69797">
                  <a:moveTo>
                    <a:pt x="940" y="66346"/>
                  </a:moveTo>
                  <a:lnTo>
                    <a:pt x="1930" y="66890"/>
                  </a:lnTo>
                  <a:cubicBezTo>
                    <a:pt x="4651" y="68424"/>
                    <a:pt x="8856" y="68374"/>
                    <a:pt x="12171" y="66742"/>
                  </a:cubicBezTo>
                  <a:lnTo>
                    <a:pt x="14150" y="65752"/>
                  </a:lnTo>
                  <a:cubicBezTo>
                    <a:pt x="21274" y="62338"/>
                    <a:pt x="26568" y="57638"/>
                    <a:pt x="29635" y="52542"/>
                  </a:cubicBezTo>
                  <a:cubicBezTo>
                    <a:pt x="33148" y="47595"/>
                    <a:pt x="34533" y="42153"/>
                    <a:pt x="33099" y="37007"/>
                  </a:cubicBezTo>
                  <a:lnTo>
                    <a:pt x="27162" y="14199"/>
                  </a:lnTo>
                  <a:cubicBezTo>
                    <a:pt x="27013" y="13705"/>
                    <a:pt x="26865" y="13210"/>
                    <a:pt x="26667" y="12715"/>
                  </a:cubicBezTo>
                  <a:cubicBezTo>
                    <a:pt x="25282" y="9252"/>
                    <a:pt x="22462" y="6234"/>
                    <a:pt x="18504" y="4007"/>
                  </a:cubicBezTo>
                  <a:lnTo>
                    <a:pt x="15684" y="2424"/>
                  </a:lnTo>
                  <a:cubicBezTo>
                    <a:pt x="15881" y="1633"/>
                    <a:pt x="16030" y="841"/>
                    <a:pt x="16129" y="0"/>
                  </a:cubicBezTo>
                  <a:lnTo>
                    <a:pt x="21175" y="2870"/>
                  </a:lnTo>
                  <a:cubicBezTo>
                    <a:pt x="25776" y="5492"/>
                    <a:pt x="29042" y="9004"/>
                    <a:pt x="30674" y="13012"/>
                  </a:cubicBezTo>
                  <a:cubicBezTo>
                    <a:pt x="30922" y="13606"/>
                    <a:pt x="31120" y="14150"/>
                    <a:pt x="31268" y="14743"/>
                  </a:cubicBezTo>
                  <a:lnTo>
                    <a:pt x="37205" y="37551"/>
                  </a:lnTo>
                  <a:cubicBezTo>
                    <a:pt x="38640" y="42796"/>
                    <a:pt x="37551" y="48337"/>
                    <a:pt x="34385" y="53532"/>
                  </a:cubicBezTo>
                  <a:cubicBezTo>
                    <a:pt x="30773" y="58677"/>
                    <a:pt x="25133" y="63328"/>
                    <a:pt x="17811" y="66840"/>
                  </a:cubicBezTo>
                  <a:lnTo>
                    <a:pt x="15832" y="67780"/>
                  </a:lnTo>
                  <a:cubicBezTo>
                    <a:pt x="10884" y="70155"/>
                    <a:pt x="4799" y="70452"/>
                    <a:pt x="396" y="68572"/>
                  </a:cubicBezTo>
                  <a:cubicBezTo>
                    <a:pt x="396" y="68523"/>
                    <a:pt x="396" y="68473"/>
                    <a:pt x="396" y="68424"/>
                  </a:cubicBezTo>
                  <a:cubicBezTo>
                    <a:pt x="99" y="67780"/>
                    <a:pt x="0" y="67088"/>
                    <a:pt x="0" y="66346"/>
                  </a:cubicBezTo>
                  <a:cubicBezTo>
                    <a:pt x="594" y="66197"/>
                    <a:pt x="891" y="66247"/>
                    <a:pt x="891" y="66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1" name="צורה חופשית: צורה 210">
              <a:extLst>
                <a:ext uri="{FF2B5EF4-FFF2-40B4-BE49-F238E27FC236}">
                  <a16:creationId xmlns:a16="http://schemas.microsoft.com/office/drawing/2014/main" id="{40E2ADA0-76B6-4DB7-5FFC-F682E9E43338}"/>
                </a:ext>
              </a:extLst>
            </p:cNvPr>
            <p:cNvSpPr/>
            <p:nvPr/>
          </p:nvSpPr>
          <p:spPr>
            <a:xfrm>
              <a:off x="3665632" y="569615"/>
              <a:ext cx="67335" cy="52344"/>
            </a:xfrm>
            <a:custGeom>
              <a:avLst/>
              <a:gdLst>
                <a:gd name="connsiteX0" fmla="*/ 53284 w 67335"/>
                <a:gd name="connsiteY0" fmla="*/ 2375 h 52344"/>
                <a:gd name="connsiteX1" fmla="*/ 55362 w 67335"/>
                <a:gd name="connsiteY1" fmla="*/ 3908 h 52344"/>
                <a:gd name="connsiteX2" fmla="*/ 59370 w 67335"/>
                <a:gd name="connsiteY2" fmla="*/ 7718 h 52344"/>
                <a:gd name="connsiteX3" fmla="*/ 67335 w 67335"/>
                <a:gd name="connsiteY3" fmla="*/ 18108 h 52344"/>
                <a:gd name="connsiteX4" fmla="*/ 18949 w 67335"/>
                <a:gd name="connsiteY4" fmla="*/ 50514 h 52344"/>
                <a:gd name="connsiteX5" fmla="*/ 4304 w 67335"/>
                <a:gd name="connsiteY5" fmla="*/ 52344 h 52344"/>
                <a:gd name="connsiteX6" fmla="*/ 0 w 67335"/>
                <a:gd name="connsiteY6" fmla="*/ 33247 h 52344"/>
                <a:gd name="connsiteX7" fmla="*/ 16129 w 67335"/>
                <a:gd name="connsiteY7" fmla="*/ 30724 h 52344"/>
                <a:gd name="connsiteX8" fmla="*/ 43785 w 67335"/>
                <a:gd name="connsiteY8" fmla="*/ 20433 h 52344"/>
                <a:gd name="connsiteX9" fmla="*/ 50167 w 67335"/>
                <a:gd name="connsiteY9" fmla="*/ 14645 h 52344"/>
                <a:gd name="connsiteX10" fmla="*/ 50860 w 67335"/>
                <a:gd name="connsiteY10" fmla="*/ 8411 h 52344"/>
                <a:gd name="connsiteX11" fmla="*/ 50316 w 67335"/>
                <a:gd name="connsiteY11" fmla="*/ 4849 h 52344"/>
                <a:gd name="connsiteX12" fmla="*/ 50316 w 67335"/>
                <a:gd name="connsiteY12" fmla="*/ 0 h 52344"/>
                <a:gd name="connsiteX13" fmla="*/ 53383 w 67335"/>
                <a:gd name="connsiteY13" fmla="*/ 2375 h 5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35" h="52344">
                  <a:moveTo>
                    <a:pt x="53284" y="2375"/>
                  </a:moveTo>
                  <a:cubicBezTo>
                    <a:pt x="53928" y="2919"/>
                    <a:pt x="54620" y="3463"/>
                    <a:pt x="55362" y="3908"/>
                  </a:cubicBezTo>
                  <a:cubicBezTo>
                    <a:pt x="56896" y="4849"/>
                    <a:pt x="58182" y="6432"/>
                    <a:pt x="59370" y="7718"/>
                  </a:cubicBezTo>
                  <a:cubicBezTo>
                    <a:pt x="63328" y="12072"/>
                    <a:pt x="67335" y="18108"/>
                    <a:pt x="67335" y="18108"/>
                  </a:cubicBezTo>
                  <a:cubicBezTo>
                    <a:pt x="67335" y="18108"/>
                    <a:pt x="57045" y="42746"/>
                    <a:pt x="18949" y="50514"/>
                  </a:cubicBezTo>
                  <a:lnTo>
                    <a:pt x="4304" y="52344"/>
                  </a:lnTo>
                  <a:lnTo>
                    <a:pt x="0" y="33247"/>
                  </a:lnTo>
                  <a:cubicBezTo>
                    <a:pt x="5393" y="32802"/>
                    <a:pt x="10835" y="31862"/>
                    <a:pt x="16129" y="30724"/>
                  </a:cubicBezTo>
                  <a:cubicBezTo>
                    <a:pt x="25677" y="28695"/>
                    <a:pt x="35671" y="25875"/>
                    <a:pt x="43785" y="20433"/>
                  </a:cubicBezTo>
                  <a:cubicBezTo>
                    <a:pt x="46160" y="18850"/>
                    <a:pt x="48436" y="16920"/>
                    <a:pt x="50167" y="14645"/>
                  </a:cubicBezTo>
                  <a:cubicBezTo>
                    <a:pt x="51454" y="12913"/>
                    <a:pt x="51009" y="10489"/>
                    <a:pt x="50860" y="8411"/>
                  </a:cubicBezTo>
                  <a:cubicBezTo>
                    <a:pt x="50811" y="7124"/>
                    <a:pt x="50464" y="6036"/>
                    <a:pt x="50316" y="4849"/>
                  </a:cubicBezTo>
                  <a:cubicBezTo>
                    <a:pt x="50069" y="3315"/>
                    <a:pt x="50316" y="1583"/>
                    <a:pt x="50316" y="0"/>
                  </a:cubicBezTo>
                  <a:cubicBezTo>
                    <a:pt x="51454" y="693"/>
                    <a:pt x="52394" y="1534"/>
                    <a:pt x="53383" y="2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2" name="צורה חופשית: צורה 211">
              <a:extLst>
                <a:ext uri="{FF2B5EF4-FFF2-40B4-BE49-F238E27FC236}">
                  <a16:creationId xmlns:a16="http://schemas.microsoft.com/office/drawing/2014/main" id="{F24EC1A2-2781-3197-3785-FA1BEB052627}"/>
                </a:ext>
              </a:extLst>
            </p:cNvPr>
            <p:cNvSpPr/>
            <p:nvPr/>
          </p:nvSpPr>
          <p:spPr>
            <a:xfrm>
              <a:off x="3633917" y="658537"/>
              <a:ext cx="28599" cy="48502"/>
            </a:xfrm>
            <a:custGeom>
              <a:avLst/>
              <a:gdLst>
                <a:gd name="connsiteX0" fmla="*/ 28598 w 28599"/>
                <a:gd name="connsiteY0" fmla="*/ 12946 h 48502"/>
                <a:gd name="connsiteX1" fmla="*/ 28103 w 28599"/>
                <a:gd name="connsiteY1" fmla="*/ 46935 h 48502"/>
                <a:gd name="connsiteX2" fmla="*/ 25036 w 28599"/>
                <a:gd name="connsiteY2" fmla="*/ 48321 h 48502"/>
                <a:gd name="connsiteX3" fmla="*/ 2772 w 28599"/>
                <a:gd name="connsiteY3" fmla="*/ 39168 h 48502"/>
                <a:gd name="connsiteX4" fmla="*/ 2 w 28599"/>
                <a:gd name="connsiteY4" fmla="*/ 35556 h 48502"/>
                <a:gd name="connsiteX5" fmla="*/ 496 w 28599"/>
                <a:gd name="connsiteY5" fmla="*/ 1567 h 48502"/>
                <a:gd name="connsiteX6" fmla="*/ 3564 w 28599"/>
                <a:gd name="connsiteY6" fmla="*/ 182 h 48502"/>
                <a:gd name="connsiteX7" fmla="*/ 25827 w 28599"/>
                <a:gd name="connsiteY7" fmla="*/ 9334 h 48502"/>
                <a:gd name="connsiteX8" fmla="*/ 28598 w 28599"/>
                <a:gd name="connsiteY8" fmla="*/ 12946 h 4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99" h="48502">
                  <a:moveTo>
                    <a:pt x="28598" y="12946"/>
                  </a:moveTo>
                  <a:lnTo>
                    <a:pt x="28103" y="46935"/>
                  </a:lnTo>
                  <a:cubicBezTo>
                    <a:pt x="28103" y="48123"/>
                    <a:pt x="26372" y="48865"/>
                    <a:pt x="25036" y="48321"/>
                  </a:cubicBezTo>
                  <a:lnTo>
                    <a:pt x="2772" y="39168"/>
                  </a:lnTo>
                  <a:cubicBezTo>
                    <a:pt x="1041" y="38426"/>
                    <a:pt x="-48" y="37090"/>
                    <a:pt x="2" y="35556"/>
                  </a:cubicBezTo>
                  <a:lnTo>
                    <a:pt x="496" y="1567"/>
                  </a:lnTo>
                  <a:cubicBezTo>
                    <a:pt x="496" y="380"/>
                    <a:pt x="2228" y="-363"/>
                    <a:pt x="3564" y="182"/>
                  </a:cubicBezTo>
                  <a:lnTo>
                    <a:pt x="25827" y="9334"/>
                  </a:lnTo>
                  <a:cubicBezTo>
                    <a:pt x="27559" y="10077"/>
                    <a:pt x="28648" y="11412"/>
                    <a:pt x="28598" y="129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3" name="צורה חופשית: צורה 212">
              <a:extLst>
                <a:ext uri="{FF2B5EF4-FFF2-40B4-BE49-F238E27FC236}">
                  <a16:creationId xmlns:a16="http://schemas.microsoft.com/office/drawing/2014/main" id="{6C9BDDDC-4B7B-8C4D-8F79-C9B1DA66FB12}"/>
                </a:ext>
              </a:extLst>
            </p:cNvPr>
            <p:cNvSpPr/>
            <p:nvPr/>
          </p:nvSpPr>
          <p:spPr>
            <a:xfrm>
              <a:off x="3640499" y="666074"/>
              <a:ext cx="15337" cy="19228"/>
            </a:xfrm>
            <a:custGeom>
              <a:avLst/>
              <a:gdLst>
                <a:gd name="connsiteX0" fmla="*/ 148 w 15337"/>
                <a:gd name="connsiteY0" fmla="*/ 1748 h 19228"/>
                <a:gd name="connsiteX1" fmla="*/ 0 w 15337"/>
                <a:gd name="connsiteY1" fmla="*/ 11742 h 19228"/>
                <a:gd name="connsiteX2" fmla="*/ 2721 w 15337"/>
                <a:gd name="connsiteY2" fmla="*/ 15304 h 19228"/>
                <a:gd name="connsiteX3" fmla="*/ 11775 w 15337"/>
                <a:gd name="connsiteY3" fmla="*/ 19015 h 19228"/>
                <a:gd name="connsiteX4" fmla="*/ 15189 w 15337"/>
                <a:gd name="connsiteY4" fmla="*/ 17481 h 19228"/>
                <a:gd name="connsiteX5" fmla="*/ 15337 w 15337"/>
                <a:gd name="connsiteY5" fmla="*/ 7487 h 19228"/>
                <a:gd name="connsiteX6" fmla="*/ 12616 w 15337"/>
                <a:gd name="connsiteY6" fmla="*/ 3925 h 19228"/>
                <a:gd name="connsiteX7" fmla="*/ 3562 w 15337"/>
                <a:gd name="connsiteY7" fmla="*/ 214 h 19228"/>
                <a:gd name="connsiteX8" fmla="*/ 148 w 15337"/>
                <a:gd name="connsiteY8" fmla="*/ 1748 h 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7" h="19228">
                  <a:moveTo>
                    <a:pt x="148" y="1748"/>
                  </a:moveTo>
                  <a:lnTo>
                    <a:pt x="0" y="11742"/>
                  </a:lnTo>
                  <a:cubicBezTo>
                    <a:pt x="0" y="13226"/>
                    <a:pt x="1039" y="14562"/>
                    <a:pt x="2721" y="15304"/>
                  </a:cubicBezTo>
                  <a:lnTo>
                    <a:pt x="11775" y="19015"/>
                  </a:lnTo>
                  <a:cubicBezTo>
                    <a:pt x="13259" y="19658"/>
                    <a:pt x="15189" y="18767"/>
                    <a:pt x="15189" y="17481"/>
                  </a:cubicBezTo>
                  <a:lnTo>
                    <a:pt x="15337" y="7487"/>
                  </a:lnTo>
                  <a:cubicBezTo>
                    <a:pt x="15337" y="6003"/>
                    <a:pt x="14298" y="4667"/>
                    <a:pt x="12616" y="3925"/>
                  </a:cubicBezTo>
                  <a:lnTo>
                    <a:pt x="3562" y="214"/>
                  </a:lnTo>
                  <a:cubicBezTo>
                    <a:pt x="2078" y="-429"/>
                    <a:pt x="148" y="462"/>
                    <a:pt x="148" y="174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4" name="צורה חופשית: צורה 213">
              <a:extLst>
                <a:ext uri="{FF2B5EF4-FFF2-40B4-BE49-F238E27FC236}">
                  <a16:creationId xmlns:a16="http://schemas.microsoft.com/office/drawing/2014/main" id="{5A612B5E-9A28-E744-B6E6-121A513A9315}"/>
                </a:ext>
              </a:extLst>
            </p:cNvPr>
            <p:cNvSpPr/>
            <p:nvPr/>
          </p:nvSpPr>
          <p:spPr>
            <a:xfrm>
              <a:off x="3685273" y="783824"/>
              <a:ext cx="38204" cy="29167"/>
            </a:xfrm>
            <a:custGeom>
              <a:avLst/>
              <a:gdLst>
                <a:gd name="connsiteX0" fmla="*/ 3662 w 38204"/>
                <a:gd name="connsiteY0" fmla="*/ 3629 h 29167"/>
                <a:gd name="connsiteX1" fmla="*/ 15882 w 38204"/>
                <a:gd name="connsiteY1" fmla="*/ 2095 h 29167"/>
                <a:gd name="connsiteX2" fmla="*/ 28152 w 38204"/>
                <a:gd name="connsiteY2" fmla="*/ 413 h 29167"/>
                <a:gd name="connsiteX3" fmla="*/ 37948 w 38204"/>
                <a:gd name="connsiteY3" fmla="*/ 2491 h 29167"/>
                <a:gd name="connsiteX4" fmla="*/ 37701 w 38204"/>
                <a:gd name="connsiteY4" fmla="*/ 7438 h 29167"/>
                <a:gd name="connsiteX5" fmla="*/ 35277 w 38204"/>
                <a:gd name="connsiteY5" fmla="*/ 10902 h 29167"/>
                <a:gd name="connsiteX6" fmla="*/ 34485 w 38204"/>
                <a:gd name="connsiteY6" fmla="*/ 12534 h 29167"/>
                <a:gd name="connsiteX7" fmla="*/ 34337 w 38204"/>
                <a:gd name="connsiteY7" fmla="*/ 14958 h 29167"/>
                <a:gd name="connsiteX8" fmla="*/ 33990 w 38204"/>
                <a:gd name="connsiteY8" fmla="*/ 20500 h 29167"/>
                <a:gd name="connsiteX9" fmla="*/ 31714 w 38204"/>
                <a:gd name="connsiteY9" fmla="*/ 23072 h 29167"/>
                <a:gd name="connsiteX10" fmla="*/ 23353 w 38204"/>
                <a:gd name="connsiteY10" fmla="*/ 24111 h 29167"/>
                <a:gd name="connsiteX11" fmla="*/ 15783 w 38204"/>
                <a:gd name="connsiteY11" fmla="*/ 25051 h 29167"/>
                <a:gd name="connsiteX12" fmla="*/ 12023 w 38204"/>
                <a:gd name="connsiteY12" fmla="*/ 25546 h 29167"/>
                <a:gd name="connsiteX13" fmla="*/ 8857 w 38204"/>
                <a:gd name="connsiteY13" fmla="*/ 26090 h 29167"/>
                <a:gd name="connsiteX14" fmla="*/ 7422 w 38204"/>
                <a:gd name="connsiteY14" fmla="*/ 27575 h 29167"/>
                <a:gd name="connsiteX15" fmla="*/ 4602 w 38204"/>
                <a:gd name="connsiteY15" fmla="*/ 29158 h 29167"/>
                <a:gd name="connsiteX16" fmla="*/ 397 w 38204"/>
                <a:gd name="connsiteY16" fmla="*/ 26239 h 29167"/>
                <a:gd name="connsiteX17" fmla="*/ 397 w 38204"/>
                <a:gd name="connsiteY17" fmla="*/ 20599 h 29167"/>
                <a:gd name="connsiteX18" fmla="*/ 1040 w 38204"/>
                <a:gd name="connsiteY18" fmla="*/ 10951 h 29167"/>
                <a:gd name="connsiteX19" fmla="*/ 1337 w 38204"/>
                <a:gd name="connsiteY19" fmla="*/ 6251 h 29167"/>
                <a:gd name="connsiteX20" fmla="*/ 3613 w 38204"/>
                <a:gd name="connsiteY20" fmla="*/ 3678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04" h="29167">
                  <a:moveTo>
                    <a:pt x="3662" y="3629"/>
                  </a:moveTo>
                  <a:cubicBezTo>
                    <a:pt x="7719" y="3134"/>
                    <a:pt x="11825" y="2590"/>
                    <a:pt x="15882" y="2095"/>
                  </a:cubicBezTo>
                  <a:cubicBezTo>
                    <a:pt x="19989" y="1600"/>
                    <a:pt x="24046" y="759"/>
                    <a:pt x="28152" y="413"/>
                  </a:cubicBezTo>
                  <a:cubicBezTo>
                    <a:pt x="31022" y="116"/>
                    <a:pt x="36662" y="-1022"/>
                    <a:pt x="37948" y="2491"/>
                  </a:cubicBezTo>
                  <a:cubicBezTo>
                    <a:pt x="38443" y="3876"/>
                    <a:pt x="38146" y="6053"/>
                    <a:pt x="37701" y="7438"/>
                  </a:cubicBezTo>
                  <a:cubicBezTo>
                    <a:pt x="37256" y="8824"/>
                    <a:pt x="36464" y="9961"/>
                    <a:pt x="35277" y="10902"/>
                  </a:cubicBezTo>
                  <a:cubicBezTo>
                    <a:pt x="34534" y="11495"/>
                    <a:pt x="34534" y="11594"/>
                    <a:pt x="34485" y="12534"/>
                  </a:cubicBezTo>
                  <a:cubicBezTo>
                    <a:pt x="34435" y="13326"/>
                    <a:pt x="34386" y="14117"/>
                    <a:pt x="34337" y="14958"/>
                  </a:cubicBezTo>
                  <a:cubicBezTo>
                    <a:pt x="34238" y="16789"/>
                    <a:pt x="34089" y="18669"/>
                    <a:pt x="33990" y="20500"/>
                  </a:cubicBezTo>
                  <a:cubicBezTo>
                    <a:pt x="33891" y="21934"/>
                    <a:pt x="33050" y="22924"/>
                    <a:pt x="31714" y="23072"/>
                  </a:cubicBezTo>
                  <a:cubicBezTo>
                    <a:pt x="28944" y="23419"/>
                    <a:pt x="26173" y="23765"/>
                    <a:pt x="23353" y="24111"/>
                  </a:cubicBezTo>
                  <a:cubicBezTo>
                    <a:pt x="20830" y="24408"/>
                    <a:pt x="18307" y="24754"/>
                    <a:pt x="15783" y="25051"/>
                  </a:cubicBezTo>
                  <a:cubicBezTo>
                    <a:pt x="14547" y="25200"/>
                    <a:pt x="13260" y="25348"/>
                    <a:pt x="12023" y="25546"/>
                  </a:cubicBezTo>
                  <a:cubicBezTo>
                    <a:pt x="10984" y="25694"/>
                    <a:pt x="9797" y="25645"/>
                    <a:pt x="8857" y="26090"/>
                  </a:cubicBezTo>
                  <a:cubicBezTo>
                    <a:pt x="8115" y="26437"/>
                    <a:pt x="7867" y="26981"/>
                    <a:pt x="7422" y="27575"/>
                  </a:cubicBezTo>
                  <a:cubicBezTo>
                    <a:pt x="6779" y="28465"/>
                    <a:pt x="5740" y="29108"/>
                    <a:pt x="4602" y="29158"/>
                  </a:cubicBezTo>
                  <a:cubicBezTo>
                    <a:pt x="2722" y="29306"/>
                    <a:pt x="1238" y="27673"/>
                    <a:pt x="397" y="26239"/>
                  </a:cubicBezTo>
                  <a:cubicBezTo>
                    <a:pt x="-444" y="24705"/>
                    <a:pt x="298" y="22281"/>
                    <a:pt x="397" y="20599"/>
                  </a:cubicBezTo>
                  <a:cubicBezTo>
                    <a:pt x="595" y="17383"/>
                    <a:pt x="793" y="14167"/>
                    <a:pt x="1040" y="10951"/>
                  </a:cubicBezTo>
                  <a:cubicBezTo>
                    <a:pt x="1139" y="9368"/>
                    <a:pt x="1238" y="7834"/>
                    <a:pt x="1337" y="6251"/>
                  </a:cubicBezTo>
                  <a:cubicBezTo>
                    <a:pt x="1436" y="4816"/>
                    <a:pt x="2277" y="3827"/>
                    <a:pt x="3613" y="36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5" name="צורה חופשית: צורה 214">
              <a:extLst>
                <a:ext uri="{FF2B5EF4-FFF2-40B4-BE49-F238E27FC236}">
                  <a16:creationId xmlns:a16="http://schemas.microsoft.com/office/drawing/2014/main" id="{B6023798-E616-BB01-D7E5-DC1F2483F090}"/>
                </a:ext>
              </a:extLst>
            </p:cNvPr>
            <p:cNvSpPr/>
            <p:nvPr/>
          </p:nvSpPr>
          <p:spPr>
            <a:xfrm>
              <a:off x="3688488" y="786005"/>
              <a:ext cx="34981" cy="26889"/>
            </a:xfrm>
            <a:custGeom>
              <a:avLst/>
              <a:gdLst>
                <a:gd name="connsiteX0" fmla="*/ 3465 w 34981"/>
                <a:gd name="connsiteY0" fmla="*/ 3723 h 26889"/>
                <a:gd name="connsiteX1" fmla="*/ 32853 w 34981"/>
                <a:gd name="connsiteY1" fmla="*/ 12 h 26889"/>
                <a:gd name="connsiteX2" fmla="*/ 34980 w 34981"/>
                <a:gd name="connsiteY2" fmla="*/ 2239 h 26889"/>
                <a:gd name="connsiteX3" fmla="*/ 33793 w 34981"/>
                <a:gd name="connsiteY3" fmla="*/ 20594 h 26889"/>
                <a:gd name="connsiteX4" fmla="*/ 31517 w 34981"/>
                <a:gd name="connsiteY4" fmla="*/ 23166 h 26889"/>
                <a:gd name="connsiteX5" fmla="*/ 2129 w 34981"/>
                <a:gd name="connsiteY5" fmla="*/ 26877 h 26889"/>
                <a:gd name="connsiteX6" fmla="*/ 1 w 34981"/>
                <a:gd name="connsiteY6" fmla="*/ 24651 h 26889"/>
                <a:gd name="connsiteX7" fmla="*/ 1189 w 34981"/>
                <a:gd name="connsiteY7" fmla="*/ 6295 h 26889"/>
                <a:gd name="connsiteX8" fmla="*/ 3465 w 34981"/>
                <a:gd name="connsiteY8" fmla="*/ 3723 h 2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" h="26889">
                  <a:moveTo>
                    <a:pt x="3465" y="3723"/>
                  </a:moveTo>
                  <a:lnTo>
                    <a:pt x="32853" y="12"/>
                  </a:lnTo>
                  <a:cubicBezTo>
                    <a:pt x="33842" y="-136"/>
                    <a:pt x="35030" y="1101"/>
                    <a:pt x="34980" y="2239"/>
                  </a:cubicBezTo>
                  <a:lnTo>
                    <a:pt x="33793" y="20594"/>
                  </a:lnTo>
                  <a:cubicBezTo>
                    <a:pt x="33694" y="22028"/>
                    <a:pt x="32853" y="23018"/>
                    <a:pt x="31517" y="23166"/>
                  </a:cubicBezTo>
                  <a:lnTo>
                    <a:pt x="2129" y="26877"/>
                  </a:lnTo>
                  <a:cubicBezTo>
                    <a:pt x="1139" y="27025"/>
                    <a:pt x="-48" y="25789"/>
                    <a:pt x="1" y="24651"/>
                  </a:cubicBezTo>
                  <a:lnTo>
                    <a:pt x="1189" y="6295"/>
                  </a:lnTo>
                  <a:cubicBezTo>
                    <a:pt x="1288" y="4861"/>
                    <a:pt x="2129" y="3871"/>
                    <a:pt x="3465" y="372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6" name="צורה חופשית: צורה 215">
              <a:extLst>
                <a:ext uri="{FF2B5EF4-FFF2-40B4-BE49-F238E27FC236}">
                  <a16:creationId xmlns:a16="http://schemas.microsoft.com/office/drawing/2014/main" id="{93F2B4B4-76F4-3E4A-E16F-8DB452423642}"/>
                </a:ext>
              </a:extLst>
            </p:cNvPr>
            <p:cNvSpPr/>
            <p:nvPr/>
          </p:nvSpPr>
          <p:spPr>
            <a:xfrm>
              <a:off x="3633771" y="536615"/>
              <a:ext cx="81665" cy="52733"/>
            </a:xfrm>
            <a:custGeom>
              <a:avLst/>
              <a:gdLst>
                <a:gd name="connsiteX0" fmla="*/ 69710 w 81665"/>
                <a:gd name="connsiteY0" fmla="*/ 27953 h 52733"/>
                <a:gd name="connsiteX1" fmla="*/ 65554 w 81665"/>
                <a:gd name="connsiteY1" fmla="*/ 31862 h 52733"/>
                <a:gd name="connsiteX2" fmla="*/ 62635 w 81665"/>
                <a:gd name="connsiteY2" fmla="*/ 33494 h 52733"/>
                <a:gd name="connsiteX3" fmla="*/ 62833 w 81665"/>
                <a:gd name="connsiteY3" fmla="*/ 29536 h 52733"/>
                <a:gd name="connsiteX4" fmla="*/ 62685 w 81665"/>
                <a:gd name="connsiteY4" fmla="*/ 26420 h 52733"/>
                <a:gd name="connsiteX5" fmla="*/ 61349 w 81665"/>
                <a:gd name="connsiteY5" fmla="*/ 14249 h 52733"/>
                <a:gd name="connsiteX6" fmla="*/ 62685 w 81665"/>
                <a:gd name="connsiteY6" fmla="*/ 12567 h 52733"/>
                <a:gd name="connsiteX7" fmla="*/ 65406 w 81665"/>
                <a:gd name="connsiteY7" fmla="*/ 9845 h 52733"/>
                <a:gd name="connsiteX8" fmla="*/ 68622 w 81665"/>
                <a:gd name="connsiteY8" fmla="*/ 6184 h 52733"/>
                <a:gd name="connsiteX9" fmla="*/ 69858 w 81665"/>
                <a:gd name="connsiteY9" fmla="*/ 0 h 52733"/>
                <a:gd name="connsiteX10" fmla="*/ 55362 w 81665"/>
                <a:gd name="connsiteY10" fmla="*/ 12517 h 52733"/>
                <a:gd name="connsiteX11" fmla="*/ 36760 w 81665"/>
                <a:gd name="connsiteY11" fmla="*/ 14348 h 52733"/>
                <a:gd name="connsiteX12" fmla="*/ 0 w 81665"/>
                <a:gd name="connsiteY12" fmla="*/ 8905 h 52733"/>
                <a:gd name="connsiteX13" fmla="*/ 940 w 81665"/>
                <a:gd name="connsiteY13" fmla="*/ 19147 h 52733"/>
                <a:gd name="connsiteX14" fmla="*/ 3117 w 81665"/>
                <a:gd name="connsiteY14" fmla="*/ 28646 h 52733"/>
                <a:gd name="connsiteX15" fmla="*/ 10835 w 81665"/>
                <a:gd name="connsiteY15" fmla="*/ 46952 h 52733"/>
                <a:gd name="connsiteX16" fmla="*/ 35968 w 81665"/>
                <a:gd name="connsiteY16" fmla="*/ 52196 h 52733"/>
                <a:gd name="connsiteX17" fmla="*/ 60112 w 81665"/>
                <a:gd name="connsiteY17" fmla="*/ 44132 h 52733"/>
                <a:gd name="connsiteX18" fmla="*/ 61992 w 81665"/>
                <a:gd name="connsiteY18" fmla="*/ 41757 h 52733"/>
                <a:gd name="connsiteX19" fmla="*/ 62338 w 81665"/>
                <a:gd name="connsiteY19" fmla="*/ 39827 h 52733"/>
                <a:gd name="connsiteX20" fmla="*/ 63080 w 81665"/>
                <a:gd name="connsiteY20" fmla="*/ 37007 h 52733"/>
                <a:gd name="connsiteX21" fmla="*/ 63278 w 81665"/>
                <a:gd name="connsiteY21" fmla="*/ 36661 h 52733"/>
                <a:gd name="connsiteX22" fmla="*/ 63724 w 81665"/>
                <a:gd name="connsiteY22" fmla="*/ 36364 h 52733"/>
                <a:gd name="connsiteX23" fmla="*/ 67731 w 81665"/>
                <a:gd name="connsiteY23" fmla="*/ 33148 h 52733"/>
                <a:gd name="connsiteX24" fmla="*/ 71590 w 81665"/>
                <a:gd name="connsiteY24" fmla="*/ 29240 h 52733"/>
                <a:gd name="connsiteX25" fmla="*/ 75548 w 81665"/>
                <a:gd name="connsiteY25" fmla="*/ 24342 h 52733"/>
                <a:gd name="connsiteX26" fmla="*/ 79803 w 81665"/>
                <a:gd name="connsiteY26" fmla="*/ 16525 h 52733"/>
                <a:gd name="connsiteX27" fmla="*/ 81436 w 81665"/>
                <a:gd name="connsiteY27" fmla="*/ 13358 h 52733"/>
                <a:gd name="connsiteX28" fmla="*/ 81633 w 81665"/>
                <a:gd name="connsiteY28" fmla="*/ 8955 h 52733"/>
                <a:gd name="connsiteX29" fmla="*/ 78813 w 81665"/>
                <a:gd name="connsiteY29" fmla="*/ 13952 h 52733"/>
                <a:gd name="connsiteX30" fmla="*/ 76439 w 81665"/>
                <a:gd name="connsiteY30" fmla="*/ 18850 h 52733"/>
                <a:gd name="connsiteX31" fmla="*/ 69760 w 81665"/>
                <a:gd name="connsiteY31" fmla="*/ 28052 h 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665" h="52733">
                  <a:moveTo>
                    <a:pt x="69710" y="27953"/>
                  </a:moveTo>
                  <a:cubicBezTo>
                    <a:pt x="68523" y="29339"/>
                    <a:pt x="67187" y="30872"/>
                    <a:pt x="65554" y="31862"/>
                  </a:cubicBezTo>
                  <a:cubicBezTo>
                    <a:pt x="64614" y="32406"/>
                    <a:pt x="63674" y="33099"/>
                    <a:pt x="62635" y="33494"/>
                  </a:cubicBezTo>
                  <a:cubicBezTo>
                    <a:pt x="62784" y="32159"/>
                    <a:pt x="62833" y="30872"/>
                    <a:pt x="62833" y="29536"/>
                  </a:cubicBezTo>
                  <a:cubicBezTo>
                    <a:pt x="62833" y="28498"/>
                    <a:pt x="62833" y="27459"/>
                    <a:pt x="62685" y="26420"/>
                  </a:cubicBezTo>
                  <a:cubicBezTo>
                    <a:pt x="62289" y="22758"/>
                    <a:pt x="59271" y="17663"/>
                    <a:pt x="61349" y="14249"/>
                  </a:cubicBezTo>
                  <a:cubicBezTo>
                    <a:pt x="61745" y="13655"/>
                    <a:pt x="62190" y="13111"/>
                    <a:pt x="62685" y="12567"/>
                  </a:cubicBezTo>
                  <a:cubicBezTo>
                    <a:pt x="63526" y="11627"/>
                    <a:pt x="64416" y="10687"/>
                    <a:pt x="65406" y="9845"/>
                  </a:cubicBezTo>
                  <a:cubicBezTo>
                    <a:pt x="66692" y="8807"/>
                    <a:pt x="68523" y="7916"/>
                    <a:pt x="68622" y="6184"/>
                  </a:cubicBezTo>
                  <a:cubicBezTo>
                    <a:pt x="68770" y="4106"/>
                    <a:pt x="69166" y="1979"/>
                    <a:pt x="69858" y="0"/>
                  </a:cubicBezTo>
                  <a:cubicBezTo>
                    <a:pt x="66939" y="5541"/>
                    <a:pt x="61695" y="10637"/>
                    <a:pt x="55362" y="12517"/>
                  </a:cubicBezTo>
                  <a:cubicBezTo>
                    <a:pt x="49673" y="14199"/>
                    <a:pt x="42697" y="14249"/>
                    <a:pt x="36760" y="14348"/>
                  </a:cubicBezTo>
                  <a:cubicBezTo>
                    <a:pt x="24292" y="14546"/>
                    <a:pt x="11775" y="12715"/>
                    <a:pt x="0" y="8905"/>
                  </a:cubicBezTo>
                  <a:cubicBezTo>
                    <a:pt x="198" y="8955"/>
                    <a:pt x="742" y="18157"/>
                    <a:pt x="940" y="19147"/>
                  </a:cubicBezTo>
                  <a:cubicBezTo>
                    <a:pt x="1583" y="22313"/>
                    <a:pt x="2474" y="25430"/>
                    <a:pt x="3117" y="28646"/>
                  </a:cubicBezTo>
                  <a:cubicBezTo>
                    <a:pt x="4403" y="35177"/>
                    <a:pt x="6135" y="41806"/>
                    <a:pt x="10835" y="46952"/>
                  </a:cubicBezTo>
                  <a:cubicBezTo>
                    <a:pt x="16772" y="53482"/>
                    <a:pt x="27755" y="53185"/>
                    <a:pt x="35968" y="52196"/>
                  </a:cubicBezTo>
                  <a:cubicBezTo>
                    <a:pt x="44428" y="51206"/>
                    <a:pt x="53235" y="49227"/>
                    <a:pt x="60112" y="44132"/>
                  </a:cubicBezTo>
                  <a:cubicBezTo>
                    <a:pt x="61052" y="43439"/>
                    <a:pt x="61646" y="42944"/>
                    <a:pt x="61992" y="41757"/>
                  </a:cubicBezTo>
                  <a:cubicBezTo>
                    <a:pt x="62190" y="41114"/>
                    <a:pt x="62239" y="40470"/>
                    <a:pt x="62338" y="39827"/>
                  </a:cubicBezTo>
                  <a:cubicBezTo>
                    <a:pt x="62487" y="38887"/>
                    <a:pt x="62734" y="37947"/>
                    <a:pt x="63080" y="37007"/>
                  </a:cubicBezTo>
                  <a:cubicBezTo>
                    <a:pt x="63080" y="36908"/>
                    <a:pt x="63179" y="36760"/>
                    <a:pt x="63278" y="36661"/>
                  </a:cubicBezTo>
                  <a:cubicBezTo>
                    <a:pt x="63377" y="36512"/>
                    <a:pt x="63526" y="36463"/>
                    <a:pt x="63724" y="36364"/>
                  </a:cubicBezTo>
                  <a:cubicBezTo>
                    <a:pt x="65208" y="35572"/>
                    <a:pt x="66544" y="34336"/>
                    <a:pt x="67731" y="33148"/>
                  </a:cubicBezTo>
                  <a:cubicBezTo>
                    <a:pt x="69017" y="31812"/>
                    <a:pt x="70452" y="30724"/>
                    <a:pt x="71590" y="29240"/>
                  </a:cubicBezTo>
                  <a:cubicBezTo>
                    <a:pt x="72876" y="27557"/>
                    <a:pt x="74361" y="26073"/>
                    <a:pt x="75548" y="24342"/>
                  </a:cubicBezTo>
                  <a:cubicBezTo>
                    <a:pt x="77181" y="21868"/>
                    <a:pt x="78467" y="19147"/>
                    <a:pt x="79803" y="16525"/>
                  </a:cubicBezTo>
                  <a:cubicBezTo>
                    <a:pt x="80298" y="15486"/>
                    <a:pt x="81139" y="14397"/>
                    <a:pt x="81436" y="13358"/>
                  </a:cubicBezTo>
                  <a:cubicBezTo>
                    <a:pt x="81831" y="12022"/>
                    <a:pt x="81584" y="10340"/>
                    <a:pt x="81633" y="8955"/>
                  </a:cubicBezTo>
                  <a:cubicBezTo>
                    <a:pt x="80595" y="10588"/>
                    <a:pt x="79704" y="12220"/>
                    <a:pt x="78813" y="13952"/>
                  </a:cubicBezTo>
                  <a:cubicBezTo>
                    <a:pt x="78022" y="15585"/>
                    <a:pt x="77428" y="17316"/>
                    <a:pt x="76439" y="18850"/>
                  </a:cubicBezTo>
                  <a:cubicBezTo>
                    <a:pt x="74410" y="22016"/>
                    <a:pt x="72233" y="25133"/>
                    <a:pt x="69760" y="280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7" name="צורה חופשית: צורה 216">
              <a:extLst>
                <a:ext uri="{FF2B5EF4-FFF2-40B4-BE49-F238E27FC236}">
                  <a16:creationId xmlns:a16="http://schemas.microsoft.com/office/drawing/2014/main" id="{0A6BD3D4-7CFA-3E52-7CC8-D8A8BDFAE2FE}"/>
                </a:ext>
              </a:extLst>
            </p:cNvPr>
            <p:cNvSpPr/>
            <p:nvPr/>
          </p:nvSpPr>
          <p:spPr>
            <a:xfrm>
              <a:off x="3648613" y="531668"/>
              <a:ext cx="27359" cy="19047"/>
            </a:xfrm>
            <a:custGeom>
              <a:avLst/>
              <a:gdLst>
                <a:gd name="connsiteX0" fmla="*/ 27360 w 27359"/>
                <a:gd name="connsiteY0" fmla="*/ 19048 h 19047"/>
                <a:gd name="connsiteX1" fmla="*/ 4453 w 27359"/>
                <a:gd name="connsiteY1" fmla="*/ 12319 h 19047"/>
                <a:gd name="connsiteX2" fmla="*/ 0 w 27359"/>
                <a:gd name="connsiteY2" fmla="*/ 0 h 19047"/>
                <a:gd name="connsiteX3" fmla="*/ 25677 w 27359"/>
                <a:gd name="connsiteY3" fmla="*/ 7570 h 19047"/>
                <a:gd name="connsiteX4" fmla="*/ 27360 w 27359"/>
                <a:gd name="connsiteY4" fmla="*/ 19048 h 19047"/>
                <a:gd name="connsiteX5" fmla="*/ 6481 w 27359"/>
                <a:gd name="connsiteY5" fmla="*/ 10588 h 19047"/>
                <a:gd name="connsiteX6" fmla="*/ 24638 w 27359"/>
                <a:gd name="connsiteY6" fmla="*/ 15931 h 19047"/>
                <a:gd name="connsiteX7" fmla="*/ 23649 w 27359"/>
                <a:gd name="connsiteY7" fmla="*/ 9252 h 19047"/>
                <a:gd name="connsiteX8" fmla="*/ 2771 w 27359"/>
                <a:gd name="connsiteY8" fmla="*/ 3067 h 19047"/>
                <a:gd name="connsiteX9" fmla="*/ 6481 w 27359"/>
                <a:gd name="connsiteY9" fmla="*/ 10588 h 1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9" h="19047">
                  <a:moveTo>
                    <a:pt x="27360" y="19048"/>
                  </a:moveTo>
                  <a:lnTo>
                    <a:pt x="4453" y="12319"/>
                  </a:lnTo>
                  <a:lnTo>
                    <a:pt x="0" y="0"/>
                  </a:lnTo>
                  <a:lnTo>
                    <a:pt x="25677" y="7570"/>
                  </a:lnTo>
                  <a:lnTo>
                    <a:pt x="27360" y="19048"/>
                  </a:lnTo>
                  <a:close/>
                  <a:moveTo>
                    <a:pt x="6481" y="10588"/>
                  </a:moveTo>
                  <a:lnTo>
                    <a:pt x="24638" y="15931"/>
                  </a:lnTo>
                  <a:lnTo>
                    <a:pt x="23649" y="9252"/>
                  </a:lnTo>
                  <a:lnTo>
                    <a:pt x="2771" y="3067"/>
                  </a:lnTo>
                  <a:lnTo>
                    <a:pt x="6481" y="1058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8" name="צורה חופשית: צורה 217">
              <a:extLst>
                <a:ext uri="{FF2B5EF4-FFF2-40B4-BE49-F238E27FC236}">
                  <a16:creationId xmlns:a16="http://schemas.microsoft.com/office/drawing/2014/main" id="{8FBD8A65-140D-59F1-6D51-A37EA0D56717}"/>
                </a:ext>
              </a:extLst>
            </p:cNvPr>
            <p:cNvSpPr/>
            <p:nvPr/>
          </p:nvSpPr>
          <p:spPr>
            <a:xfrm>
              <a:off x="3624222" y="524395"/>
              <a:ext cx="23154" cy="17761"/>
            </a:xfrm>
            <a:custGeom>
              <a:avLst/>
              <a:gdLst>
                <a:gd name="connsiteX0" fmla="*/ 21274 w 23154"/>
                <a:gd name="connsiteY0" fmla="*/ 17761 h 17761"/>
                <a:gd name="connsiteX1" fmla="*/ 1682 w 23154"/>
                <a:gd name="connsiteY1" fmla="*/ 11528 h 17761"/>
                <a:gd name="connsiteX2" fmla="*/ 0 w 23154"/>
                <a:gd name="connsiteY2" fmla="*/ 0 h 17761"/>
                <a:gd name="connsiteX3" fmla="*/ 23154 w 23154"/>
                <a:gd name="connsiteY3" fmla="*/ 6630 h 17761"/>
                <a:gd name="connsiteX4" fmla="*/ 21274 w 23154"/>
                <a:gd name="connsiteY4" fmla="*/ 17761 h 17761"/>
                <a:gd name="connsiteX5" fmla="*/ 3711 w 23154"/>
                <a:gd name="connsiteY5" fmla="*/ 9845 h 17761"/>
                <a:gd name="connsiteX6" fmla="*/ 18553 w 23154"/>
                <a:gd name="connsiteY6" fmla="*/ 14595 h 17761"/>
                <a:gd name="connsiteX7" fmla="*/ 21126 w 23154"/>
                <a:gd name="connsiteY7" fmla="*/ 8312 h 17761"/>
                <a:gd name="connsiteX8" fmla="*/ 2721 w 23154"/>
                <a:gd name="connsiteY8" fmla="*/ 3216 h 17761"/>
                <a:gd name="connsiteX9" fmla="*/ 3711 w 23154"/>
                <a:gd name="connsiteY9" fmla="*/ 9845 h 1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54" h="17761">
                  <a:moveTo>
                    <a:pt x="21274" y="17761"/>
                  </a:moveTo>
                  <a:lnTo>
                    <a:pt x="1682" y="11528"/>
                  </a:lnTo>
                  <a:lnTo>
                    <a:pt x="0" y="0"/>
                  </a:lnTo>
                  <a:lnTo>
                    <a:pt x="23154" y="6630"/>
                  </a:lnTo>
                  <a:lnTo>
                    <a:pt x="21274" y="17761"/>
                  </a:lnTo>
                  <a:close/>
                  <a:moveTo>
                    <a:pt x="3711" y="9845"/>
                  </a:moveTo>
                  <a:lnTo>
                    <a:pt x="18553" y="14595"/>
                  </a:lnTo>
                  <a:lnTo>
                    <a:pt x="21126" y="8312"/>
                  </a:lnTo>
                  <a:lnTo>
                    <a:pt x="2721" y="3216"/>
                  </a:lnTo>
                  <a:lnTo>
                    <a:pt x="3711" y="9845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9" name="צורה חופשית: צורה 218">
              <a:extLst>
                <a:ext uri="{FF2B5EF4-FFF2-40B4-BE49-F238E27FC236}">
                  <a16:creationId xmlns:a16="http://schemas.microsoft.com/office/drawing/2014/main" id="{85B5ED99-81A1-0B6C-C16A-5C47AF6D2EC2}"/>
                </a:ext>
              </a:extLst>
            </p:cNvPr>
            <p:cNvSpPr/>
            <p:nvPr/>
          </p:nvSpPr>
          <p:spPr>
            <a:xfrm>
              <a:off x="3624173" y="521031"/>
              <a:ext cx="84234" cy="21279"/>
            </a:xfrm>
            <a:custGeom>
              <a:avLst/>
              <a:gdLst>
                <a:gd name="connsiteX0" fmla="*/ 48931 w 84234"/>
                <a:gd name="connsiteY0" fmla="*/ 18405 h 21279"/>
                <a:gd name="connsiteX1" fmla="*/ 48535 w 84234"/>
                <a:gd name="connsiteY1" fmla="*/ 18306 h 21279"/>
                <a:gd name="connsiteX2" fmla="*/ 18800 w 84234"/>
                <a:gd name="connsiteY2" fmla="*/ 9598 h 21279"/>
                <a:gd name="connsiteX3" fmla="*/ 0 w 84234"/>
                <a:gd name="connsiteY3" fmla="*/ 3414 h 21279"/>
                <a:gd name="connsiteX4" fmla="*/ 4453 w 84234"/>
                <a:gd name="connsiteY4" fmla="*/ 1336 h 21279"/>
                <a:gd name="connsiteX5" fmla="*/ 6976 w 84234"/>
                <a:gd name="connsiteY5" fmla="*/ 0 h 21279"/>
                <a:gd name="connsiteX6" fmla="*/ 7421 w 84234"/>
                <a:gd name="connsiteY6" fmla="*/ 3760 h 21279"/>
                <a:gd name="connsiteX7" fmla="*/ 19345 w 84234"/>
                <a:gd name="connsiteY7" fmla="*/ 7421 h 21279"/>
                <a:gd name="connsiteX8" fmla="*/ 48683 w 84234"/>
                <a:gd name="connsiteY8" fmla="*/ 16030 h 21279"/>
                <a:gd name="connsiteX9" fmla="*/ 84058 w 84234"/>
                <a:gd name="connsiteY9" fmla="*/ 5294 h 21279"/>
                <a:gd name="connsiteX10" fmla="*/ 83761 w 84234"/>
                <a:gd name="connsiteY10" fmla="*/ 6234 h 21279"/>
                <a:gd name="connsiteX11" fmla="*/ 82326 w 84234"/>
                <a:gd name="connsiteY11" fmla="*/ 7570 h 21279"/>
                <a:gd name="connsiteX12" fmla="*/ 81089 w 84234"/>
                <a:gd name="connsiteY12" fmla="*/ 8609 h 21279"/>
                <a:gd name="connsiteX13" fmla="*/ 79011 w 84234"/>
                <a:gd name="connsiteY13" fmla="*/ 9004 h 21279"/>
                <a:gd name="connsiteX14" fmla="*/ 77181 w 84234"/>
                <a:gd name="connsiteY14" fmla="*/ 9747 h 21279"/>
                <a:gd name="connsiteX15" fmla="*/ 73371 w 84234"/>
                <a:gd name="connsiteY15" fmla="*/ 10934 h 21279"/>
                <a:gd name="connsiteX16" fmla="*/ 64960 w 84234"/>
                <a:gd name="connsiteY16" fmla="*/ 13507 h 21279"/>
                <a:gd name="connsiteX17" fmla="*/ 50514 w 84234"/>
                <a:gd name="connsiteY17" fmla="*/ 21274 h 21279"/>
                <a:gd name="connsiteX18" fmla="*/ 48881 w 84234"/>
                <a:gd name="connsiteY18" fmla="*/ 18405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234" h="21279">
                  <a:moveTo>
                    <a:pt x="48931" y="18405"/>
                  </a:moveTo>
                  <a:lnTo>
                    <a:pt x="48535" y="18306"/>
                  </a:lnTo>
                  <a:lnTo>
                    <a:pt x="18800" y="9598"/>
                  </a:lnTo>
                  <a:lnTo>
                    <a:pt x="0" y="3414"/>
                  </a:lnTo>
                  <a:cubicBezTo>
                    <a:pt x="1583" y="2672"/>
                    <a:pt x="2870" y="2028"/>
                    <a:pt x="4453" y="1336"/>
                  </a:cubicBezTo>
                  <a:cubicBezTo>
                    <a:pt x="5343" y="940"/>
                    <a:pt x="6976" y="0"/>
                    <a:pt x="6976" y="0"/>
                  </a:cubicBezTo>
                  <a:cubicBezTo>
                    <a:pt x="7124" y="1484"/>
                    <a:pt x="7421" y="3760"/>
                    <a:pt x="7421" y="3760"/>
                  </a:cubicBezTo>
                  <a:lnTo>
                    <a:pt x="19345" y="7421"/>
                  </a:lnTo>
                  <a:lnTo>
                    <a:pt x="48683" y="16030"/>
                  </a:lnTo>
                  <a:cubicBezTo>
                    <a:pt x="48683" y="16030"/>
                    <a:pt x="83711" y="5393"/>
                    <a:pt x="84058" y="5294"/>
                  </a:cubicBezTo>
                  <a:cubicBezTo>
                    <a:pt x="84602" y="5145"/>
                    <a:pt x="83711" y="6283"/>
                    <a:pt x="83761" y="6234"/>
                  </a:cubicBezTo>
                  <a:cubicBezTo>
                    <a:pt x="83365" y="6729"/>
                    <a:pt x="82771" y="7124"/>
                    <a:pt x="82326" y="7570"/>
                  </a:cubicBezTo>
                  <a:cubicBezTo>
                    <a:pt x="81980" y="7965"/>
                    <a:pt x="81584" y="8460"/>
                    <a:pt x="81089" y="8609"/>
                  </a:cubicBezTo>
                  <a:cubicBezTo>
                    <a:pt x="80397" y="8856"/>
                    <a:pt x="79704" y="8757"/>
                    <a:pt x="79011" y="9004"/>
                  </a:cubicBezTo>
                  <a:cubicBezTo>
                    <a:pt x="78418" y="9252"/>
                    <a:pt x="77824" y="9549"/>
                    <a:pt x="77181" y="9747"/>
                  </a:cubicBezTo>
                  <a:cubicBezTo>
                    <a:pt x="75894" y="10142"/>
                    <a:pt x="74658" y="10538"/>
                    <a:pt x="73371" y="10934"/>
                  </a:cubicBezTo>
                  <a:cubicBezTo>
                    <a:pt x="70551" y="11775"/>
                    <a:pt x="67781" y="12666"/>
                    <a:pt x="64960" y="13507"/>
                  </a:cubicBezTo>
                  <a:cubicBezTo>
                    <a:pt x="60310" y="14941"/>
                    <a:pt x="55164" y="19889"/>
                    <a:pt x="50514" y="21274"/>
                  </a:cubicBezTo>
                  <a:cubicBezTo>
                    <a:pt x="50118" y="21423"/>
                    <a:pt x="49376" y="18553"/>
                    <a:pt x="48881" y="184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0" name="צורה חופשית: צורה 219">
              <a:extLst>
                <a:ext uri="{FF2B5EF4-FFF2-40B4-BE49-F238E27FC236}">
                  <a16:creationId xmlns:a16="http://schemas.microsoft.com/office/drawing/2014/main" id="{08F444C4-C310-9BA6-F1BD-2CA4B1FFBD57}"/>
                </a:ext>
              </a:extLst>
            </p:cNvPr>
            <p:cNvSpPr/>
            <p:nvPr/>
          </p:nvSpPr>
          <p:spPr>
            <a:xfrm>
              <a:off x="3693833" y="791559"/>
              <a:ext cx="25380" cy="9449"/>
            </a:xfrm>
            <a:custGeom>
              <a:avLst/>
              <a:gdLst>
                <a:gd name="connsiteX0" fmla="*/ 0 w 25380"/>
                <a:gd name="connsiteY0" fmla="*/ 9450 h 9449"/>
                <a:gd name="connsiteX1" fmla="*/ 24886 w 25380"/>
                <a:gd name="connsiteY1" fmla="*/ 6283 h 9449"/>
                <a:gd name="connsiteX2" fmla="*/ 25381 w 25380"/>
                <a:gd name="connsiteY2" fmla="*/ 0 h 9449"/>
                <a:gd name="connsiteX3" fmla="*/ 495 w 25380"/>
                <a:gd name="connsiteY3" fmla="*/ 3166 h 9449"/>
                <a:gd name="connsiteX4" fmla="*/ 0 w 25380"/>
                <a:gd name="connsiteY4" fmla="*/ 9450 h 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0" h="9449">
                  <a:moveTo>
                    <a:pt x="0" y="9450"/>
                  </a:moveTo>
                  <a:lnTo>
                    <a:pt x="24886" y="6283"/>
                  </a:lnTo>
                  <a:lnTo>
                    <a:pt x="25381" y="0"/>
                  </a:lnTo>
                  <a:lnTo>
                    <a:pt x="495" y="3166"/>
                  </a:lnTo>
                  <a:lnTo>
                    <a:pt x="0" y="945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1" name="צורה חופשית: צורה 220">
              <a:extLst>
                <a:ext uri="{FF2B5EF4-FFF2-40B4-BE49-F238E27FC236}">
                  <a16:creationId xmlns:a16="http://schemas.microsoft.com/office/drawing/2014/main" id="{1906A5D9-1772-3226-2B90-404DB0FE8C4D}"/>
                </a:ext>
              </a:extLst>
            </p:cNvPr>
            <p:cNvSpPr/>
            <p:nvPr/>
          </p:nvSpPr>
          <p:spPr>
            <a:xfrm>
              <a:off x="3716344" y="801751"/>
              <a:ext cx="3265" cy="2919"/>
            </a:xfrm>
            <a:custGeom>
              <a:avLst/>
              <a:gdLst>
                <a:gd name="connsiteX0" fmla="*/ 0 w 3265"/>
                <a:gd name="connsiteY0" fmla="*/ 2919 h 2919"/>
                <a:gd name="connsiteX1" fmla="*/ 3067 w 3265"/>
                <a:gd name="connsiteY1" fmla="*/ 2523 h 2919"/>
                <a:gd name="connsiteX2" fmla="*/ 3265 w 3265"/>
                <a:gd name="connsiteY2" fmla="*/ 0 h 2919"/>
                <a:gd name="connsiteX3" fmla="*/ 148 w 3265"/>
                <a:gd name="connsiteY3" fmla="*/ 396 h 2919"/>
                <a:gd name="connsiteX4" fmla="*/ 0 w 3265"/>
                <a:gd name="connsiteY4" fmla="*/ 2919 h 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9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4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2" name="צורה חופשית: צורה 221">
              <a:extLst>
                <a:ext uri="{FF2B5EF4-FFF2-40B4-BE49-F238E27FC236}">
                  <a16:creationId xmlns:a16="http://schemas.microsoft.com/office/drawing/2014/main" id="{DFA7BC88-3C68-2E9E-27AA-AA997DF296FF}"/>
                </a:ext>
              </a:extLst>
            </p:cNvPr>
            <p:cNvSpPr/>
            <p:nvPr/>
          </p:nvSpPr>
          <p:spPr>
            <a:xfrm>
              <a:off x="3711001" y="802493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11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4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4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3" name="צורה חופשית: צורה 222">
              <a:extLst>
                <a:ext uri="{FF2B5EF4-FFF2-40B4-BE49-F238E27FC236}">
                  <a16:creationId xmlns:a16="http://schemas.microsoft.com/office/drawing/2014/main" id="{CB370DA3-3539-7C5D-BF90-BB7EB15A198F}"/>
                </a:ext>
              </a:extLst>
            </p:cNvPr>
            <p:cNvSpPr/>
            <p:nvPr/>
          </p:nvSpPr>
          <p:spPr>
            <a:xfrm>
              <a:off x="3705707" y="803185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06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9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4" name="צורה חופשית: צורה 223">
              <a:extLst>
                <a:ext uri="{FF2B5EF4-FFF2-40B4-BE49-F238E27FC236}">
                  <a16:creationId xmlns:a16="http://schemas.microsoft.com/office/drawing/2014/main" id="{50A56A5C-9231-995A-1B7E-63DB4C7DEA6F}"/>
                </a:ext>
              </a:extLst>
            </p:cNvPr>
            <p:cNvSpPr/>
            <p:nvPr/>
          </p:nvSpPr>
          <p:spPr>
            <a:xfrm>
              <a:off x="3700413" y="803878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067 w 3265"/>
                <a:gd name="connsiteY1" fmla="*/ 2523 h 2918"/>
                <a:gd name="connsiteX2" fmla="*/ 3265 w 3265"/>
                <a:gd name="connsiteY2" fmla="*/ 0 h 2918"/>
                <a:gd name="connsiteX3" fmla="*/ 14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4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5" name="צורה חופשית: צורה 224">
              <a:extLst>
                <a:ext uri="{FF2B5EF4-FFF2-40B4-BE49-F238E27FC236}">
                  <a16:creationId xmlns:a16="http://schemas.microsoft.com/office/drawing/2014/main" id="{8ABACA79-2FED-9256-D356-89E2A5E45F7A}"/>
                </a:ext>
              </a:extLst>
            </p:cNvPr>
            <p:cNvSpPr/>
            <p:nvPr/>
          </p:nvSpPr>
          <p:spPr>
            <a:xfrm>
              <a:off x="3716097" y="805016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117 w 3265"/>
                <a:gd name="connsiteY1" fmla="*/ 2523 h 2918"/>
                <a:gd name="connsiteX2" fmla="*/ 3265 w 3265"/>
                <a:gd name="connsiteY2" fmla="*/ 0 h 2918"/>
                <a:gd name="connsiteX3" fmla="*/ 19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6" name="צורה חופשית: צורה 225">
              <a:extLst>
                <a:ext uri="{FF2B5EF4-FFF2-40B4-BE49-F238E27FC236}">
                  <a16:creationId xmlns:a16="http://schemas.microsoft.com/office/drawing/2014/main" id="{EF32D846-82A2-5199-A6E2-4DCB312ADA53}"/>
                </a:ext>
              </a:extLst>
            </p:cNvPr>
            <p:cNvSpPr/>
            <p:nvPr/>
          </p:nvSpPr>
          <p:spPr>
            <a:xfrm>
              <a:off x="3710803" y="805709"/>
              <a:ext cx="3265" cy="2918"/>
            </a:xfrm>
            <a:custGeom>
              <a:avLst/>
              <a:gdLst>
                <a:gd name="connsiteX0" fmla="*/ 0 w 3265"/>
                <a:gd name="connsiteY0" fmla="*/ 2919 h 2918"/>
                <a:gd name="connsiteX1" fmla="*/ 3067 w 3265"/>
                <a:gd name="connsiteY1" fmla="*/ 2523 h 2918"/>
                <a:gd name="connsiteX2" fmla="*/ 3265 w 3265"/>
                <a:gd name="connsiteY2" fmla="*/ 0 h 2918"/>
                <a:gd name="connsiteX3" fmla="*/ 198 w 3265"/>
                <a:gd name="connsiteY3" fmla="*/ 396 h 2918"/>
                <a:gd name="connsiteX4" fmla="*/ 0 w 3265"/>
                <a:gd name="connsiteY4" fmla="*/ 2919 h 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918">
                  <a:moveTo>
                    <a:pt x="0" y="2919"/>
                  </a:moveTo>
                  <a:lnTo>
                    <a:pt x="306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7" name="צורה חופשית: צורה 226">
              <a:extLst>
                <a:ext uri="{FF2B5EF4-FFF2-40B4-BE49-F238E27FC236}">
                  <a16:creationId xmlns:a16="http://schemas.microsoft.com/office/drawing/2014/main" id="{3BED49E1-A1C9-464C-083C-68AF3162B9A6}"/>
                </a:ext>
              </a:extLst>
            </p:cNvPr>
            <p:cNvSpPr/>
            <p:nvPr/>
          </p:nvSpPr>
          <p:spPr>
            <a:xfrm>
              <a:off x="3705509" y="806451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067 w 3265"/>
                <a:gd name="connsiteY1" fmla="*/ 2474 h 2869"/>
                <a:gd name="connsiteX2" fmla="*/ 3265 w 3265"/>
                <a:gd name="connsiteY2" fmla="*/ 0 h 2869"/>
                <a:gd name="connsiteX3" fmla="*/ 148 w 3265"/>
                <a:gd name="connsiteY3" fmla="*/ 34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067" y="2474"/>
                  </a:lnTo>
                  <a:lnTo>
                    <a:pt x="3265" y="0"/>
                  </a:lnTo>
                  <a:lnTo>
                    <a:pt x="148" y="34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8" name="צורה חופשית: צורה 227">
              <a:extLst>
                <a:ext uri="{FF2B5EF4-FFF2-40B4-BE49-F238E27FC236}">
                  <a16:creationId xmlns:a16="http://schemas.microsoft.com/office/drawing/2014/main" id="{F2D26756-828F-0CAE-6AE7-F58ED8CF5A4B}"/>
                </a:ext>
              </a:extLst>
            </p:cNvPr>
            <p:cNvSpPr/>
            <p:nvPr/>
          </p:nvSpPr>
          <p:spPr>
            <a:xfrm>
              <a:off x="3700166" y="807143"/>
              <a:ext cx="3265" cy="2869"/>
            </a:xfrm>
            <a:custGeom>
              <a:avLst/>
              <a:gdLst>
                <a:gd name="connsiteX0" fmla="*/ 0 w 3265"/>
                <a:gd name="connsiteY0" fmla="*/ 2870 h 2869"/>
                <a:gd name="connsiteX1" fmla="*/ 3117 w 3265"/>
                <a:gd name="connsiteY1" fmla="*/ 2523 h 2869"/>
                <a:gd name="connsiteX2" fmla="*/ 3265 w 3265"/>
                <a:gd name="connsiteY2" fmla="*/ 0 h 2869"/>
                <a:gd name="connsiteX3" fmla="*/ 198 w 3265"/>
                <a:gd name="connsiteY3" fmla="*/ 396 h 2869"/>
                <a:gd name="connsiteX4" fmla="*/ 0 w 3265"/>
                <a:gd name="connsiteY4" fmla="*/ 2870 h 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" h="2869">
                  <a:moveTo>
                    <a:pt x="0" y="2870"/>
                  </a:moveTo>
                  <a:lnTo>
                    <a:pt x="3117" y="2523"/>
                  </a:lnTo>
                  <a:lnTo>
                    <a:pt x="3265" y="0"/>
                  </a:lnTo>
                  <a:lnTo>
                    <a:pt x="198" y="396"/>
                  </a:lnTo>
                  <a:lnTo>
                    <a:pt x="0" y="287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9" name="צורה חופשית: צורה 228">
              <a:extLst>
                <a:ext uri="{FF2B5EF4-FFF2-40B4-BE49-F238E27FC236}">
                  <a16:creationId xmlns:a16="http://schemas.microsoft.com/office/drawing/2014/main" id="{3702A6F3-21EB-15EE-82CF-0AF393E60F60}"/>
                </a:ext>
              </a:extLst>
            </p:cNvPr>
            <p:cNvSpPr/>
            <p:nvPr/>
          </p:nvSpPr>
          <p:spPr>
            <a:xfrm>
              <a:off x="3698038" y="800266"/>
              <a:ext cx="8014" cy="2028"/>
            </a:xfrm>
            <a:custGeom>
              <a:avLst/>
              <a:gdLst>
                <a:gd name="connsiteX0" fmla="*/ 0 w 8014"/>
                <a:gd name="connsiteY0" fmla="*/ 2028 h 2028"/>
                <a:gd name="connsiteX1" fmla="*/ 7817 w 8014"/>
                <a:gd name="connsiteY1" fmla="*/ 1088 h 2028"/>
                <a:gd name="connsiteX2" fmla="*/ 8015 w 8014"/>
                <a:gd name="connsiteY2" fmla="*/ 0 h 2028"/>
                <a:gd name="connsiteX3" fmla="*/ 198 w 8014"/>
                <a:gd name="connsiteY3" fmla="*/ 940 h 2028"/>
                <a:gd name="connsiteX4" fmla="*/ 0 w 8014"/>
                <a:gd name="connsiteY4" fmla="*/ 2028 h 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4" h="2028">
                  <a:moveTo>
                    <a:pt x="0" y="2028"/>
                  </a:moveTo>
                  <a:lnTo>
                    <a:pt x="7817" y="1088"/>
                  </a:lnTo>
                  <a:lnTo>
                    <a:pt x="8015" y="0"/>
                  </a:lnTo>
                  <a:lnTo>
                    <a:pt x="198" y="940"/>
                  </a:lnTo>
                  <a:lnTo>
                    <a:pt x="0" y="202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0" name="צורה חופשית: צורה 229">
              <a:extLst>
                <a:ext uri="{FF2B5EF4-FFF2-40B4-BE49-F238E27FC236}">
                  <a16:creationId xmlns:a16="http://schemas.microsoft.com/office/drawing/2014/main" id="{5DFF10B0-F137-F3B0-4DFC-294916D6A50C}"/>
                </a:ext>
              </a:extLst>
            </p:cNvPr>
            <p:cNvSpPr/>
            <p:nvPr/>
          </p:nvSpPr>
          <p:spPr>
            <a:xfrm>
              <a:off x="3708626" y="799079"/>
              <a:ext cx="8064" cy="2077"/>
            </a:xfrm>
            <a:custGeom>
              <a:avLst/>
              <a:gdLst>
                <a:gd name="connsiteX0" fmla="*/ 0 w 8064"/>
                <a:gd name="connsiteY0" fmla="*/ 2078 h 2077"/>
                <a:gd name="connsiteX1" fmla="*/ 7867 w 8064"/>
                <a:gd name="connsiteY1" fmla="*/ 1138 h 2077"/>
                <a:gd name="connsiteX2" fmla="*/ 8064 w 8064"/>
                <a:gd name="connsiteY2" fmla="*/ 0 h 2077"/>
                <a:gd name="connsiteX3" fmla="*/ 198 w 8064"/>
                <a:gd name="connsiteY3" fmla="*/ 940 h 2077"/>
                <a:gd name="connsiteX4" fmla="*/ 0 w 8064"/>
                <a:gd name="connsiteY4" fmla="*/ 2078 h 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" h="2077">
                  <a:moveTo>
                    <a:pt x="0" y="2078"/>
                  </a:moveTo>
                  <a:lnTo>
                    <a:pt x="7867" y="1138"/>
                  </a:lnTo>
                  <a:lnTo>
                    <a:pt x="8064" y="0"/>
                  </a:lnTo>
                  <a:lnTo>
                    <a:pt x="198" y="940"/>
                  </a:lnTo>
                  <a:lnTo>
                    <a:pt x="0" y="207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1" name="צורה חופשית: צורה 230">
              <a:extLst>
                <a:ext uri="{FF2B5EF4-FFF2-40B4-BE49-F238E27FC236}">
                  <a16:creationId xmlns:a16="http://schemas.microsoft.com/office/drawing/2014/main" id="{086BA23B-257B-0D7D-87D0-A3FC0625A1AB}"/>
                </a:ext>
              </a:extLst>
            </p:cNvPr>
            <p:cNvSpPr/>
            <p:nvPr/>
          </p:nvSpPr>
          <p:spPr>
            <a:xfrm>
              <a:off x="3629763" y="494463"/>
              <a:ext cx="103006" cy="45707"/>
            </a:xfrm>
            <a:custGeom>
              <a:avLst/>
              <a:gdLst>
                <a:gd name="connsiteX0" fmla="*/ 14941 w 103006"/>
                <a:gd name="connsiteY0" fmla="*/ 7421 h 45707"/>
                <a:gd name="connsiteX1" fmla="*/ 38590 w 103006"/>
                <a:gd name="connsiteY1" fmla="*/ 15634 h 45707"/>
                <a:gd name="connsiteX2" fmla="*/ 54521 w 103006"/>
                <a:gd name="connsiteY2" fmla="*/ 17613 h 45707"/>
                <a:gd name="connsiteX3" fmla="*/ 58826 w 103006"/>
                <a:gd name="connsiteY3" fmla="*/ 18058 h 45707"/>
                <a:gd name="connsiteX4" fmla="*/ 67335 w 103006"/>
                <a:gd name="connsiteY4" fmla="*/ 22462 h 45707"/>
                <a:gd name="connsiteX5" fmla="*/ 78170 w 103006"/>
                <a:gd name="connsiteY5" fmla="*/ 23847 h 45707"/>
                <a:gd name="connsiteX6" fmla="*/ 81287 w 103006"/>
                <a:gd name="connsiteY6" fmla="*/ 25480 h 45707"/>
                <a:gd name="connsiteX7" fmla="*/ 83217 w 103006"/>
                <a:gd name="connsiteY7" fmla="*/ 28448 h 45707"/>
                <a:gd name="connsiteX8" fmla="*/ 87026 w 103006"/>
                <a:gd name="connsiteY8" fmla="*/ 30130 h 45707"/>
                <a:gd name="connsiteX9" fmla="*/ 90786 w 103006"/>
                <a:gd name="connsiteY9" fmla="*/ 32802 h 45707"/>
                <a:gd name="connsiteX10" fmla="*/ 92567 w 103006"/>
                <a:gd name="connsiteY10" fmla="*/ 35770 h 45707"/>
                <a:gd name="connsiteX11" fmla="*/ 103007 w 103006"/>
                <a:gd name="connsiteY11" fmla="*/ 40272 h 45707"/>
                <a:gd name="connsiteX12" fmla="*/ 98603 w 103006"/>
                <a:gd name="connsiteY12" fmla="*/ 45171 h 45707"/>
                <a:gd name="connsiteX13" fmla="*/ 87125 w 103006"/>
                <a:gd name="connsiteY13" fmla="*/ 41361 h 45707"/>
                <a:gd name="connsiteX14" fmla="*/ 85443 w 103006"/>
                <a:gd name="connsiteY14" fmla="*/ 38541 h 45707"/>
                <a:gd name="connsiteX15" fmla="*/ 81881 w 103006"/>
                <a:gd name="connsiteY15" fmla="*/ 35968 h 45707"/>
                <a:gd name="connsiteX16" fmla="*/ 78269 w 103006"/>
                <a:gd name="connsiteY16" fmla="*/ 34385 h 45707"/>
                <a:gd name="connsiteX17" fmla="*/ 76439 w 103006"/>
                <a:gd name="connsiteY17" fmla="*/ 31565 h 45707"/>
                <a:gd name="connsiteX18" fmla="*/ 73520 w 103006"/>
                <a:gd name="connsiteY18" fmla="*/ 30031 h 45707"/>
                <a:gd name="connsiteX19" fmla="*/ 63229 w 103006"/>
                <a:gd name="connsiteY19" fmla="*/ 28745 h 45707"/>
                <a:gd name="connsiteX20" fmla="*/ 55164 w 103006"/>
                <a:gd name="connsiteY20" fmla="*/ 24589 h 45707"/>
                <a:gd name="connsiteX21" fmla="*/ 51108 w 103006"/>
                <a:gd name="connsiteY21" fmla="*/ 24193 h 45707"/>
                <a:gd name="connsiteX22" fmla="*/ 36018 w 103006"/>
                <a:gd name="connsiteY22" fmla="*/ 22313 h 45707"/>
                <a:gd name="connsiteX23" fmla="*/ 13606 w 103006"/>
                <a:gd name="connsiteY23" fmla="*/ 14496 h 45707"/>
                <a:gd name="connsiteX24" fmla="*/ 2672 w 103006"/>
                <a:gd name="connsiteY24" fmla="*/ 9054 h 45707"/>
                <a:gd name="connsiteX25" fmla="*/ 2028 w 103006"/>
                <a:gd name="connsiteY25" fmla="*/ 8510 h 45707"/>
                <a:gd name="connsiteX26" fmla="*/ 1781 w 103006"/>
                <a:gd name="connsiteY26" fmla="*/ 7520 h 45707"/>
                <a:gd name="connsiteX27" fmla="*/ 148 w 103006"/>
                <a:gd name="connsiteY27" fmla="*/ 346 h 45707"/>
                <a:gd name="connsiteX28" fmla="*/ 0 w 103006"/>
                <a:gd name="connsiteY28" fmla="*/ 0 h 45707"/>
                <a:gd name="connsiteX29" fmla="*/ 14941 w 103006"/>
                <a:gd name="connsiteY29" fmla="*/ 7372 h 4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3006" h="45707">
                  <a:moveTo>
                    <a:pt x="14941" y="7421"/>
                  </a:moveTo>
                  <a:cubicBezTo>
                    <a:pt x="22659" y="10588"/>
                    <a:pt x="30427" y="13754"/>
                    <a:pt x="38590" y="15634"/>
                  </a:cubicBezTo>
                  <a:cubicBezTo>
                    <a:pt x="43785" y="16821"/>
                    <a:pt x="49178" y="17514"/>
                    <a:pt x="54521" y="17613"/>
                  </a:cubicBezTo>
                  <a:cubicBezTo>
                    <a:pt x="55956" y="17613"/>
                    <a:pt x="57440" y="17613"/>
                    <a:pt x="58826" y="18058"/>
                  </a:cubicBezTo>
                  <a:cubicBezTo>
                    <a:pt x="61943" y="18998"/>
                    <a:pt x="64070" y="21818"/>
                    <a:pt x="67335" y="22462"/>
                  </a:cubicBezTo>
                  <a:cubicBezTo>
                    <a:pt x="70897" y="23154"/>
                    <a:pt x="74608" y="23006"/>
                    <a:pt x="78170" y="23847"/>
                  </a:cubicBezTo>
                  <a:cubicBezTo>
                    <a:pt x="79358" y="24144"/>
                    <a:pt x="80595" y="24540"/>
                    <a:pt x="81287" y="25480"/>
                  </a:cubicBezTo>
                  <a:cubicBezTo>
                    <a:pt x="82029" y="26519"/>
                    <a:pt x="82178" y="27607"/>
                    <a:pt x="83217" y="28448"/>
                  </a:cubicBezTo>
                  <a:cubicBezTo>
                    <a:pt x="84157" y="29190"/>
                    <a:pt x="85938" y="29586"/>
                    <a:pt x="87026" y="30130"/>
                  </a:cubicBezTo>
                  <a:cubicBezTo>
                    <a:pt x="88461" y="30773"/>
                    <a:pt x="89846" y="31614"/>
                    <a:pt x="90786" y="32802"/>
                  </a:cubicBezTo>
                  <a:cubicBezTo>
                    <a:pt x="91479" y="33742"/>
                    <a:pt x="91924" y="34830"/>
                    <a:pt x="92567" y="35770"/>
                  </a:cubicBezTo>
                  <a:cubicBezTo>
                    <a:pt x="94299" y="38294"/>
                    <a:pt x="99346" y="40767"/>
                    <a:pt x="103007" y="40272"/>
                  </a:cubicBezTo>
                  <a:cubicBezTo>
                    <a:pt x="101572" y="41856"/>
                    <a:pt x="100533" y="44181"/>
                    <a:pt x="98603" y="45171"/>
                  </a:cubicBezTo>
                  <a:cubicBezTo>
                    <a:pt x="95190" y="46902"/>
                    <a:pt x="89055" y="44132"/>
                    <a:pt x="87125" y="41361"/>
                  </a:cubicBezTo>
                  <a:cubicBezTo>
                    <a:pt x="86482" y="40470"/>
                    <a:pt x="86086" y="39431"/>
                    <a:pt x="85443" y="38541"/>
                  </a:cubicBezTo>
                  <a:cubicBezTo>
                    <a:pt x="84553" y="37403"/>
                    <a:pt x="83266" y="36611"/>
                    <a:pt x="81881" y="35968"/>
                  </a:cubicBezTo>
                  <a:cubicBezTo>
                    <a:pt x="80842" y="35473"/>
                    <a:pt x="79160" y="35127"/>
                    <a:pt x="78269" y="34385"/>
                  </a:cubicBezTo>
                  <a:cubicBezTo>
                    <a:pt x="77280" y="33593"/>
                    <a:pt x="77131" y="32554"/>
                    <a:pt x="76439" y="31565"/>
                  </a:cubicBezTo>
                  <a:cubicBezTo>
                    <a:pt x="75795" y="30674"/>
                    <a:pt x="74608" y="30279"/>
                    <a:pt x="73520" y="30031"/>
                  </a:cubicBezTo>
                  <a:cubicBezTo>
                    <a:pt x="70155" y="29240"/>
                    <a:pt x="66593" y="29339"/>
                    <a:pt x="63229" y="28745"/>
                  </a:cubicBezTo>
                  <a:cubicBezTo>
                    <a:pt x="60112" y="28151"/>
                    <a:pt x="58133" y="25480"/>
                    <a:pt x="55164" y="24589"/>
                  </a:cubicBezTo>
                  <a:cubicBezTo>
                    <a:pt x="53878" y="24193"/>
                    <a:pt x="52493" y="24193"/>
                    <a:pt x="51108" y="24193"/>
                  </a:cubicBezTo>
                  <a:cubicBezTo>
                    <a:pt x="46012" y="24094"/>
                    <a:pt x="40965" y="23451"/>
                    <a:pt x="36018" y="22313"/>
                  </a:cubicBezTo>
                  <a:cubicBezTo>
                    <a:pt x="28300" y="20532"/>
                    <a:pt x="20928" y="17514"/>
                    <a:pt x="13606" y="14496"/>
                  </a:cubicBezTo>
                  <a:cubicBezTo>
                    <a:pt x="9846" y="12962"/>
                    <a:pt x="6036" y="11231"/>
                    <a:pt x="2672" y="9054"/>
                  </a:cubicBezTo>
                  <a:cubicBezTo>
                    <a:pt x="2424" y="8905"/>
                    <a:pt x="2177" y="8757"/>
                    <a:pt x="2028" y="8510"/>
                  </a:cubicBezTo>
                  <a:cubicBezTo>
                    <a:pt x="1831" y="8213"/>
                    <a:pt x="1831" y="7866"/>
                    <a:pt x="1781" y="7520"/>
                  </a:cubicBezTo>
                  <a:cubicBezTo>
                    <a:pt x="1633" y="5096"/>
                    <a:pt x="1088" y="2672"/>
                    <a:pt x="148" y="346"/>
                  </a:cubicBezTo>
                  <a:cubicBezTo>
                    <a:pt x="148" y="247"/>
                    <a:pt x="49" y="148"/>
                    <a:pt x="0" y="0"/>
                  </a:cubicBezTo>
                  <a:cubicBezTo>
                    <a:pt x="4007" y="3513"/>
                    <a:pt x="10439" y="5492"/>
                    <a:pt x="14941" y="73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2" name="צורה חופשית: צורה 231">
              <a:extLst>
                <a:ext uri="{FF2B5EF4-FFF2-40B4-BE49-F238E27FC236}">
                  <a16:creationId xmlns:a16="http://schemas.microsoft.com/office/drawing/2014/main" id="{FD391954-0518-8094-EB91-85E31C727D15}"/>
                </a:ext>
              </a:extLst>
            </p:cNvPr>
            <p:cNvSpPr/>
            <p:nvPr/>
          </p:nvSpPr>
          <p:spPr>
            <a:xfrm>
              <a:off x="3703431" y="458940"/>
              <a:ext cx="37304" cy="46704"/>
            </a:xfrm>
            <a:custGeom>
              <a:avLst/>
              <a:gdLst>
                <a:gd name="connsiteX0" fmla="*/ 49 w 37304"/>
                <a:gd name="connsiteY0" fmla="*/ 49 h 46704"/>
                <a:gd name="connsiteX1" fmla="*/ 9994 w 37304"/>
                <a:gd name="connsiteY1" fmla="*/ 7322 h 46704"/>
                <a:gd name="connsiteX2" fmla="*/ 21423 w 37304"/>
                <a:gd name="connsiteY2" fmla="*/ 11132 h 46704"/>
                <a:gd name="connsiteX3" fmla="*/ 26964 w 37304"/>
                <a:gd name="connsiteY3" fmla="*/ 17019 h 46704"/>
                <a:gd name="connsiteX4" fmla="*/ 27459 w 37304"/>
                <a:gd name="connsiteY4" fmla="*/ 20433 h 46704"/>
                <a:gd name="connsiteX5" fmla="*/ 29042 w 37304"/>
                <a:gd name="connsiteY5" fmla="*/ 28300 h 46704"/>
                <a:gd name="connsiteX6" fmla="*/ 30526 w 37304"/>
                <a:gd name="connsiteY6" fmla="*/ 34434 h 46704"/>
                <a:gd name="connsiteX7" fmla="*/ 33297 w 37304"/>
                <a:gd name="connsiteY7" fmla="*/ 42301 h 46704"/>
                <a:gd name="connsiteX8" fmla="*/ 37304 w 37304"/>
                <a:gd name="connsiteY8" fmla="*/ 46704 h 46704"/>
                <a:gd name="connsiteX9" fmla="*/ 27755 w 37304"/>
                <a:gd name="connsiteY9" fmla="*/ 40223 h 46704"/>
                <a:gd name="connsiteX10" fmla="*/ 16426 w 37304"/>
                <a:gd name="connsiteY10" fmla="*/ 40421 h 46704"/>
                <a:gd name="connsiteX11" fmla="*/ 21818 w 37304"/>
                <a:gd name="connsiteY11" fmla="*/ 30427 h 46704"/>
                <a:gd name="connsiteX12" fmla="*/ 3067 w 37304"/>
                <a:gd name="connsiteY12" fmla="*/ 19394 h 46704"/>
                <a:gd name="connsiteX13" fmla="*/ 2127 w 37304"/>
                <a:gd name="connsiteY13" fmla="*/ 18751 h 46704"/>
                <a:gd name="connsiteX14" fmla="*/ 2523 w 37304"/>
                <a:gd name="connsiteY14" fmla="*/ 16030 h 46704"/>
                <a:gd name="connsiteX15" fmla="*/ 4750 w 37304"/>
                <a:gd name="connsiteY15" fmla="*/ 13902 h 46704"/>
                <a:gd name="connsiteX16" fmla="*/ 3810 w 37304"/>
                <a:gd name="connsiteY16" fmla="*/ 6729 h 46704"/>
                <a:gd name="connsiteX17" fmla="*/ 0 w 37304"/>
                <a:gd name="connsiteY17" fmla="*/ 0 h 4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304" h="46704">
                  <a:moveTo>
                    <a:pt x="49" y="49"/>
                  </a:moveTo>
                  <a:cubicBezTo>
                    <a:pt x="3265" y="2424"/>
                    <a:pt x="6481" y="5492"/>
                    <a:pt x="9994" y="7322"/>
                  </a:cubicBezTo>
                  <a:cubicBezTo>
                    <a:pt x="13507" y="9202"/>
                    <a:pt x="17860" y="9351"/>
                    <a:pt x="21423" y="11132"/>
                  </a:cubicBezTo>
                  <a:cubicBezTo>
                    <a:pt x="23946" y="12369"/>
                    <a:pt x="26172" y="14447"/>
                    <a:pt x="26964" y="17019"/>
                  </a:cubicBezTo>
                  <a:cubicBezTo>
                    <a:pt x="27310" y="18108"/>
                    <a:pt x="27360" y="19295"/>
                    <a:pt x="27459" y="20433"/>
                  </a:cubicBezTo>
                  <a:cubicBezTo>
                    <a:pt x="27755" y="23105"/>
                    <a:pt x="28399" y="25727"/>
                    <a:pt x="29042" y="28300"/>
                  </a:cubicBezTo>
                  <a:cubicBezTo>
                    <a:pt x="29536" y="30328"/>
                    <a:pt x="30031" y="32357"/>
                    <a:pt x="30526" y="34434"/>
                  </a:cubicBezTo>
                  <a:cubicBezTo>
                    <a:pt x="31169" y="37156"/>
                    <a:pt x="31862" y="39877"/>
                    <a:pt x="33297" y="42301"/>
                  </a:cubicBezTo>
                  <a:cubicBezTo>
                    <a:pt x="34286" y="44033"/>
                    <a:pt x="35671" y="45517"/>
                    <a:pt x="37304" y="46704"/>
                  </a:cubicBezTo>
                  <a:cubicBezTo>
                    <a:pt x="34385" y="44230"/>
                    <a:pt x="31367" y="41707"/>
                    <a:pt x="27755" y="40223"/>
                  </a:cubicBezTo>
                  <a:cubicBezTo>
                    <a:pt x="24144" y="38739"/>
                    <a:pt x="19790" y="38491"/>
                    <a:pt x="16426" y="40421"/>
                  </a:cubicBezTo>
                  <a:cubicBezTo>
                    <a:pt x="18603" y="37255"/>
                    <a:pt x="20384" y="33940"/>
                    <a:pt x="21818" y="30427"/>
                  </a:cubicBezTo>
                  <a:cubicBezTo>
                    <a:pt x="15733" y="26518"/>
                    <a:pt x="9450" y="22808"/>
                    <a:pt x="3067" y="19394"/>
                  </a:cubicBezTo>
                  <a:cubicBezTo>
                    <a:pt x="2721" y="19196"/>
                    <a:pt x="2375" y="19048"/>
                    <a:pt x="2127" y="18751"/>
                  </a:cubicBezTo>
                  <a:cubicBezTo>
                    <a:pt x="1484" y="17959"/>
                    <a:pt x="1831" y="16772"/>
                    <a:pt x="2523" y="16030"/>
                  </a:cubicBezTo>
                  <a:cubicBezTo>
                    <a:pt x="3216" y="15288"/>
                    <a:pt x="4156" y="14743"/>
                    <a:pt x="4750" y="13902"/>
                  </a:cubicBezTo>
                  <a:cubicBezTo>
                    <a:pt x="6333" y="11824"/>
                    <a:pt x="5343" y="8856"/>
                    <a:pt x="3810" y="6729"/>
                  </a:cubicBezTo>
                  <a:cubicBezTo>
                    <a:pt x="2325" y="4601"/>
                    <a:pt x="297" y="2573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3" name="צורה חופשית: צורה 232">
              <a:extLst>
                <a:ext uri="{FF2B5EF4-FFF2-40B4-BE49-F238E27FC236}">
                  <a16:creationId xmlns:a16="http://schemas.microsoft.com/office/drawing/2014/main" id="{39D7C6B5-7F43-3E40-C775-F10D9FBAE8BC}"/>
                </a:ext>
              </a:extLst>
            </p:cNvPr>
            <p:cNvSpPr/>
            <p:nvPr/>
          </p:nvSpPr>
          <p:spPr>
            <a:xfrm>
              <a:off x="3631838" y="455476"/>
              <a:ext cx="22811" cy="43537"/>
            </a:xfrm>
            <a:custGeom>
              <a:avLst/>
              <a:gdLst>
                <a:gd name="connsiteX0" fmla="*/ 152 w 22811"/>
                <a:gd name="connsiteY0" fmla="*/ 18553 h 43537"/>
                <a:gd name="connsiteX1" fmla="*/ 3071 w 22811"/>
                <a:gd name="connsiteY1" fmla="*/ 13160 h 43537"/>
                <a:gd name="connsiteX2" fmla="*/ 8364 w 22811"/>
                <a:gd name="connsiteY2" fmla="*/ 9202 h 43537"/>
                <a:gd name="connsiteX3" fmla="*/ 10442 w 22811"/>
                <a:gd name="connsiteY3" fmla="*/ 5640 h 43537"/>
                <a:gd name="connsiteX4" fmla="*/ 14895 w 22811"/>
                <a:gd name="connsiteY4" fmla="*/ 0 h 43537"/>
                <a:gd name="connsiteX5" fmla="*/ 13262 w 22811"/>
                <a:gd name="connsiteY5" fmla="*/ 8163 h 43537"/>
                <a:gd name="connsiteX6" fmla="*/ 20832 w 22811"/>
                <a:gd name="connsiteY6" fmla="*/ 12319 h 43537"/>
                <a:gd name="connsiteX7" fmla="*/ 11086 w 22811"/>
                <a:gd name="connsiteY7" fmla="*/ 20582 h 43537"/>
                <a:gd name="connsiteX8" fmla="*/ 16033 w 22811"/>
                <a:gd name="connsiteY8" fmla="*/ 26766 h 43537"/>
                <a:gd name="connsiteX9" fmla="*/ 19199 w 22811"/>
                <a:gd name="connsiteY9" fmla="*/ 31268 h 43537"/>
                <a:gd name="connsiteX10" fmla="*/ 22811 w 22811"/>
                <a:gd name="connsiteY10" fmla="*/ 39332 h 43537"/>
                <a:gd name="connsiteX11" fmla="*/ 15093 w 22811"/>
                <a:gd name="connsiteY11" fmla="*/ 37898 h 43537"/>
                <a:gd name="connsiteX12" fmla="*/ 8810 w 22811"/>
                <a:gd name="connsiteY12" fmla="*/ 37106 h 43537"/>
                <a:gd name="connsiteX13" fmla="*/ 15044 w 22811"/>
                <a:gd name="connsiteY13" fmla="*/ 43538 h 43537"/>
                <a:gd name="connsiteX14" fmla="*/ 5396 w 22811"/>
                <a:gd name="connsiteY14" fmla="*/ 39135 h 43537"/>
                <a:gd name="connsiteX15" fmla="*/ 3862 w 22811"/>
                <a:gd name="connsiteY15" fmla="*/ 38541 h 43537"/>
                <a:gd name="connsiteX16" fmla="*/ 2329 w 22811"/>
                <a:gd name="connsiteY16" fmla="*/ 38096 h 43537"/>
                <a:gd name="connsiteX17" fmla="*/ 1290 w 22811"/>
                <a:gd name="connsiteY17" fmla="*/ 37898 h 43537"/>
                <a:gd name="connsiteX18" fmla="*/ 350 w 22811"/>
                <a:gd name="connsiteY18" fmla="*/ 35325 h 43537"/>
                <a:gd name="connsiteX19" fmla="*/ 3 w 22811"/>
                <a:gd name="connsiteY19" fmla="*/ 32060 h 43537"/>
                <a:gd name="connsiteX20" fmla="*/ 1092 w 22811"/>
                <a:gd name="connsiteY20" fmla="*/ 27607 h 43537"/>
                <a:gd name="connsiteX21" fmla="*/ 152 w 22811"/>
                <a:gd name="connsiteY21" fmla="*/ 18504 h 4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11" h="43537">
                  <a:moveTo>
                    <a:pt x="152" y="18553"/>
                  </a:moveTo>
                  <a:cubicBezTo>
                    <a:pt x="-294" y="16475"/>
                    <a:pt x="1290" y="14447"/>
                    <a:pt x="3071" y="13160"/>
                  </a:cubicBezTo>
                  <a:cubicBezTo>
                    <a:pt x="4852" y="11874"/>
                    <a:pt x="6930" y="10884"/>
                    <a:pt x="8364" y="9202"/>
                  </a:cubicBezTo>
                  <a:cubicBezTo>
                    <a:pt x="9255" y="8114"/>
                    <a:pt x="9750" y="6877"/>
                    <a:pt x="10442" y="5640"/>
                  </a:cubicBezTo>
                  <a:cubicBezTo>
                    <a:pt x="11580" y="3513"/>
                    <a:pt x="13065" y="1633"/>
                    <a:pt x="14895" y="0"/>
                  </a:cubicBezTo>
                  <a:cubicBezTo>
                    <a:pt x="14104" y="2672"/>
                    <a:pt x="13559" y="5393"/>
                    <a:pt x="13262" y="8163"/>
                  </a:cubicBezTo>
                  <a:cubicBezTo>
                    <a:pt x="15588" y="9845"/>
                    <a:pt x="18111" y="11231"/>
                    <a:pt x="20832" y="12319"/>
                  </a:cubicBezTo>
                  <a:cubicBezTo>
                    <a:pt x="17567" y="15090"/>
                    <a:pt x="14351" y="17811"/>
                    <a:pt x="11086" y="20582"/>
                  </a:cubicBezTo>
                  <a:cubicBezTo>
                    <a:pt x="12718" y="22659"/>
                    <a:pt x="14351" y="24737"/>
                    <a:pt x="16033" y="26766"/>
                  </a:cubicBezTo>
                  <a:cubicBezTo>
                    <a:pt x="17171" y="28201"/>
                    <a:pt x="18358" y="29685"/>
                    <a:pt x="19199" y="31268"/>
                  </a:cubicBezTo>
                  <a:cubicBezTo>
                    <a:pt x="20585" y="33841"/>
                    <a:pt x="21228" y="36809"/>
                    <a:pt x="22811" y="39332"/>
                  </a:cubicBezTo>
                  <a:cubicBezTo>
                    <a:pt x="20238" y="38788"/>
                    <a:pt x="17715" y="38096"/>
                    <a:pt x="15093" y="37898"/>
                  </a:cubicBezTo>
                  <a:cubicBezTo>
                    <a:pt x="13164" y="37749"/>
                    <a:pt x="10492" y="38294"/>
                    <a:pt x="8810" y="37106"/>
                  </a:cubicBezTo>
                  <a:cubicBezTo>
                    <a:pt x="10888" y="39234"/>
                    <a:pt x="12966" y="41410"/>
                    <a:pt x="15044" y="43538"/>
                  </a:cubicBezTo>
                  <a:cubicBezTo>
                    <a:pt x="12026" y="41707"/>
                    <a:pt x="8711" y="40421"/>
                    <a:pt x="5396" y="39135"/>
                  </a:cubicBezTo>
                  <a:lnTo>
                    <a:pt x="3862" y="38541"/>
                  </a:lnTo>
                  <a:cubicBezTo>
                    <a:pt x="3367" y="38343"/>
                    <a:pt x="2873" y="38145"/>
                    <a:pt x="2329" y="38096"/>
                  </a:cubicBezTo>
                  <a:cubicBezTo>
                    <a:pt x="1982" y="38046"/>
                    <a:pt x="1586" y="38046"/>
                    <a:pt x="1290" y="37898"/>
                  </a:cubicBezTo>
                  <a:cubicBezTo>
                    <a:pt x="350" y="37502"/>
                    <a:pt x="251" y="36265"/>
                    <a:pt x="350" y="35325"/>
                  </a:cubicBezTo>
                  <a:cubicBezTo>
                    <a:pt x="498" y="34138"/>
                    <a:pt x="-46" y="33148"/>
                    <a:pt x="3" y="32060"/>
                  </a:cubicBezTo>
                  <a:cubicBezTo>
                    <a:pt x="53" y="30625"/>
                    <a:pt x="993" y="29091"/>
                    <a:pt x="1092" y="27607"/>
                  </a:cubicBezTo>
                  <a:cubicBezTo>
                    <a:pt x="1339" y="24540"/>
                    <a:pt x="795" y="21472"/>
                    <a:pt x="152" y="185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4" name="צורה חופשית: צורה 233">
              <a:extLst>
                <a:ext uri="{FF2B5EF4-FFF2-40B4-BE49-F238E27FC236}">
                  <a16:creationId xmlns:a16="http://schemas.microsoft.com/office/drawing/2014/main" id="{C552025D-74BF-C24B-2F35-6AF0963B2DC6}"/>
                </a:ext>
              </a:extLst>
            </p:cNvPr>
            <p:cNvSpPr/>
            <p:nvPr/>
          </p:nvSpPr>
          <p:spPr>
            <a:xfrm>
              <a:off x="3708428" y="505050"/>
              <a:ext cx="34187" cy="24539"/>
            </a:xfrm>
            <a:custGeom>
              <a:avLst/>
              <a:gdLst>
                <a:gd name="connsiteX0" fmla="*/ 18800 w 34187"/>
                <a:gd name="connsiteY0" fmla="*/ 12369 h 24539"/>
                <a:gd name="connsiteX1" fmla="*/ 34187 w 34187"/>
                <a:gd name="connsiteY1" fmla="*/ 0 h 24539"/>
                <a:gd name="connsiteX2" fmla="*/ 32208 w 34187"/>
                <a:gd name="connsiteY2" fmla="*/ 13408 h 24539"/>
                <a:gd name="connsiteX3" fmla="*/ 31268 w 34187"/>
                <a:gd name="connsiteY3" fmla="*/ 16525 h 24539"/>
                <a:gd name="connsiteX4" fmla="*/ 29833 w 34187"/>
                <a:gd name="connsiteY4" fmla="*/ 18108 h 24539"/>
                <a:gd name="connsiteX5" fmla="*/ 20928 w 34187"/>
                <a:gd name="connsiteY5" fmla="*/ 24540 h 24539"/>
                <a:gd name="connsiteX6" fmla="*/ 9697 w 34187"/>
                <a:gd name="connsiteY6" fmla="*/ 17415 h 24539"/>
                <a:gd name="connsiteX7" fmla="*/ 7075 w 34187"/>
                <a:gd name="connsiteY7" fmla="*/ 11824 h 24539"/>
                <a:gd name="connsiteX8" fmla="*/ 0 w 34187"/>
                <a:gd name="connsiteY8" fmla="*/ 11231 h 24539"/>
                <a:gd name="connsiteX9" fmla="*/ 7025 w 34187"/>
                <a:gd name="connsiteY9" fmla="*/ 4700 h 24539"/>
                <a:gd name="connsiteX10" fmla="*/ 7916 w 34187"/>
                <a:gd name="connsiteY10" fmla="*/ 3760 h 24539"/>
                <a:gd name="connsiteX11" fmla="*/ 9450 w 34187"/>
                <a:gd name="connsiteY11" fmla="*/ 4106 h 24539"/>
                <a:gd name="connsiteX12" fmla="*/ 13259 w 34187"/>
                <a:gd name="connsiteY12" fmla="*/ 6184 h 24539"/>
                <a:gd name="connsiteX13" fmla="*/ 17564 w 34187"/>
                <a:gd name="connsiteY13" fmla="*/ 10637 h 24539"/>
                <a:gd name="connsiteX14" fmla="*/ 17860 w 34187"/>
                <a:gd name="connsiteY14" fmla="*/ 11923 h 24539"/>
                <a:gd name="connsiteX15" fmla="*/ 18800 w 34187"/>
                <a:gd name="connsiteY15" fmla="*/ 12468 h 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87" h="24539">
                  <a:moveTo>
                    <a:pt x="18800" y="12369"/>
                  </a:moveTo>
                  <a:cubicBezTo>
                    <a:pt x="26271" y="14645"/>
                    <a:pt x="33247" y="6234"/>
                    <a:pt x="34187" y="0"/>
                  </a:cubicBezTo>
                  <a:cubicBezTo>
                    <a:pt x="33494" y="4502"/>
                    <a:pt x="33099" y="8955"/>
                    <a:pt x="32208" y="13408"/>
                  </a:cubicBezTo>
                  <a:cubicBezTo>
                    <a:pt x="32010" y="14496"/>
                    <a:pt x="31812" y="15585"/>
                    <a:pt x="31268" y="16525"/>
                  </a:cubicBezTo>
                  <a:cubicBezTo>
                    <a:pt x="30872" y="17118"/>
                    <a:pt x="30378" y="17613"/>
                    <a:pt x="29833" y="18108"/>
                  </a:cubicBezTo>
                  <a:cubicBezTo>
                    <a:pt x="27112" y="20532"/>
                    <a:pt x="24144" y="22709"/>
                    <a:pt x="20928" y="24540"/>
                  </a:cubicBezTo>
                  <a:cubicBezTo>
                    <a:pt x="18751" y="20582"/>
                    <a:pt x="14348" y="17761"/>
                    <a:pt x="9697" y="17415"/>
                  </a:cubicBezTo>
                  <a:cubicBezTo>
                    <a:pt x="10786" y="15387"/>
                    <a:pt x="9252" y="12765"/>
                    <a:pt x="7075" y="11824"/>
                  </a:cubicBezTo>
                  <a:cubicBezTo>
                    <a:pt x="4898" y="10884"/>
                    <a:pt x="2375" y="11033"/>
                    <a:pt x="0" y="11231"/>
                  </a:cubicBezTo>
                  <a:cubicBezTo>
                    <a:pt x="643" y="8064"/>
                    <a:pt x="5195" y="7372"/>
                    <a:pt x="7025" y="4700"/>
                  </a:cubicBezTo>
                  <a:cubicBezTo>
                    <a:pt x="7273" y="4354"/>
                    <a:pt x="7520" y="3909"/>
                    <a:pt x="7916" y="3760"/>
                  </a:cubicBezTo>
                  <a:cubicBezTo>
                    <a:pt x="8411" y="3562"/>
                    <a:pt x="9004" y="3810"/>
                    <a:pt x="9450" y="4106"/>
                  </a:cubicBezTo>
                  <a:cubicBezTo>
                    <a:pt x="10736" y="4799"/>
                    <a:pt x="11973" y="5492"/>
                    <a:pt x="13259" y="6184"/>
                  </a:cubicBezTo>
                  <a:cubicBezTo>
                    <a:pt x="15189" y="7223"/>
                    <a:pt x="17316" y="8559"/>
                    <a:pt x="17564" y="10637"/>
                  </a:cubicBezTo>
                  <a:cubicBezTo>
                    <a:pt x="17613" y="11082"/>
                    <a:pt x="17564" y="11528"/>
                    <a:pt x="17860" y="11923"/>
                  </a:cubicBezTo>
                  <a:cubicBezTo>
                    <a:pt x="18058" y="12220"/>
                    <a:pt x="18454" y="12369"/>
                    <a:pt x="18800" y="124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5" name="צורה חופשית: צורה 234">
              <a:extLst>
                <a:ext uri="{FF2B5EF4-FFF2-40B4-BE49-F238E27FC236}">
                  <a16:creationId xmlns:a16="http://schemas.microsoft.com/office/drawing/2014/main" id="{BE489CFD-735D-0F3A-5C5B-4A724FFFC1FA}"/>
                </a:ext>
              </a:extLst>
            </p:cNvPr>
            <p:cNvSpPr/>
            <p:nvPr/>
          </p:nvSpPr>
          <p:spPr>
            <a:xfrm>
              <a:off x="3652076" y="481748"/>
              <a:ext cx="53878" cy="31812"/>
            </a:xfrm>
            <a:custGeom>
              <a:avLst/>
              <a:gdLst>
                <a:gd name="connsiteX0" fmla="*/ 34632 w 53878"/>
                <a:gd name="connsiteY0" fmla="*/ 49 h 31812"/>
                <a:gd name="connsiteX1" fmla="*/ 36710 w 53878"/>
                <a:gd name="connsiteY1" fmla="*/ 16525 h 31812"/>
                <a:gd name="connsiteX2" fmla="*/ 41311 w 53878"/>
                <a:gd name="connsiteY2" fmla="*/ 14447 h 31812"/>
                <a:gd name="connsiteX3" fmla="*/ 45121 w 53878"/>
                <a:gd name="connsiteY3" fmla="*/ 15238 h 31812"/>
                <a:gd name="connsiteX4" fmla="*/ 48337 w 53878"/>
                <a:gd name="connsiteY4" fmla="*/ 24589 h 31812"/>
                <a:gd name="connsiteX5" fmla="*/ 53878 w 53878"/>
                <a:gd name="connsiteY5" fmla="*/ 27162 h 31812"/>
                <a:gd name="connsiteX6" fmla="*/ 47644 w 53878"/>
                <a:gd name="connsiteY6" fmla="*/ 31812 h 31812"/>
                <a:gd name="connsiteX7" fmla="*/ 38392 w 53878"/>
                <a:gd name="connsiteY7" fmla="*/ 27854 h 31812"/>
                <a:gd name="connsiteX8" fmla="*/ 28102 w 53878"/>
                <a:gd name="connsiteY8" fmla="*/ 27211 h 31812"/>
                <a:gd name="connsiteX9" fmla="*/ 0 w 53878"/>
                <a:gd name="connsiteY9" fmla="*/ 20285 h 31812"/>
                <a:gd name="connsiteX10" fmla="*/ 5937 w 53878"/>
                <a:gd name="connsiteY10" fmla="*/ 15387 h 31812"/>
                <a:gd name="connsiteX11" fmla="*/ 7025 w 53878"/>
                <a:gd name="connsiteY11" fmla="*/ 14001 h 31812"/>
                <a:gd name="connsiteX12" fmla="*/ 6531 w 53878"/>
                <a:gd name="connsiteY12" fmla="*/ 11429 h 31812"/>
                <a:gd name="connsiteX13" fmla="*/ 3216 w 53878"/>
                <a:gd name="connsiteY13" fmla="*/ 4552 h 31812"/>
                <a:gd name="connsiteX14" fmla="*/ 13853 w 53878"/>
                <a:gd name="connsiteY14" fmla="*/ 8658 h 31812"/>
                <a:gd name="connsiteX15" fmla="*/ 18058 w 53878"/>
                <a:gd name="connsiteY15" fmla="*/ 11726 h 31812"/>
                <a:gd name="connsiteX16" fmla="*/ 16920 w 53878"/>
                <a:gd name="connsiteY16" fmla="*/ 16871 h 31812"/>
                <a:gd name="connsiteX17" fmla="*/ 23896 w 53878"/>
                <a:gd name="connsiteY17" fmla="*/ 15387 h 31812"/>
                <a:gd name="connsiteX18" fmla="*/ 27261 w 53878"/>
                <a:gd name="connsiteY18" fmla="*/ 14249 h 31812"/>
                <a:gd name="connsiteX19" fmla="*/ 29833 w 53878"/>
                <a:gd name="connsiteY19" fmla="*/ 11379 h 31812"/>
                <a:gd name="connsiteX20" fmla="*/ 34583 w 53878"/>
                <a:gd name="connsiteY20" fmla="*/ 0 h 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878" h="31812">
                  <a:moveTo>
                    <a:pt x="34632" y="49"/>
                  </a:moveTo>
                  <a:cubicBezTo>
                    <a:pt x="34979" y="2177"/>
                    <a:pt x="38442" y="15684"/>
                    <a:pt x="36710" y="16525"/>
                  </a:cubicBezTo>
                  <a:cubicBezTo>
                    <a:pt x="37997" y="15931"/>
                    <a:pt x="39926" y="14595"/>
                    <a:pt x="41311" y="14447"/>
                  </a:cubicBezTo>
                  <a:cubicBezTo>
                    <a:pt x="41806" y="14397"/>
                    <a:pt x="45121" y="15238"/>
                    <a:pt x="45121" y="15238"/>
                  </a:cubicBezTo>
                  <a:cubicBezTo>
                    <a:pt x="43093" y="18306"/>
                    <a:pt x="45319" y="22412"/>
                    <a:pt x="48337" y="24589"/>
                  </a:cubicBezTo>
                  <a:cubicBezTo>
                    <a:pt x="49970" y="25776"/>
                    <a:pt x="51899" y="26667"/>
                    <a:pt x="53878" y="27162"/>
                  </a:cubicBezTo>
                  <a:cubicBezTo>
                    <a:pt x="51800" y="28695"/>
                    <a:pt x="49722" y="30279"/>
                    <a:pt x="47644" y="31812"/>
                  </a:cubicBezTo>
                  <a:cubicBezTo>
                    <a:pt x="45220" y="29487"/>
                    <a:pt x="41757" y="28349"/>
                    <a:pt x="38392" y="27854"/>
                  </a:cubicBezTo>
                  <a:cubicBezTo>
                    <a:pt x="34979" y="27360"/>
                    <a:pt x="31515" y="27459"/>
                    <a:pt x="28102" y="27211"/>
                  </a:cubicBezTo>
                  <a:cubicBezTo>
                    <a:pt x="18405" y="26568"/>
                    <a:pt x="9153" y="23402"/>
                    <a:pt x="0" y="20285"/>
                  </a:cubicBezTo>
                  <a:cubicBezTo>
                    <a:pt x="2078" y="18751"/>
                    <a:pt x="4057" y="17069"/>
                    <a:pt x="5937" y="15387"/>
                  </a:cubicBezTo>
                  <a:cubicBezTo>
                    <a:pt x="6382" y="14991"/>
                    <a:pt x="6828" y="14546"/>
                    <a:pt x="7025" y="14001"/>
                  </a:cubicBezTo>
                  <a:cubicBezTo>
                    <a:pt x="7322" y="13160"/>
                    <a:pt x="6926" y="12220"/>
                    <a:pt x="6531" y="11429"/>
                  </a:cubicBezTo>
                  <a:cubicBezTo>
                    <a:pt x="5442" y="9153"/>
                    <a:pt x="4304" y="6877"/>
                    <a:pt x="3216" y="4552"/>
                  </a:cubicBezTo>
                  <a:cubicBezTo>
                    <a:pt x="6778" y="5937"/>
                    <a:pt x="10291" y="7322"/>
                    <a:pt x="13853" y="8658"/>
                  </a:cubicBezTo>
                  <a:cubicBezTo>
                    <a:pt x="15535" y="9301"/>
                    <a:pt x="17415" y="10142"/>
                    <a:pt x="18058" y="11726"/>
                  </a:cubicBezTo>
                  <a:cubicBezTo>
                    <a:pt x="18751" y="13408"/>
                    <a:pt x="17811" y="15288"/>
                    <a:pt x="16920" y="16871"/>
                  </a:cubicBezTo>
                  <a:cubicBezTo>
                    <a:pt x="19246" y="16376"/>
                    <a:pt x="21571" y="15881"/>
                    <a:pt x="23896" y="15387"/>
                  </a:cubicBezTo>
                  <a:cubicBezTo>
                    <a:pt x="25084" y="15139"/>
                    <a:pt x="26271" y="14892"/>
                    <a:pt x="27261" y="14249"/>
                  </a:cubicBezTo>
                  <a:cubicBezTo>
                    <a:pt x="28349" y="13556"/>
                    <a:pt x="29091" y="12468"/>
                    <a:pt x="29833" y="11379"/>
                  </a:cubicBezTo>
                  <a:cubicBezTo>
                    <a:pt x="32159" y="7866"/>
                    <a:pt x="34583" y="4156"/>
                    <a:pt x="34583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6" name="צורה חופשית: צורה 235">
              <a:extLst>
                <a:ext uri="{FF2B5EF4-FFF2-40B4-BE49-F238E27FC236}">
                  <a16:creationId xmlns:a16="http://schemas.microsoft.com/office/drawing/2014/main" id="{243DAD89-82D8-C575-123B-E04FEE0A520D}"/>
                </a:ext>
              </a:extLst>
            </p:cNvPr>
            <p:cNvSpPr/>
            <p:nvPr/>
          </p:nvSpPr>
          <p:spPr>
            <a:xfrm>
              <a:off x="3652868" y="448398"/>
              <a:ext cx="45764" cy="29589"/>
            </a:xfrm>
            <a:custGeom>
              <a:avLst/>
              <a:gdLst>
                <a:gd name="connsiteX0" fmla="*/ 13160 w 45764"/>
                <a:gd name="connsiteY0" fmla="*/ 10195 h 29589"/>
                <a:gd name="connsiteX1" fmla="*/ 594 w 45764"/>
                <a:gd name="connsiteY1" fmla="*/ 16627 h 29589"/>
                <a:gd name="connsiteX2" fmla="*/ 2820 w 45764"/>
                <a:gd name="connsiteY2" fmla="*/ 23504 h 29589"/>
                <a:gd name="connsiteX3" fmla="*/ 12270 w 45764"/>
                <a:gd name="connsiteY3" fmla="*/ 17814 h 29589"/>
                <a:gd name="connsiteX4" fmla="*/ 18009 w 45764"/>
                <a:gd name="connsiteY4" fmla="*/ 29589 h 29589"/>
                <a:gd name="connsiteX5" fmla="*/ 19048 w 45764"/>
                <a:gd name="connsiteY5" fmla="*/ 21772 h 29589"/>
                <a:gd name="connsiteX6" fmla="*/ 19988 w 45764"/>
                <a:gd name="connsiteY6" fmla="*/ 14945 h 29589"/>
                <a:gd name="connsiteX7" fmla="*/ 21818 w 45764"/>
                <a:gd name="connsiteY7" fmla="*/ 22861 h 29589"/>
                <a:gd name="connsiteX8" fmla="*/ 34682 w 45764"/>
                <a:gd name="connsiteY8" fmla="*/ 17320 h 29589"/>
                <a:gd name="connsiteX9" fmla="*/ 35473 w 45764"/>
                <a:gd name="connsiteY9" fmla="*/ 17369 h 29589"/>
                <a:gd name="connsiteX10" fmla="*/ 36117 w 45764"/>
                <a:gd name="connsiteY10" fmla="*/ 18111 h 29589"/>
                <a:gd name="connsiteX11" fmla="*/ 45764 w 45764"/>
                <a:gd name="connsiteY11" fmla="*/ 28402 h 29589"/>
                <a:gd name="connsiteX12" fmla="*/ 42202 w 45764"/>
                <a:gd name="connsiteY12" fmla="*/ 20981 h 29589"/>
                <a:gd name="connsiteX13" fmla="*/ 40520 w 45764"/>
                <a:gd name="connsiteY13" fmla="*/ 15489 h 29589"/>
                <a:gd name="connsiteX14" fmla="*/ 40421 w 45764"/>
                <a:gd name="connsiteY14" fmla="*/ 13906 h 29589"/>
                <a:gd name="connsiteX15" fmla="*/ 41757 w 45764"/>
                <a:gd name="connsiteY15" fmla="*/ 12570 h 29589"/>
                <a:gd name="connsiteX16" fmla="*/ 43291 w 45764"/>
                <a:gd name="connsiteY16" fmla="*/ 7375 h 29589"/>
                <a:gd name="connsiteX17" fmla="*/ 43291 w 45764"/>
                <a:gd name="connsiteY17" fmla="*/ 5693 h 29589"/>
                <a:gd name="connsiteX18" fmla="*/ 40124 w 45764"/>
                <a:gd name="connsiteY18" fmla="*/ 4407 h 29589"/>
                <a:gd name="connsiteX19" fmla="*/ 26420 w 45764"/>
                <a:gd name="connsiteY19" fmla="*/ 548 h 29589"/>
                <a:gd name="connsiteX20" fmla="*/ 16821 w 45764"/>
                <a:gd name="connsiteY20" fmla="*/ 201 h 29589"/>
                <a:gd name="connsiteX21" fmla="*/ 0 w 45764"/>
                <a:gd name="connsiteY21" fmla="*/ 2032 h 29589"/>
                <a:gd name="connsiteX22" fmla="*/ 13160 w 45764"/>
                <a:gd name="connsiteY22" fmla="*/ 10195 h 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64" h="29589">
                  <a:moveTo>
                    <a:pt x="13160" y="10195"/>
                  </a:moveTo>
                  <a:cubicBezTo>
                    <a:pt x="8510" y="11284"/>
                    <a:pt x="4106" y="13560"/>
                    <a:pt x="594" y="16627"/>
                  </a:cubicBezTo>
                  <a:cubicBezTo>
                    <a:pt x="2028" y="18606"/>
                    <a:pt x="2820" y="21080"/>
                    <a:pt x="2820" y="23504"/>
                  </a:cubicBezTo>
                  <a:cubicBezTo>
                    <a:pt x="6184" y="22020"/>
                    <a:pt x="9400" y="20041"/>
                    <a:pt x="12270" y="17814"/>
                  </a:cubicBezTo>
                  <a:cubicBezTo>
                    <a:pt x="14744" y="21525"/>
                    <a:pt x="16673" y="25434"/>
                    <a:pt x="18009" y="29589"/>
                  </a:cubicBezTo>
                  <a:cubicBezTo>
                    <a:pt x="17267" y="27017"/>
                    <a:pt x="18355" y="24345"/>
                    <a:pt x="19048" y="21772"/>
                  </a:cubicBezTo>
                  <a:cubicBezTo>
                    <a:pt x="19691" y="19546"/>
                    <a:pt x="19988" y="17221"/>
                    <a:pt x="19988" y="14945"/>
                  </a:cubicBezTo>
                  <a:cubicBezTo>
                    <a:pt x="20631" y="17567"/>
                    <a:pt x="21175" y="20239"/>
                    <a:pt x="21818" y="22861"/>
                  </a:cubicBezTo>
                  <a:cubicBezTo>
                    <a:pt x="25826" y="20387"/>
                    <a:pt x="29932" y="17814"/>
                    <a:pt x="34682" y="17320"/>
                  </a:cubicBezTo>
                  <a:cubicBezTo>
                    <a:pt x="34929" y="17270"/>
                    <a:pt x="35276" y="17270"/>
                    <a:pt x="35473" y="17369"/>
                  </a:cubicBezTo>
                  <a:cubicBezTo>
                    <a:pt x="35770" y="17518"/>
                    <a:pt x="35968" y="17814"/>
                    <a:pt x="36117" y="18111"/>
                  </a:cubicBezTo>
                  <a:cubicBezTo>
                    <a:pt x="38145" y="22317"/>
                    <a:pt x="41608" y="25928"/>
                    <a:pt x="45764" y="28402"/>
                  </a:cubicBezTo>
                  <a:cubicBezTo>
                    <a:pt x="43835" y="26374"/>
                    <a:pt x="42994" y="23603"/>
                    <a:pt x="42202" y="20981"/>
                  </a:cubicBezTo>
                  <a:cubicBezTo>
                    <a:pt x="41608" y="19150"/>
                    <a:pt x="41114" y="17270"/>
                    <a:pt x="40520" y="15489"/>
                  </a:cubicBezTo>
                  <a:cubicBezTo>
                    <a:pt x="40371" y="14945"/>
                    <a:pt x="40223" y="14401"/>
                    <a:pt x="40421" y="13906"/>
                  </a:cubicBezTo>
                  <a:cubicBezTo>
                    <a:pt x="40619" y="13312"/>
                    <a:pt x="41262" y="13015"/>
                    <a:pt x="41757" y="12570"/>
                  </a:cubicBezTo>
                  <a:cubicBezTo>
                    <a:pt x="43192" y="11284"/>
                    <a:pt x="43291" y="9206"/>
                    <a:pt x="43291" y="7375"/>
                  </a:cubicBezTo>
                  <a:cubicBezTo>
                    <a:pt x="43291" y="6782"/>
                    <a:pt x="43340" y="6188"/>
                    <a:pt x="43291" y="5693"/>
                  </a:cubicBezTo>
                  <a:cubicBezTo>
                    <a:pt x="42252" y="5248"/>
                    <a:pt x="41213" y="4852"/>
                    <a:pt x="40124" y="4407"/>
                  </a:cubicBezTo>
                  <a:cubicBezTo>
                    <a:pt x="35968" y="2774"/>
                    <a:pt x="30773" y="1834"/>
                    <a:pt x="26420" y="548"/>
                  </a:cubicBezTo>
                  <a:cubicBezTo>
                    <a:pt x="23204" y="-392"/>
                    <a:pt x="20136" y="152"/>
                    <a:pt x="16821" y="201"/>
                  </a:cubicBezTo>
                  <a:cubicBezTo>
                    <a:pt x="10983" y="251"/>
                    <a:pt x="5442" y="746"/>
                    <a:pt x="0" y="2032"/>
                  </a:cubicBezTo>
                  <a:cubicBezTo>
                    <a:pt x="4403" y="4803"/>
                    <a:pt x="8757" y="7524"/>
                    <a:pt x="13160" y="101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7" name="צורה חופשית: צורה 236">
              <a:extLst>
                <a:ext uri="{FF2B5EF4-FFF2-40B4-BE49-F238E27FC236}">
                  <a16:creationId xmlns:a16="http://schemas.microsoft.com/office/drawing/2014/main" id="{3B91C284-6E1F-3B01-A623-2A13C958DA5E}"/>
                </a:ext>
              </a:extLst>
            </p:cNvPr>
            <p:cNvSpPr/>
            <p:nvPr/>
          </p:nvSpPr>
          <p:spPr>
            <a:xfrm>
              <a:off x="3654797" y="448365"/>
              <a:ext cx="91045" cy="91761"/>
            </a:xfrm>
            <a:custGeom>
              <a:avLst/>
              <a:gdLst>
                <a:gd name="connsiteX0" fmla="*/ 56451 w 91045"/>
                <a:gd name="connsiteY0" fmla="*/ 80483 h 91761"/>
                <a:gd name="connsiteX1" fmla="*/ 62091 w 91045"/>
                <a:gd name="connsiteY1" fmla="*/ 70192 h 91761"/>
                <a:gd name="connsiteX2" fmla="*/ 62190 w 91045"/>
                <a:gd name="connsiteY2" fmla="*/ 57032 h 91761"/>
                <a:gd name="connsiteX3" fmla="*/ 58727 w 91045"/>
                <a:gd name="connsiteY3" fmla="*/ 46394 h 91761"/>
                <a:gd name="connsiteX4" fmla="*/ 43488 w 91045"/>
                <a:gd name="connsiteY4" fmla="*/ 20321 h 91761"/>
                <a:gd name="connsiteX5" fmla="*/ 21719 w 91045"/>
                <a:gd name="connsiteY5" fmla="*/ 9239 h 91761"/>
                <a:gd name="connsiteX6" fmla="*/ 13705 w 91045"/>
                <a:gd name="connsiteY6" fmla="*/ 5924 h 91761"/>
                <a:gd name="connsiteX7" fmla="*/ 10538 w 91045"/>
                <a:gd name="connsiteY7" fmla="*/ 4638 h 91761"/>
                <a:gd name="connsiteX8" fmla="*/ 0 w 91045"/>
                <a:gd name="connsiteY8" fmla="*/ 1620 h 91761"/>
                <a:gd name="connsiteX9" fmla="*/ 14892 w 91045"/>
                <a:gd name="connsiteY9" fmla="*/ 185 h 91761"/>
                <a:gd name="connsiteX10" fmla="*/ 24490 w 91045"/>
                <a:gd name="connsiteY10" fmla="*/ 531 h 91761"/>
                <a:gd name="connsiteX11" fmla="*/ 38195 w 91045"/>
                <a:gd name="connsiteY11" fmla="*/ 4390 h 91761"/>
                <a:gd name="connsiteX12" fmla="*/ 41361 w 91045"/>
                <a:gd name="connsiteY12" fmla="*/ 5677 h 91761"/>
                <a:gd name="connsiteX13" fmla="*/ 49376 w 91045"/>
                <a:gd name="connsiteY13" fmla="*/ 8991 h 91761"/>
                <a:gd name="connsiteX14" fmla="*/ 71145 w 91045"/>
                <a:gd name="connsiteY14" fmla="*/ 20074 h 91761"/>
                <a:gd name="connsiteX15" fmla="*/ 86383 w 91045"/>
                <a:gd name="connsiteY15" fmla="*/ 46147 h 91761"/>
                <a:gd name="connsiteX16" fmla="*/ 89846 w 91045"/>
                <a:gd name="connsiteY16" fmla="*/ 56784 h 91761"/>
                <a:gd name="connsiteX17" fmla="*/ 89747 w 91045"/>
                <a:gd name="connsiteY17" fmla="*/ 69944 h 91761"/>
                <a:gd name="connsiteX18" fmla="*/ 84107 w 91045"/>
                <a:gd name="connsiteY18" fmla="*/ 80235 h 91761"/>
                <a:gd name="connsiteX19" fmla="*/ 78418 w 91045"/>
                <a:gd name="connsiteY19" fmla="*/ 85776 h 91761"/>
                <a:gd name="connsiteX20" fmla="*/ 73569 w 91045"/>
                <a:gd name="connsiteY20" fmla="*/ 91219 h 91761"/>
                <a:gd name="connsiteX21" fmla="*/ 62091 w 91045"/>
                <a:gd name="connsiteY21" fmla="*/ 87409 h 91761"/>
                <a:gd name="connsiteX22" fmla="*/ 60359 w 91045"/>
                <a:gd name="connsiteY22" fmla="*/ 84589 h 91761"/>
                <a:gd name="connsiteX23" fmla="*/ 56847 w 91045"/>
                <a:gd name="connsiteY23" fmla="*/ 82016 h 91761"/>
                <a:gd name="connsiteX24" fmla="*/ 55659 w 91045"/>
                <a:gd name="connsiteY24" fmla="*/ 81571 h 91761"/>
                <a:gd name="connsiteX25" fmla="*/ 56451 w 91045"/>
                <a:gd name="connsiteY25" fmla="*/ 80483 h 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045" h="91761">
                  <a:moveTo>
                    <a:pt x="56451" y="80483"/>
                  </a:moveTo>
                  <a:cubicBezTo>
                    <a:pt x="58430" y="77069"/>
                    <a:pt x="60706" y="73952"/>
                    <a:pt x="62091" y="70192"/>
                  </a:cubicBezTo>
                  <a:cubicBezTo>
                    <a:pt x="63625" y="65937"/>
                    <a:pt x="63971" y="61138"/>
                    <a:pt x="62190" y="57032"/>
                  </a:cubicBezTo>
                  <a:cubicBezTo>
                    <a:pt x="60557" y="53370"/>
                    <a:pt x="58430" y="50600"/>
                    <a:pt x="58727" y="46394"/>
                  </a:cubicBezTo>
                  <a:cubicBezTo>
                    <a:pt x="59469" y="36153"/>
                    <a:pt x="51503" y="26258"/>
                    <a:pt x="43488" y="20321"/>
                  </a:cubicBezTo>
                  <a:cubicBezTo>
                    <a:pt x="37007" y="15423"/>
                    <a:pt x="29339" y="12306"/>
                    <a:pt x="21719" y="9239"/>
                  </a:cubicBezTo>
                  <a:cubicBezTo>
                    <a:pt x="19048" y="8150"/>
                    <a:pt x="16376" y="7062"/>
                    <a:pt x="13705" y="5924"/>
                  </a:cubicBezTo>
                  <a:cubicBezTo>
                    <a:pt x="12666" y="5479"/>
                    <a:pt x="11627" y="5083"/>
                    <a:pt x="10538" y="4638"/>
                  </a:cubicBezTo>
                  <a:cubicBezTo>
                    <a:pt x="7372" y="3351"/>
                    <a:pt x="3562" y="2510"/>
                    <a:pt x="0" y="1620"/>
                  </a:cubicBezTo>
                  <a:cubicBezTo>
                    <a:pt x="4799" y="630"/>
                    <a:pt x="9747" y="185"/>
                    <a:pt x="14892" y="185"/>
                  </a:cubicBezTo>
                  <a:cubicBezTo>
                    <a:pt x="18207" y="185"/>
                    <a:pt x="21274" y="-409"/>
                    <a:pt x="24490" y="531"/>
                  </a:cubicBezTo>
                  <a:cubicBezTo>
                    <a:pt x="28844" y="1768"/>
                    <a:pt x="34039" y="2708"/>
                    <a:pt x="38195" y="4390"/>
                  </a:cubicBezTo>
                  <a:cubicBezTo>
                    <a:pt x="39234" y="4836"/>
                    <a:pt x="40273" y="5231"/>
                    <a:pt x="41361" y="5677"/>
                  </a:cubicBezTo>
                  <a:cubicBezTo>
                    <a:pt x="44033" y="6765"/>
                    <a:pt x="46704" y="7854"/>
                    <a:pt x="49376" y="8991"/>
                  </a:cubicBezTo>
                  <a:cubicBezTo>
                    <a:pt x="56995" y="12059"/>
                    <a:pt x="64713" y="15176"/>
                    <a:pt x="71145" y="20074"/>
                  </a:cubicBezTo>
                  <a:cubicBezTo>
                    <a:pt x="79110" y="26011"/>
                    <a:pt x="87125" y="35906"/>
                    <a:pt x="86383" y="46147"/>
                  </a:cubicBezTo>
                  <a:cubicBezTo>
                    <a:pt x="86086" y="50352"/>
                    <a:pt x="88214" y="53123"/>
                    <a:pt x="89846" y="56784"/>
                  </a:cubicBezTo>
                  <a:cubicBezTo>
                    <a:pt x="91627" y="60940"/>
                    <a:pt x="91281" y="65739"/>
                    <a:pt x="89747" y="69944"/>
                  </a:cubicBezTo>
                  <a:cubicBezTo>
                    <a:pt x="88362" y="73705"/>
                    <a:pt x="86136" y="76821"/>
                    <a:pt x="84107" y="80235"/>
                  </a:cubicBezTo>
                  <a:cubicBezTo>
                    <a:pt x="82672" y="82610"/>
                    <a:pt x="80496" y="83995"/>
                    <a:pt x="78418" y="85776"/>
                  </a:cubicBezTo>
                  <a:cubicBezTo>
                    <a:pt x="76686" y="87310"/>
                    <a:pt x="75697" y="90130"/>
                    <a:pt x="73569" y="91219"/>
                  </a:cubicBezTo>
                  <a:cubicBezTo>
                    <a:pt x="70155" y="92950"/>
                    <a:pt x="63971" y="90229"/>
                    <a:pt x="62091" y="87409"/>
                  </a:cubicBezTo>
                  <a:cubicBezTo>
                    <a:pt x="61448" y="86519"/>
                    <a:pt x="61052" y="85480"/>
                    <a:pt x="60359" y="84589"/>
                  </a:cubicBezTo>
                  <a:cubicBezTo>
                    <a:pt x="59469" y="83451"/>
                    <a:pt x="58133" y="82659"/>
                    <a:pt x="56847" y="82016"/>
                  </a:cubicBezTo>
                  <a:cubicBezTo>
                    <a:pt x="56500" y="81868"/>
                    <a:pt x="56055" y="81719"/>
                    <a:pt x="55659" y="81571"/>
                  </a:cubicBezTo>
                  <a:cubicBezTo>
                    <a:pt x="55956" y="81225"/>
                    <a:pt x="56203" y="80878"/>
                    <a:pt x="56451" y="804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8" name="צורה חופשית: צורה 237">
              <a:extLst>
                <a:ext uri="{FF2B5EF4-FFF2-40B4-BE49-F238E27FC236}">
                  <a16:creationId xmlns:a16="http://schemas.microsoft.com/office/drawing/2014/main" id="{3A2EF56E-43A3-858B-0915-130B4C17476B}"/>
                </a:ext>
              </a:extLst>
            </p:cNvPr>
            <p:cNvSpPr/>
            <p:nvPr/>
          </p:nvSpPr>
          <p:spPr>
            <a:xfrm>
              <a:off x="4886968" y="1045563"/>
              <a:ext cx="791" cy="296"/>
            </a:xfrm>
            <a:custGeom>
              <a:avLst/>
              <a:gdLst>
                <a:gd name="connsiteX0" fmla="*/ 792 w 791"/>
                <a:gd name="connsiteY0" fmla="*/ 297 h 296"/>
                <a:gd name="connsiteX1" fmla="*/ 396 w 791"/>
                <a:gd name="connsiteY1" fmla="*/ 247 h 296"/>
                <a:gd name="connsiteX2" fmla="*/ 0 w 791"/>
                <a:gd name="connsiteY2" fmla="*/ 0 h 296"/>
                <a:gd name="connsiteX3" fmla="*/ 792 w 791"/>
                <a:gd name="connsiteY3" fmla="*/ 297 h 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" h="296">
                  <a:moveTo>
                    <a:pt x="792" y="297"/>
                  </a:moveTo>
                  <a:cubicBezTo>
                    <a:pt x="792" y="297"/>
                    <a:pt x="544" y="297"/>
                    <a:pt x="396" y="247"/>
                  </a:cubicBezTo>
                  <a:cubicBezTo>
                    <a:pt x="247" y="198"/>
                    <a:pt x="148" y="49"/>
                    <a:pt x="0" y="0"/>
                  </a:cubicBezTo>
                  <a:lnTo>
                    <a:pt x="792" y="29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9" name="צורה חופשית: צורה 238">
              <a:extLst>
                <a:ext uri="{FF2B5EF4-FFF2-40B4-BE49-F238E27FC236}">
                  <a16:creationId xmlns:a16="http://schemas.microsoft.com/office/drawing/2014/main" id="{8DBC7ED4-9B84-5BFA-6B8A-CCABDED083CD}"/>
                </a:ext>
              </a:extLst>
            </p:cNvPr>
            <p:cNvSpPr/>
            <p:nvPr/>
          </p:nvSpPr>
          <p:spPr>
            <a:xfrm>
              <a:off x="4771203" y="684504"/>
              <a:ext cx="83711" cy="138838"/>
            </a:xfrm>
            <a:custGeom>
              <a:avLst/>
              <a:gdLst>
                <a:gd name="connsiteX0" fmla="*/ 13303 w 83711"/>
                <a:gd name="connsiteY0" fmla="*/ 97407 h 138838"/>
                <a:gd name="connsiteX1" fmla="*/ 24485 w 83711"/>
                <a:gd name="connsiteY1" fmla="*/ 88947 h 138838"/>
                <a:gd name="connsiteX2" fmla="*/ 25771 w 83711"/>
                <a:gd name="connsiteY2" fmla="*/ 86523 h 138838"/>
                <a:gd name="connsiteX3" fmla="*/ 33044 w 83711"/>
                <a:gd name="connsiteY3" fmla="*/ 74006 h 138838"/>
                <a:gd name="connsiteX4" fmla="*/ 44571 w 83711"/>
                <a:gd name="connsiteY4" fmla="*/ 48031 h 138838"/>
                <a:gd name="connsiteX5" fmla="*/ 60651 w 83711"/>
                <a:gd name="connsiteY5" fmla="*/ 1129 h 138838"/>
                <a:gd name="connsiteX6" fmla="*/ 81925 w 83711"/>
                <a:gd name="connsiteY6" fmla="*/ 32892 h 138838"/>
                <a:gd name="connsiteX7" fmla="*/ 65796 w 83711"/>
                <a:gd name="connsiteY7" fmla="*/ 55156 h 138838"/>
                <a:gd name="connsiteX8" fmla="*/ 52389 w 83711"/>
                <a:gd name="connsiteY8" fmla="*/ 81081 h 138838"/>
                <a:gd name="connsiteX9" fmla="*/ 46847 w 83711"/>
                <a:gd name="connsiteY9" fmla="*/ 95478 h 138838"/>
                <a:gd name="connsiteX10" fmla="*/ 46847 w 83711"/>
                <a:gd name="connsiteY10" fmla="*/ 96814 h 138838"/>
                <a:gd name="connsiteX11" fmla="*/ 47392 w 83711"/>
                <a:gd name="connsiteY11" fmla="*/ 97110 h 138838"/>
                <a:gd name="connsiteX12" fmla="*/ 46897 w 83711"/>
                <a:gd name="connsiteY12" fmla="*/ 98892 h 138838"/>
                <a:gd name="connsiteX13" fmla="*/ 45759 w 83711"/>
                <a:gd name="connsiteY13" fmla="*/ 109133 h 138838"/>
                <a:gd name="connsiteX14" fmla="*/ 40663 w 83711"/>
                <a:gd name="connsiteY14" fmla="*/ 117098 h 138838"/>
                <a:gd name="connsiteX15" fmla="*/ 30521 w 83711"/>
                <a:gd name="connsiteY15" fmla="*/ 134315 h 138838"/>
                <a:gd name="connsiteX16" fmla="*/ 19042 w 83711"/>
                <a:gd name="connsiteY16" fmla="*/ 138818 h 138838"/>
                <a:gd name="connsiteX17" fmla="*/ 11522 w 83711"/>
                <a:gd name="connsiteY17" fmla="*/ 133079 h 138838"/>
                <a:gd name="connsiteX18" fmla="*/ 8405 w 83711"/>
                <a:gd name="connsiteY18" fmla="*/ 131545 h 138838"/>
                <a:gd name="connsiteX19" fmla="*/ 6872 w 83711"/>
                <a:gd name="connsiteY19" fmla="*/ 127389 h 138838"/>
                <a:gd name="connsiteX20" fmla="*/ 14491 w 83711"/>
                <a:gd name="connsiteY20" fmla="*/ 109479 h 138838"/>
                <a:gd name="connsiteX21" fmla="*/ 13650 w 83711"/>
                <a:gd name="connsiteY21" fmla="*/ 106115 h 138838"/>
                <a:gd name="connsiteX22" fmla="*/ 13996 w 83711"/>
                <a:gd name="connsiteY22" fmla="*/ 105422 h 138838"/>
                <a:gd name="connsiteX23" fmla="*/ 390 w 83711"/>
                <a:gd name="connsiteY23" fmla="*/ 107698 h 138838"/>
                <a:gd name="connsiteX24" fmla="*/ 13353 w 83711"/>
                <a:gd name="connsiteY24" fmla="*/ 97407 h 13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711" h="138838">
                  <a:moveTo>
                    <a:pt x="13303" y="97407"/>
                  </a:moveTo>
                  <a:cubicBezTo>
                    <a:pt x="15777" y="95280"/>
                    <a:pt x="21021" y="91421"/>
                    <a:pt x="24485" y="88947"/>
                  </a:cubicBezTo>
                  <a:cubicBezTo>
                    <a:pt x="24930" y="88106"/>
                    <a:pt x="25326" y="87364"/>
                    <a:pt x="25771" y="86523"/>
                  </a:cubicBezTo>
                  <a:cubicBezTo>
                    <a:pt x="27997" y="82268"/>
                    <a:pt x="30916" y="78359"/>
                    <a:pt x="33044" y="74006"/>
                  </a:cubicBezTo>
                  <a:cubicBezTo>
                    <a:pt x="37200" y="65496"/>
                    <a:pt x="40515" y="56591"/>
                    <a:pt x="44571" y="48031"/>
                  </a:cubicBezTo>
                  <a:cubicBezTo>
                    <a:pt x="50360" y="35762"/>
                    <a:pt x="60651" y="1129"/>
                    <a:pt x="60651" y="1129"/>
                  </a:cubicBezTo>
                  <a:cubicBezTo>
                    <a:pt x="84349" y="-6341"/>
                    <a:pt x="86130" y="25421"/>
                    <a:pt x="81925" y="32892"/>
                  </a:cubicBezTo>
                  <a:cubicBezTo>
                    <a:pt x="77423" y="40759"/>
                    <a:pt x="71140" y="47834"/>
                    <a:pt x="65796" y="55156"/>
                  </a:cubicBezTo>
                  <a:cubicBezTo>
                    <a:pt x="59859" y="63270"/>
                    <a:pt x="56841" y="72076"/>
                    <a:pt x="52389" y="81081"/>
                  </a:cubicBezTo>
                  <a:cubicBezTo>
                    <a:pt x="49816" y="86275"/>
                    <a:pt x="46897" y="89541"/>
                    <a:pt x="46847" y="95478"/>
                  </a:cubicBezTo>
                  <a:cubicBezTo>
                    <a:pt x="46847" y="95923"/>
                    <a:pt x="46847" y="96368"/>
                    <a:pt x="46847" y="96814"/>
                  </a:cubicBezTo>
                  <a:lnTo>
                    <a:pt x="47392" y="97110"/>
                  </a:lnTo>
                  <a:cubicBezTo>
                    <a:pt x="47392" y="97110"/>
                    <a:pt x="47194" y="97803"/>
                    <a:pt x="46897" y="98892"/>
                  </a:cubicBezTo>
                  <a:cubicBezTo>
                    <a:pt x="46996" y="102355"/>
                    <a:pt x="47045" y="105966"/>
                    <a:pt x="45759" y="109133"/>
                  </a:cubicBezTo>
                  <a:cubicBezTo>
                    <a:pt x="44176" y="112992"/>
                    <a:pt x="43236" y="115663"/>
                    <a:pt x="40663" y="117098"/>
                  </a:cubicBezTo>
                  <a:cubicBezTo>
                    <a:pt x="36804" y="126746"/>
                    <a:pt x="33093" y="130407"/>
                    <a:pt x="30521" y="134315"/>
                  </a:cubicBezTo>
                  <a:cubicBezTo>
                    <a:pt x="27849" y="138422"/>
                    <a:pt x="29779" y="138966"/>
                    <a:pt x="19042" y="138818"/>
                  </a:cubicBezTo>
                  <a:cubicBezTo>
                    <a:pt x="8356" y="138669"/>
                    <a:pt x="11522" y="133079"/>
                    <a:pt x="11522" y="133079"/>
                  </a:cubicBezTo>
                  <a:lnTo>
                    <a:pt x="8405" y="131545"/>
                  </a:lnTo>
                  <a:cubicBezTo>
                    <a:pt x="5338" y="130011"/>
                    <a:pt x="6872" y="127389"/>
                    <a:pt x="6872" y="127389"/>
                  </a:cubicBezTo>
                  <a:lnTo>
                    <a:pt x="14491" y="109479"/>
                  </a:lnTo>
                  <a:cubicBezTo>
                    <a:pt x="13947" y="108391"/>
                    <a:pt x="13501" y="107253"/>
                    <a:pt x="13650" y="106115"/>
                  </a:cubicBezTo>
                  <a:cubicBezTo>
                    <a:pt x="13650" y="105867"/>
                    <a:pt x="13897" y="105670"/>
                    <a:pt x="13996" y="105422"/>
                  </a:cubicBezTo>
                  <a:cubicBezTo>
                    <a:pt x="9840" y="107302"/>
                    <a:pt x="2320" y="110221"/>
                    <a:pt x="390" y="107698"/>
                  </a:cubicBezTo>
                  <a:cubicBezTo>
                    <a:pt x="-2281" y="104136"/>
                    <a:pt x="9494" y="100722"/>
                    <a:pt x="13353" y="974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0" name="צורה חופשית: צורה 239">
              <a:extLst>
                <a:ext uri="{FF2B5EF4-FFF2-40B4-BE49-F238E27FC236}">
                  <a16:creationId xmlns:a16="http://schemas.microsoft.com/office/drawing/2014/main" id="{28A563AA-3098-616C-1AD6-86432FCADCF1}"/>
                </a:ext>
              </a:extLst>
            </p:cNvPr>
            <p:cNvSpPr/>
            <p:nvPr/>
          </p:nvSpPr>
          <p:spPr>
            <a:xfrm>
              <a:off x="4835942" y="782851"/>
              <a:ext cx="73380" cy="291998"/>
            </a:xfrm>
            <a:custGeom>
              <a:avLst/>
              <a:gdLst>
                <a:gd name="connsiteX0" fmla="*/ 32275 w 73380"/>
                <a:gd name="connsiteY0" fmla="*/ 18504 h 291998"/>
                <a:gd name="connsiteX1" fmla="*/ 30692 w 73380"/>
                <a:gd name="connsiteY1" fmla="*/ 5244 h 291998"/>
                <a:gd name="connsiteX2" fmla="*/ 32077 w 73380"/>
                <a:gd name="connsiteY2" fmla="*/ 0 h 291998"/>
                <a:gd name="connsiteX3" fmla="*/ 37619 w 73380"/>
                <a:gd name="connsiteY3" fmla="*/ 2226 h 291998"/>
                <a:gd name="connsiteX4" fmla="*/ 58101 w 73380"/>
                <a:gd name="connsiteY4" fmla="*/ 29438 h 291998"/>
                <a:gd name="connsiteX5" fmla="*/ 60872 w 73380"/>
                <a:gd name="connsiteY5" fmla="*/ 35473 h 291998"/>
                <a:gd name="connsiteX6" fmla="*/ 61713 w 73380"/>
                <a:gd name="connsiteY6" fmla="*/ 81930 h 291998"/>
                <a:gd name="connsiteX7" fmla="*/ 65770 w 73380"/>
                <a:gd name="connsiteY7" fmla="*/ 140954 h 291998"/>
                <a:gd name="connsiteX8" fmla="*/ 72795 w 73380"/>
                <a:gd name="connsiteY8" fmla="*/ 186669 h 291998"/>
                <a:gd name="connsiteX9" fmla="*/ 73240 w 73380"/>
                <a:gd name="connsiteY9" fmla="*/ 195920 h 291998"/>
                <a:gd name="connsiteX10" fmla="*/ 68639 w 73380"/>
                <a:gd name="connsiteY10" fmla="*/ 205964 h 291998"/>
                <a:gd name="connsiteX11" fmla="*/ 64533 w 73380"/>
                <a:gd name="connsiteY11" fmla="*/ 228722 h 291998"/>
                <a:gd name="connsiteX12" fmla="*/ 63642 w 73380"/>
                <a:gd name="connsiteY12" fmla="*/ 242971 h 291998"/>
                <a:gd name="connsiteX13" fmla="*/ 61020 w 73380"/>
                <a:gd name="connsiteY13" fmla="*/ 256329 h 291998"/>
                <a:gd name="connsiteX14" fmla="*/ 52214 w 73380"/>
                <a:gd name="connsiteY14" fmla="*/ 282897 h 291998"/>
                <a:gd name="connsiteX15" fmla="*/ 48305 w 73380"/>
                <a:gd name="connsiteY15" fmla="*/ 289527 h 291998"/>
                <a:gd name="connsiteX16" fmla="*/ 30791 w 73380"/>
                <a:gd name="connsiteY16" fmla="*/ 289527 h 291998"/>
                <a:gd name="connsiteX17" fmla="*/ 29208 w 73380"/>
                <a:gd name="connsiteY17" fmla="*/ 277257 h 291998"/>
                <a:gd name="connsiteX18" fmla="*/ 25448 w 73380"/>
                <a:gd name="connsiteY18" fmla="*/ 248611 h 291998"/>
                <a:gd name="connsiteX19" fmla="*/ 19313 w 73380"/>
                <a:gd name="connsiteY19" fmla="*/ 235747 h 291998"/>
                <a:gd name="connsiteX20" fmla="*/ 15355 w 73380"/>
                <a:gd name="connsiteY20" fmla="*/ 210169 h 291998"/>
                <a:gd name="connsiteX21" fmla="*/ 14959 w 73380"/>
                <a:gd name="connsiteY21" fmla="*/ 199730 h 291998"/>
                <a:gd name="connsiteX22" fmla="*/ 13722 w 73380"/>
                <a:gd name="connsiteY22" fmla="*/ 191270 h 291998"/>
                <a:gd name="connsiteX23" fmla="*/ 12980 w 73380"/>
                <a:gd name="connsiteY23" fmla="*/ 174547 h 291998"/>
                <a:gd name="connsiteX24" fmla="*/ 11100 w 73380"/>
                <a:gd name="connsiteY24" fmla="*/ 160496 h 291998"/>
                <a:gd name="connsiteX25" fmla="*/ 5361 w 73380"/>
                <a:gd name="connsiteY25" fmla="*/ 108399 h 291998"/>
                <a:gd name="connsiteX26" fmla="*/ 958 w 73380"/>
                <a:gd name="connsiteY26" fmla="*/ 23797 h 291998"/>
                <a:gd name="connsiteX27" fmla="*/ 32325 w 73380"/>
                <a:gd name="connsiteY27" fmla="*/ 18504 h 29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380" h="291998">
                  <a:moveTo>
                    <a:pt x="32275" y="18504"/>
                  </a:moveTo>
                  <a:cubicBezTo>
                    <a:pt x="35343" y="13556"/>
                    <a:pt x="33957" y="8757"/>
                    <a:pt x="30692" y="5244"/>
                  </a:cubicBezTo>
                  <a:cubicBezTo>
                    <a:pt x="31583" y="3661"/>
                    <a:pt x="32028" y="1831"/>
                    <a:pt x="32077" y="0"/>
                  </a:cubicBezTo>
                  <a:cubicBezTo>
                    <a:pt x="34056" y="594"/>
                    <a:pt x="35986" y="1286"/>
                    <a:pt x="37619" y="2226"/>
                  </a:cubicBezTo>
                  <a:cubicBezTo>
                    <a:pt x="47563" y="8015"/>
                    <a:pt x="53104" y="19048"/>
                    <a:pt x="58101" y="29438"/>
                  </a:cubicBezTo>
                  <a:cubicBezTo>
                    <a:pt x="59041" y="31417"/>
                    <a:pt x="60031" y="33396"/>
                    <a:pt x="60872" y="35473"/>
                  </a:cubicBezTo>
                  <a:cubicBezTo>
                    <a:pt x="66462" y="49178"/>
                    <a:pt x="62059" y="67434"/>
                    <a:pt x="61713" y="81930"/>
                  </a:cubicBezTo>
                  <a:cubicBezTo>
                    <a:pt x="61268" y="101374"/>
                    <a:pt x="60872" y="121955"/>
                    <a:pt x="65770" y="140954"/>
                  </a:cubicBezTo>
                  <a:cubicBezTo>
                    <a:pt x="69629" y="155895"/>
                    <a:pt x="72004" y="171232"/>
                    <a:pt x="72795" y="186669"/>
                  </a:cubicBezTo>
                  <a:cubicBezTo>
                    <a:pt x="72944" y="189489"/>
                    <a:pt x="73686" y="193150"/>
                    <a:pt x="73240" y="195920"/>
                  </a:cubicBezTo>
                  <a:cubicBezTo>
                    <a:pt x="72696" y="199186"/>
                    <a:pt x="69876" y="202797"/>
                    <a:pt x="68639" y="205964"/>
                  </a:cubicBezTo>
                  <a:cubicBezTo>
                    <a:pt x="65918" y="213187"/>
                    <a:pt x="64483" y="220955"/>
                    <a:pt x="64533" y="228722"/>
                  </a:cubicBezTo>
                  <a:cubicBezTo>
                    <a:pt x="64533" y="233620"/>
                    <a:pt x="64681" y="238122"/>
                    <a:pt x="63642" y="242971"/>
                  </a:cubicBezTo>
                  <a:cubicBezTo>
                    <a:pt x="62702" y="247424"/>
                    <a:pt x="61812" y="251827"/>
                    <a:pt x="61020" y="256329"/>
                  </a:cubicBezTo>
                  <a:cubicBezTo>
                    <a:pt x="59437" y="265531"/>
                    <a:pt x="55825" y="274288"/>
                    <a:pt x="52214" y="282897"/>
                  </a:cubicBezTo>
                  <a:cubicBezTo>
                    <a:pt x="51224" y="285272"/>
                    <a:pt x="50185" y="287746"/>
                    <a:pt x="48305" y="289527"/>
                  </a:cubicBezTo>
                  <a:cubicBezTo>
                    <a:pt x="44594" y="293089"/>
                    <a:pt x="34699" y="292545"/>
                    <a:pt x="30791" y="289527"/>
                  </a:cubicBezTo>
                  <a:cubicBezTo>
                    <a:pt x="27971" y="287350"/>
                    <a:pt x="29257" y="280967"/>
                    <a:pt x="29208" y="277257"/>
                  </a:cubicBezTo>
                  <a:cubicBezTo>
                    <a:pt x="29158" y="267560"/>
                    <a:pt x="29010" y="257615"/>
                    <a:pt x="25448" y="248611"/>
                  </a:cubicBezTo>
                  <a:cubicBezTo>
                    <a:pt x="23667" y="244208"/>
                    <a:pt x="21143" y="240151"/>
                    <a:pt x="19313" y="235747"/>
                  </a:cubicBezTo>
                  <a:cubicBezTo>
                    <a:pt x="16097" y="228079"/>
                    <a:pt x="15751" y="218382"/>
                    <a:pt x="15355" y="210169"/>
                  </a:cubicBezTo>
                  <a:cubicBezTo>
                    <a:pt x="15207" y="206706"/>
                    <a:pt x="15009" y="203193"/>
                    <a:pt x="14959" y="199730"/>
                  </a:cubicBezTo>
                  <a:cubicBezTo>
                    <a:pt x="14910" y="196811"/>
                    <a:pt x="13772" y="194189"/>
                    <a:pt x="13722" y="191270"/>
                  </a:cubicBezTo>
                  <a:cubicBezTo>
                    <a:pt x="13574" y="185630"/>
                    <a:pt x="12683" y="180187"/>
                    <a:pt x="12980" y="174547"/>
                  </a:cubicBezTo>
                  <a:cubicBezTo>
                    <a:pt x="13227" y="170045"/>
                    <a:pt x="11842" y="164900"/>
                    <a:pt x="11100" y="160496"/>
                  </a:cubicBezTo>
                  <a:cubicBezTo>
                    <a:pt x="6697" y="135116"/>
                    <a:pt x="6647" y="128981"/>
                    <a:pt x="5361" y="108399"/>
                  </a:cubicBezTo>
                  <a:cubicBezTo>
                    <a:pt x="4470" y="93854"/>
                    <a:pt x="-2506" y="44428"/>
                    <a:pt x="958" y="23797"/>
                  </a:cubicBezTo>
                  <a:cubicBezTo>
                    <a:pt x="11298" y="26024"/>
                    <a:pt x="26437" y="28003"/>
                    <a:pt x="32325" y="185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1" name="צורה חופשית: צורה 240">
              <a:extLst>
                <a:ext uri="{FF2B5EF4-FFF2-40B4-BE49-F238E27FC236}">
                  <a16:creationId xmlns:a16="http://schemas.microsoft.com/office/drawing/2014/main" id="{7203C41E-6251-61B7-EF1F-5E8FCF47CE1F}"/>
                </a:ext>
              </a:extLst>
            </p:cNvPr>
            <p:cNvSpPr/>
            <p:nvPr/>
          </p:nvSpPr>
          <p:spPr>
            <a:xfrm>
              <a:off x="4864952" y="782802"/>
              <a:ext cx="43945" cy="210178"/>
            </a:xfrm>
            <a:custGeom>
              <a:avLst/>
              <a:gdLst>
                <a:gd name="connsiteX0" fmla="*/ 21720 w 43945"/>
                <a:gd name="connsiteY0" fmla="*/ 155747 h 210178"/>
                <a:gd name="connsiteX1" fmla="*/ 17663 w 43945"/>
                <a:gd name="connsiteY1" fmla="*/ 96723 h 210178"/>
                <a:gd name="connsiteX2" fmla="*/ 16821 w 43945"/>
                <a:gd name="connsiteY2" fmla="*/ 50266 h 210178"/>
                <a:gd name="connsiteX3" fmla="*/ 14051 w 43945"/>
                <a:gd name="connsiteY3" fmla="*/ 44231 h 210178"/>
                <a:gd name="connsiteX4" fmla="*/ 0 w 43945"/>
                <a:gd name="connsiteY4" fmla="*/ 21967 h 210178"/>
                <a:gd name="connsiteX5" fmla="*/ 3216 w 43945"/>
                <a:gd name="connsiteY5" fmla="*/ 18504 h 210178"/>
                <a:gd name="connsiteX6" fmla="*/ 1633 w 43945"/>
                <a:gd name="connsiteY6" fmla="*/ 5244 h 210178"/>
                <a:gd name="connsiteX7" fmla="*/ 3018 w 43945"/>
                <a:gd name="connsiteY7" fmla="*/ 0 h 210178"/>
                <a:gd name="connsiteX8" fmla="*/ 8559 w 43945"/>
                <a:gd name="connsiteY8" fmla="*/ 2226 h 210178"/>
                <a:gd name="connsiteX9" fmla="*/ 29042 w 43945"/>
                <a:gd name="connsiteY9" fmla="*/ 29438 h 210178"/>
                <a:gd name="connsiteX10" fmla="*/ 31812 w 43945"/>
                <a:gd name="connsiteY10" fmla="*/ 35473 h 210178"/>
                <a:gd name="connsiteX11" fmla="*/ 32653 w 43945"/>
                <a:gd name="connsiteY11" fmla="*/ 81930 h 210178"/>
                <a:gd name="connsiteX12" fmla="*/ 36710 w 43945"/>
                <a:gd name="connsiteY12" fmla="*/ 140954 h 210178"/>
                <a:gd name="connsiteX13" fmla="*/ 43934 w 43945"/>
                <a:gd name="connsiteY13" fmla="*/ 190379 h 210178"/>
                <a:gd name="connsiteX14" fmla="*/ 38640 w 43945"/>
                <a:gd name="connsiteY14" fmla="*/ 204826 h 210178"/>
                <a:gd name="connsiteX15" fmla="*/ 32455 w 43945"/>
                <a:gd name="connsiteY15" fmla="*/ 210021 h 210178"/>
                <a:gd name="connsiteX16" fmla="*/ 28844 w 43945"/>
                <a:gd name="connsiteY16" fmla="*/ 202253 h 210178"/>
                <a:gd name="connsiteX17" fmla="*/ 27656 w 43945"/>
                <a:gd name="connsiteY17" fmla="*/ 187609 h 210178"/>
                <a:gd name="connsiteX18" fmla="*/ 21769 w 43945"/>
                <a:gd name="connsiteY18" fmla="*/ 155697 h 2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" h="210178">
                  <a:moveTo>
                    <a:pt x="21720" y="155747"/>
                  </a:moveTo>
                  <a:cubicBezTo>
                    <a:pt x="16821" y="136748"/>
                    <a:pt x="17168" y="116167"/>
                    <a:pt x="17663" y="96723"/>
                  </a:cubicBezTo>
                  <a:cubicBezTo>
                    <a:pt x="18009" y="82227"/>
                    <a:pt x="22462" y="63971"/>
                    <a:pt x="16821" y="50266"/>
                  </a:cubicBezTo>
                  <a:cubicBezTo>
                    <a:pt x="15980" y="48238"/>
                    <a:pt x="15040" y="46210"/>
                    <a:pt x="14051" y="44231"/>
                  </a:cubicBezTo>
                  <a:cubicBezTo>
                    <a:pt x="10241" y="36315"/>
                    <a:pt x="6135" y="28052"/>
                    <a:pt x="0" y="21967"/>
                  </a:cubicBezTo>
                  <a:cubicBezTo>
                    <a:pt x="1237" y="21027"/>
                    <a:pt x="2375" y="19938"/>
                    <a:pt x="3216" y="18504"/>
                  </a:cubicBezTo>
                  <a:cubicBezTo>
                    <a:pt x="6283" y="13556"/>
                    <a:pt x="4898" y="8757"/>
                    <a:pt x="1633" y="5244"/>
                  </a:cubicBezTo>
                  <a:cubicBezTo>
                    <a:pt x="2523" y="3661"/>
                    <a:pt x="2969" y="1831"/>
                    <a:pt x="3018" y="0"/>
                  </a:cubicBezTo>
                  <a:cubicBezTo>
                    <a:pt x="4997" y="594"/>
                    <a:pt x="6926" y="1286"/>
                    <a:pt x="8559" y="2226"/>
                  </a:cubicBezTo>
                  <a:cubicBezTo>
                    <a:pt x="18504" y="8015"/>
                    <a:pt x="24045" y="19048"/>
                    <a:pt x="29042" y="29438"/>
                  </a:cubicBezTo>
                  <a:cubicBezTo>
                    <a:pt x="29982" y="31417"/>
                    <a:pt x="30971" y="33396"/>
                    <a:pt x="31812" y="35473"/>
                  </a:cubicBezTo>
                  <a:cubicBezTo>
                    <a:pt x="37403" y="49178"/>
                    <a:pt x="33000" y="67434"/>
                    <a:pt x="32653" y="81930"/>
                  </a:cubicBezTo>
                  <a:cubicBezTo>
                    <a:pt x="32208" y="101374"/>
                    <a:pt x="31812" y="121955"/>
                    <a:pt x="36710" y="140954"/>
                  </a:cubicBezTo>
                  <a:cubicBezTo>
                    <a:pt x="40866" y="157132"/>
                    <a:pt x="43290" y="173706"/>
                    <a:pt x="43934" y="190379"/>
                  </a:cubicBezTo>
                  <a:cubicBezTo>
                    <a:pt x="44132" y="195722"/>
                    <a:pt x="41707" y="200571"/>
                    <a:pt x="38640" y="204826"/>
                  </a:cubicBezTo>
                  <a:cubicBezTo>
                    <a:pt x="37007" y="207052"/>
                    <a:pt x="35078" y="209229"/>
                    <a:pt x="32455" y="210021"/>
                  </a:cubicBezTo>
                  <a:cubicBezTo>
                    <a:pt x="28102" y="211307"/>
                    <a:pt x="28794" y="204381"/>
                    <a:pt x="28844" y="202253"/>
                  </a:cubicBezTo>
                  <a:cubicBezTo>
                    <a:pt x="28943" y="197405"/>
                    <a:pt x="28201" y="192408"/>
                    <a:pt x="27656" y="187609"/>
                  </a:cubicBezTo>
                  <a:cubicBezTo>
                    <a:pt x="26420" y="176823"/>
                    <a:pt x="24490" y="166186"/>
                    <a:pt x="21769" y="1556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2" name="צורה חופשית: צורה 241">
              <a:extLst>
                <a:ext uri="{FF2B5EF4-FFF2-40B4-BE49-F238E27FC236}">
                  <a16:creationId xmlns:a16="http://schemas.microsoft.com/office/drawing/2014/main" id="{092B0B07-1BAB-CD6A-0F8F-BDECD0338DFF}"/>
                </a:ext>
              </a:extLst>
            </p:cNvPr>
            <p:cNvSpPr/>
            <p:nvPr/>
          </p:nvSpPr>
          <p:spPr>
            <a:xfrm>
              <a:off x="4797666" y="563797"/>
              <a:ext cx="85932" cy="214633"/>
            </a:xfrm>
            <a:custGeom>
              <a:avLst/>
              <a:gdLst>
                <a:gd name="connsiteX0" fmla="*/ 76191 w 85932"/>
                <a:gd name="connsiteY0" fmla="*/ 1068 h 214633"/>
                <a:gd name="connsiteX1" fmla="*/ 49524 w 85932"/>
                <a:gd name="connsiteY1" fmla="*/ 7351 h 214633"/>
                <a:gd name="connsiteX2" fmla="*/ 39184 w 85932"/>
                <a:gd name="connsiteY2" fmla="*/ 47723 h 214633"/>
                <a:gd name="connsiteX3" fmla="*/ 40767 w 85932"/>
                <a:gd name="connsiteY3" fmla="*/ 92695 h 214633"/>
                <a:gd name="connsiteX4" fmla="*/ 0 w 85932"/>
                <a:gd name="connsiteY4" fmla="*/ 198423 h 214633"/>
                <a:gd name="connsiteX5" fmla="*/ 19641 w 85932"/>
                <a:gd name="connsiteY5" fmla="*/ 214502 h 214633"/>
                <a:gd name="connsiteX6" fmla="*/ 49821 w 85932"/>
                <a:gd name="connsiteY6" fmla="*/ 164780 h 214633"/>
                <a:gd name="connsiteX7" fmla="*/ 76241 w 85932"/>
                <a:gd name="connsiteY7" fmla="*/ 1068 h 2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2" h="214633">
                  <a:moveTo>
                    <a:pt x="76191" y="1068"/>
                  </a:moveTo>
                  <a:cubicBezTo>
                    <a:pt x="76191" y="1068"/>
                    <a:pt x="59766" y="-3830"/>
                    <a:pt x="49524" y="7351"/>
                  </a:cubicBezTo>
                  <a:cubicBezTo>
                    <a:pt x="39234" y="18533"/>
                    <a:pt x="38739" y="26003"/>
                    <a:pt x="39184" y="47723"/>
                  </a:cubicBezTo>
                  <a:cubicBezTo>
                    <a:pt x="39629" y="69442"/>
                    <a:pt x="40767" y="92695"/>
                    <a:pt x="40767" y="92695"/>
                  </a:cubicBezTo>
                  <a:lnTo>
                    <a:pt x="0" y="198423"/>
                  </a:lnTo>
                  <a:cubicBezTo>
                    <a:pt x="0" y="198423"/>
                    <a:pt x="12220" y="201342"/>
                    <a:pt x="19641" y="214502"/>
                  </a:cubicBezTo>
                  <a:cubicBezTo>
                    <a:pt x="21324" y="217520"/>
                    <a:pt x="47051" y="167501"/>
                    <a:pt x="49821" y="164780"/>
                  </a:cubicBezTo>
                  <a:cubicBezTo>
                    <a:pt x="78071" y="136580"/>
                    <a:pt x="99049" y="4779"/>
                    <a:pt x="76241" y="10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3" name="צורה חופשית: צורה 242">
              <a:extLst>
                <a:ext uri="{FF2B5EF4-FFF2-40B4-BE49-F238E27FC236}">
                  <a16:creationId xmlns:a16="http://schemas.microsoft.com/office/drawing/2014/main" id="{8FF59C50-2E8E-D6E3-B825-EF6E3EF13D1F}"/>
                </a:ext>
              </a:extLst>
            </p:cNvPr>
            <p:cNvSpPr/>
            <p:nvPr/>
          </p:nvSpPr>
          <p:spPr>
            <a:xfrm>
              <a:off x="4793164" y="749505"/>
              <a:ext cx="36215" cy="33319"/>
            </a:xfrm>
            <a:custGeom>
              <a:avLst/>
              <a:gdLst>
                <a:gd name="connsiteX0" fmla="*/ 29141 w 36215"/>
                <a:gd name="connsiteY0" fmla="*/ 33198 h 33319"/>
                <a:gd name="connsiteX1" fmla="*/ 36216 w 36215"/>
                <a:gd name="connsiteY1" fmla="*/ 17415 h 33319"/>
                <a:gd name="connsiteX2" fmla="*/ 21076 w 36215"/>
                <a:gd name="connsiteY2" fmla="*/ 14645 h 33319"/>
                <a:gd name="connsiteX3" fmla="*/ 5294 w 36215"/>
                <a:gd name="connsiteY3" fmla="*/ 0 h 33319"/>
                <a:gd name="connsiteX4" fmla="*/ 0 w 36215"/>
                <a:gd name="connsiteY4" fmla="*/ 17712 h 33319"/>
                <a:gd name="connsiteX5" fmla="*/ 29141 w 36215"/>
                <a:gd name="connsiteY5" fmla="*/ 33148 h 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15" h="33319">
                  <a:moveTo>
                    <a:pt x="29141" y="33198"/>
                  </a:moveTo>
                  <a:lnTo>
                    <a:pt x="36216" y="17415"/>
                  </a:lnTo>
                  <a:cubicBezTo>
                    <a:pt x="36216" y="17415"/>
                    <a:pt x="28893" y="17613"/>
                    <a:pt x="21076" y="14645"/>
                  </a:cubicBezTo>
                  <a:cubicBezTo>
                    <a:pt x="9549" y="10291"/>
                    <a:pt x="5294" y="0"/>
                    <a:pt x="5294" y="0"/>
                  </a:cubicBezTo>
                  <a:lnTo>
                    <a:pt x="0" y="17712"/>
                  </a:lnTo>
                  <a:cubicBezTo>
                    <a:pt x="0" y="17712"/>
                    <a:pt x="7174" y="35226"/>
                    <a:pt x="29141" y="3314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4" name="צורה חופשית: צורה 243">
              <a:extLst>
                <a:ext uri="{FF2B5EF4-FFF2-40B4-BE49-F238E27FC236}">
                  <a16:creationId xmlns:a16="http://schemas.microsoft.com/office/drawing/2014/main" id="{31AE43BD-53D5-0443-FF2E-DFBF2DA4F9F6}"/>
                </a:ext>
              </a:extLst>
            </p:cNvPr>
            <p:cNvSpPr/>
            <p:nvPr/>
          </p:nvSpPr>
          <p:spPr>
            <a:xfrm>
              <a:off x="4837246" y="563797"/>
              <a:ext cx="43488" cy="27735"/>
            </a:xfrm>
            <a:custGeom>
              <a:avLst/>
              <a:gdLst>
                <a:gd name="connsiteX0" fmla="*/ 50 w 43488"/>
                <a:gd name="connsiteY0" fmla="*/ 27735 h 27735"/>
                <a:gd name="connsiteX1" fmla="*/ 9944 w 43488"/>
                <a:gd name="connsiteY1" fmla="*/ 7351 h 27735"/>
                <a:gd name="connsiteX2" fmla="*/ 36612 w 43488"/>
                <a:gd name="connsiteY2" fmla="*/ 1068 h 27735"/>
                <a:gd name="connsiteX3" fmla="*/ 43488 w 43488"/>
                <a:gd name="connsiteY3" fmla="*/ 13981 h 27735"/>
                <a:gd name="connsiteX4" fmla="*/ 21917 w 43488"/>
                <a:gd name="connsiteY4" fmla="*/ 14228 h 27735"/>
                <a:gd name="connsiteX5" fmla="*/ 2820 w 43488"/>
                <a:gd name="connsiteY5" fmla="*/ 24321 h 27735"/>
                <a:gd name="connsiteX6" fmla="*/ 0 w 43488"/>
                <a:gd name="connsiteY6" fmla="*/ 27735 h 2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88" h="27735">
                  <a:moveTo>
                    <a:pt x="50" y="27735"/>
                  </a:moveTo>
                  <a:cubicBezTo>
                    <a:pt x="1039" y="19621"/>
                    <a:pt x="3661" y="14129"/>
                    <a:pt x="9944" y="7351"/>
                  </a:cubicBezTo>
                  <a:cubicBezTo>
                    <a:pt x="20235" y="-3830"/>
                    <a:pt x="36612" y="1068"/>
                    <a:pt x="36612" y="1068"/>
                  </a:cubicBezTo>
                  <a:cubicBezTo>
                    <a:pt x="40322" y="1662"/>
                    <a:pt x="42499" y="6461"/>
                    <a:pt x="43488" y="13981"/>
                  </a:cubicBezTo>
                  <a:cubicBezTo>
                    <a:pt x="36710" y="15663"/>
                    <a:pt x="28349" y="13981"/>
                    <a:pt x="21917" y="14228"/>
                  </a:cubicBezTo>
                  <a:cubicBezTo>
                    <a:pt x="14447" y="14525"/>
                    <a:pt x="8163" y="19027"/>
                    <a:pt x="2820" y="24321"/>
                  </a:cubicBezTo>
                  <a:cubicBezTo>
                    <a:pt x="1781" y="25360"/>
                    <a:pt x="990" y="26647"/>
                    <a:pt x="0" y="277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5" name="צורה חופשית: צורה 244">
              <a:extLst>
                <a:ext uri="{FF2B5EF4-FFF2-40B4-BE49-F238E27FC236}">
                  <a16:creationId xmlns:a16="http://schemas.microsoft.com/office/drawing/2014/main" id="{A65B8167-BF2E-E640-4E58-A8735CC88A34}"/>
                </a:ext>
              </a:extLst>
            </p:cNvPr>
            <p:cNvSpPr/>
            <p:nvPr/>
          </p:nvSpPr>
          <p:spPr>
            <a:xfrm>
              <a:off x="4839176" y="740996"/>
              <a:ext cx="139858" cy="341405"/>
            </a:xfrm>
            <a:custGeom>
              <a:avLst/>
              <a:gdLst>
                <a:gd name="connsiteX0" fmla="*/ 46952 w 139858"/>
                <a:gd name="connsiteY0" fmla="*/ 111269 h 341405"/>
                <a:gd name="connsiteX1" fmla="*/ 37156 w 139858"/>
                <a:gd name="connsiteY1" fmla="*/ 95635 h 341405"/>
                <a:gd name="connsiteX2" fmla="*/ 39283 w 139858"/>
                <a:gd name="connsiteY2" fmla="*/ 66791 h 341405"/>
                <a:gd name="connsiteX3" fmla="*/ 38293 w 139858"/>
                <a:gd name="connsiteY3" fmla="*/ 63625 h 341405"/>
                <a:gd name="connsiteX4" fmla="*/ 33494 w 139858"/>
                <a:gd name="connsiteY4" fmla="*/ 60112 h 341405"/>
                <a:gd name="connsiteX5" fmla="*/ 23501 w 139858"/>
                <a:gd name="connsiteY5" fmla="*/ 52740 h 341405"/>
                <a:gd name="connsiteX6" fmla="*/ 9351 w 139858"/>
                <a:gd name="connsiteY6" fmla="*/ 42301 h 341405"/>
                <a:gd name="connsiteX7" fmla="*/ 0 w 139858"/>
                <a:gd name="connsiteY7" fmla="*/ 41311 h 341405"/>
                <a:gd name="connsiteX8" fmla="*/ 6630 w 139858"/>
                <a:gd name="connsiteY8" fmla="*/ 0 h 341405"/>
                <a:gd name="connsiteX9" fmla="*/ 47694 w 139858"/>
                <a:gd name="connsiteY9" fmla="*/ 30872 h 341405"/>
                <a:gd name="connsiteX10" fmla="*/ 81139 w 139858"/>
                <a:gd name="connsiteY10" fmla="*/ 44329 h 341405"/>
                <a:gd name="connsiteX11" fmla="*/ 105579 w 139858"/>
                <a:gd name="connsiteY11" fmla="*/ 45616 h 341405"/>
                <a:gd name="connsiteX12" fmla="*/ 116860 w 139858"/>
                <a:gd name="connsiteY12" fmla="*/ 47051 h 341405"/>
                <a:gd name="connsiteX13" fmla="*/ 123390 w 139858"/>
                <a:gd name="connsiteY13" fmla="*/ 50415 h 341405"/>
                <a:gd name="connsiteX14" fmla="*/ 126458 w 139858"/>
                <a:gd name="connsiteY14" fmla="*/ 55214 h 341405"/>
                <a:gd name="connsiteX15" fmla="*/ 129624 w 139858"/>
                <a:gd name="connsiteY15" fmla="*/ 63625 h 341405"/>
                <a:gd name="connsiteX16" fmla="*/ 133087 w 139858"/>
                <a:gd name="connsiteY16" fmla="*/ 85344 h 341405"/>
                <a:gd name="connsiteX17" fmla="*/ 133087 w 139858"/>
                <a:gd name="connsiteY17" fmla="*/ 117404 h 341405"/>
                <a:gd name="connsiteX18" fmla="*/ 132147 w 139858"/>
                <a:gd name="connsiteY18" fmla="*/ 146099 h 341405"/>
                <a:gd name="connsiteX19" fmla="*/ 130812 w 139858"/>
                <a:gd name="connsiteY19" fmla="*/ 164108 h 341405"/>
                <a:gd name="connsiteX20" fmla="*/ 131306 w 139858"/>
                <a:gd name="connsiteY20" fmla="*/ 217293 h 341405"/>
                <a:gd name="connsiteX21" fmla="*/ 137293 w 139858"/>
                <a:gd name="connsiteY21" fmla="*/ 249897 h 341405"/>
                <a:gd name="connsiteX22" fmla="*/ 139470 w 139858"/>
                <a:gd name="connsiteY22" fmla="*/ 266224 h 341405"/>
                <a:gd name="connsiteX23" fmla="*/ 139420 w 139858"/>
                <a:gd name="connsiteY23" fmla="*/ 271815 h 341405"/>
                <a:gd name="connsiteX24" fmla="*/ 135165 w 139858"/>
                <a:gd name="connsiteY24" fmla="*/ 278395 h 341405"/>
                <a:gd name="connsiteX25" fmla="*/ 131455 w 139858"/>
                <a:gd name="connsiteY25" fmla="*/ 289032 h 341405"/>
                <a:gd name="connsiteX26" fmla="*/ 124627 w 139858"/>
                <a:gd name="connsiteY26" fmla="*/ 327474 h 341405"/>
                <a:gd name="connsiteX27" fmla="*/ 116513 w 139858"/>
                <a:gd name="connsiteY27" fmla="*/ 338606 h 341405"/>
                <a:gd name="connsiteX28" fmla="*/ 109983 w 139858"/>
                <a:gd name="connsiteY28" fmla="*/ 341178 h 341405"/>
                <a:gd name="connsiteX29" fmla="*/ 96971 w 139858"/>
                <a:gd name="connsiteY29" fmla="*/ 337864 h 341405"/>
                <a:gd name="connsiteX30" fmla="*/ 88115 w 139858"/>
                <a:gd name="connsiteY30" fmla="*/ 329502 h 341405"/>
                <a:gd name="connsiteX31" fmla="*/ 86581 w 139858"/>
                <a:gd name="connsiteY31" fmla="*/ 317925 h 341405"/>
                <a:gd name="connsiteX32" fmla="*/ 84701 w 139858"/>
                <a:gd name="connsiteY32" fmla="*/ 290665 h 341405"/>
                <a:gd name="connsiteX33" fmla="*/ 82029 w 139858"/>
                <a:gd name="connsiteY33" fmla="*/ 278296 h 341405"/>
                <a:gd name="connsiteX34" fmla="*/ 68820 w 139858"/>
                <a:gd name="connsiteY34" fmla="*/ 237281 h 341405"/>
                <a:gd name="connsiteX35" fmla="*/ 64565 w 139858"/>
                <a:gd name="connsiteY35" fmla="*/ 214226 h 341405"/>
                <a:gd name="connsiteX36" fmla="*/ 57341 w 139858"/>
                <a:gd name="connsiteY36" fmla="*/ 152283 h 341405"/>
                <a:gd name="connsiteX37" fmla="*/ 54868 w 139858"/>
                <a:gd name="connsiteY37" fmla="*/ 122203 h 341405"/>
                <a:gd name="connsiteX38" fmla="*/ 54224 w 139858"/>
                <a:gd name="connsiteY38" fmla="*/ 118789 h 341405"/>
                <a:gd name="connsiteX39" fmla="*/ 52592 w 139858"/>
                <a:gd name="connsiteY39" fmla="*/ 116711 h 341405"/>
                <a:gd name="connsiteX40" fmla="*/ 47001 w 139858"/>
                <a:gd name="connsiteY40" fmla="*/ 111120 h 3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858" h="341405">
                  <a:moveTo>
                    <a:pt x="46952" y="111269"/>
                  </a:moveTo>
                  <a:cubicBezTo>
                    <a:pt x="42350" y="106618"/>
                    <a:pt x="37749" y="101324"/>
                    <a:pt x="37156" y="95635"/>
                  </a:cubicBezTo>
                  <a:cubicBezTo>
                    <a:pt x="36216" y="86037"/>
                    <a:pt x="36958" y="76142"/>
                    <a:pt x="39283" y="66791"/>
                  </a:cubicBezTo>
                  <a:cubicBezTo>
                    <a:pt x="39778" y="64911"/>
                    <a:pt x="39629" y="64664"/>
                    <a:pt x="38293" y="63625"/>
                  </a:cubicBezTo>
                  <a:cubicBezTo>
                    <a:pt x="36760" y="62388"/>
                    <a:pt x="35078" y="61299"/>
                    <a:pt x="33494" y="60112"/>
                  </a:cubicBezTo>
                  <a:cubicBezTo>
                    <a:pt x="30180" y="57638"/>
                    <a:pt x="26815" y="55214"/>
                    <a:pt x="23501" y="52740"/>
                  </a:cubicBezTo>
                  <a:cubicBezTo>
                    <a:pt x="18800" y="49277"/>
                    <a:pt x="14051" y="45814"/>
                    <a:pt x="9351" y="42301"/>
                  </a:cubicBezTo>
                  <a:cubicBezTo>
                    <a:pt x="7075" y="40569"/>
                    <a:pt x="2721" y="41114"/>
                    <a:pt x="0" y="41311"/>
                  </a:cubicBezTo>
                  <a:cubicBezTo>
                    <a:pt x="50" y="19048"/>
                    <a:pt x="6630" y="0"/>
                    <a:pt x="6630" y="0"/>
                  </a:cubicBezTo>
                  <a:cubicBezTo>
                    <a:pt x="6630" y="0"/>
                    <a:pt x="4205" y="6432"/>
                    <a:pt x="47694" y="30872"/>
                  </a:cubicBezTo>
                  <a:cubicBezTo>
                    <a:pt x="58182" y="36760"/>
                    <a:pt x="69364" y="41707"/>
                    <a:pt x="81139" y="44329"/>
                  </a:cubicBezTo>
                  <a:cubicBezTo>
                    <a:pt x="88609" y="46012"/>
                    <a:pt x="97960" y="47694"/>
                    <a:pt x="105579" y="45616"/>
                  </a:cubicBezTo>
                  <a:cubicBezTo>
                    <a:pt x="109983" y="45913"/>
                    <a:pt x="112407" y="45517"/>
                    <a:pt x="116860" y="47051"/>
                  </a:cubicBezTo>
                  <a:cubicBezTo>
                    <a:pt x="119185" y="47842"/>
                    <a:pt x="121609" y="48683"/>
                    <a:pt x="123390" y="50415"/>
                  </a:cubicBezTo>
                  <a:cubicBezTo>
                    <a:pt x="124776" y="51751"/>
                    <a:pt x="125617" y="53482"/>
                    <a:pt x="126458" y="55214"/>
                  </a:cubicBezTo>
                  <a:cubicBezTo>
                    <a:pt x="127744" y="57836"/>
                    <a:pt x="128783" y="60656"/>
                    <a:pt x="129624" y="63625"/>
                  </a:cubicBezTo>
                  <a:cubicBezTo>
                    <a:pt x="131603" y="70700"/>
                    <a:pt x="132494" y="78467"/>
                    <a:pt x="133087" y="85344"/>
                  </a:cubicBezTo>
                  <a:cubicBezTo>
                    <a:pt x="133978" y="96031"/>
                    <a:pt x="133285" y="106717"/>
                    <a:pt x="133087" y="117404"/>
                  </a:cubicBezTo>
                  <a:cubicBezTo>
                    <a:pt x="132889" y="126853"/>
                    <a:pt x="132939" y="136649"/>
                    <a:pt x="132147" y="146099"/>
                  </a:cubicBezTo>
                  <a:cubicBezTo>
                    <a:pt x="131652" y="152086"/>
                    <a:pt x="131158" y="158122"/>
                    <a:pt x="130812" y="164108"/>
                  </a:cubicBezTo>
                  <a:cubicBezTo>
                    <a:pt x="129822" y="181820"/>
                    <a:pt x="129228" y="199631"/>
                    <a:pt x="131306" y="217293"/>
                  </a:cubicBezTo>
                  <a:cubicBezTo>
                    <a:pt x="132593" y="228277"/>
                    <a:pt x="135314" y="239062"/>
                    <a:pt x="137293" y="249897"/>
                  </a:cubicBezTo>
                  <a:cubicBezTo>
                    <a:pt x="138282" y="255340"/>
                    <a:pt x="138876" y="260732"/>
                    <a:pt x="139470" y="266224"/>
                  </a:cubicBezTo>
                  <a:cubicBezTo>
                    <a:pt x="139668" y="268302"/>
                    <a:pt x="140261" y="269786"/>
                    <a:pt x="139420" y="271815"/>
                  </a:cubicBezTo>
                  <a:cubicBezTo>
                    <a:pt x="138381" y="274189"/>
                    <a:pt x="136452" y="276168"/>
                    <a:pt x="135165" y="278395"/>
                  </a:cubicBezTo>
                  <a:cubicBezTo>
                    <a:pt x="133285" y="281660"/>
                    <a:pt x="132345" y="285371"/>
                    <a:pt x="131455" y="289032"/>
                  </a:cubicBezTo>
                  <a:cubicBezTo>
                    <a:pt x="128437" y="301697"/>
                    <a:pt x="126161" y="314561"/>
                    <a:pt x="124627" y="327474"/>
                  </a:cubicBezTo>
                  <a:cubicBezTo>
                    <a:pt x="123885" y="333460"/>
                    <a:pt x="121708" y="335786"/>
                    <a:pt x="116513" y="338606"/>
                  </a:cubicBezTo>
                  <a:cubicBezTo>
                    <a:pt x="114435" y="339744"/>
                    <a:pt x="112308" y="340783"/>
                    <a:pt x="109983" y="341178"/>
                  </a:cubicBezTo>
                  <a:cubicBezTo>
                    <a:pt x="105480" y="342019"/>
                    <a:pt x="100780" y="340436"/>
                    <a:pt x="96971" y="337864"/>
                  </a:cubicBezTo>
                  <a:cubicBezTo>
                    <a:pt x="93903" y="335786"/>
                    <a:pt x="90094" y="332669"/>
                    <a:pt x="88115" y="329502"/>
                  </a:cubicBezTo>
                  <a:cubicBezTo>
                    <a:pt x="86037" y="326237"/>
                    <a:pt x="86680" y="321883"/>
                    <a:pt x="86581" y="317925"/>
                  </a:cubicBezTo>
                  <a:cubicBezTo>
                    <a:pt x="86284" y="308822"/>
                    <a:pt x="85839" y="299718"/>
                    <a:pt x="84701" y="290665"/>
                  </a:cubicBezTo>
                  <a:cubicBezTo>
                    <a:pt x="84206" y="286558"/>
                    <a:pt x="83118" y="282303"/>
                    <a:pt x="82029" y="278296"/>
                  </a:cubicBezTo>
                  <a:cubicBezTo>
                    <a:pt x="78467" y="265234"/>
                    <a:pt x="71837" y="250491"/>
                    <a:pt x="68820" y="237281"/>
                  </a:cubicBezTo>
                  <a:cubicBezTo>
                    <a:pt x="66395" y="226595"/>
                    <a:pt x="66148" y="225061"/>
                    <a:pt x="64565" y="214226"/>
                  </a:cubicBezTo>
                  <a:cubicBezTo>
                    <a:pt x="61992" y="196712"/>
                    <a:pt x="58380" y="170243"/>
                    <a:pt x="57341" y="152283"/>
                  </a:cubicBezTo>
                  <a:cubicBezTo>
                    <a:pt x="56748" y="141547"/>
                    <a:pt x="55461" y="132988"/>
                    <a:pt x="54868" y="122203"/>
                  </a:cubicBezTo>
                  <a:cubicBezTo>
                    <a:pt x="54818" y="121065"/>
                    <a:pt x="54719" y="119828"/>
                    <a:pt x="54224" y="118789"/>
                  </a:cubicBezTo>
                  <a:cubicBezTo>
                    <a:pt x="53829" y="117997"/>
                    <a:pt x="53185" y="117354"/>
                    <a:pt x="52592" y="116711"/>
                  </a:cubicBezTo>
                  <a:cubicBezTo>
                    <a:pt x="50959" y="114979"/>
                    <a:pt x="48980" y="113099"/>
                    <a:pt x="47001" y="11112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6" name="צורה חופשית: צורה 245">
              <a:extLst>
                <a:ext uri="{FF2B5EF4-FFF2-40B4-BE49-F238E27FC236}">
                  <a16:creationId xmlns:a16="http://schemas.microsoft.com/office/drawing/2014/main" id="{7E0C06DC-04F6-85B7-9180-80452478AB3E}"/>
                </a:ext>
              </a:extLst>
            </p:cNvPr>
            <p:cNvSpPr/>
            <p:nvPr/>
          </p:nvSpPr>
          <p:spPr>
            <a:xfrm>
              <a:off x="4839918" y="741144"/>
              <a:ext cx="139362" cy="292695"/>
            </a:xfrm>
            <a:custGeom>
              <a:avLst/>
              <a:gdLst>
                <a:gd name="connsiteX0" fmla="*/ 128486 w 139362"/>
                <a:gd name="connsiteY0" fmla="*/ 292693 h 292695"/>
                <a:gd name="connsiteX1" fmla="*/ 124479 w 139362"/>
                <a:gd name="connsiteY1" fmla="*/ 283095 h 292695"/>
                <a:gd name="connsiteX2" fmla="*/ 122104 w 139362"/>
                <a:gd name="connsiteY2" fmla="*/ 267411 h 292695"/>
                <a:gd name="connsiteX3" fmla="*/ 116365 w 139362"/>
                <a:gd name="connsiteY3" fmla="*/ 236094 h 292695"/>
                <a:gd name="connsiteX4" fmla="*/ 115870 w 139362"/>
                <a:gd name="connsiteY4" fmla="*/ 182908 h 292695"/>
                <a:gd name="connsiteX5" fmla="*/ 117206 w 139362"/>
                <a:gd name="connsiteY5" fmla="*/ 164900 h 292695"/>
                <a:gd name="connsiteX6" fmla="*/ 118146 w 139362"/>
                <a:gd name="connsiteY6" fmla="*/ 136204 h 292695"/>
                <a:gd name="connsiteX7" fmla="*/ 118146 w 139362"/>
                <a:gd name="connsiteY7" fmla="*/ 104145 h 292695"/>
                <a:gd name="connsiteX8" fmla="*/ 114683 w 139362"/>
                <a:gd name="connsiteY8" fmla="*/ 82425 h 292695"/>
                <a:gd name="connsiteX9" fmla="*/ 111516 w 139362"/>
                <a:gd name="connsiteY9" fmla="*/ 74014 h 292695"/>
                <a:gd name="connsiteX10" fmla="*/ 108449 w 139362"/>
                <a:gd name="connsiteY10" fmla="*/ 69215 h 292695"/>
                <a:gd name="connsiteX11" fmla="*/ 101918 w 139362"/>
                <a:gd name="connsiteY11" fmla="*/ 65851 h 292695"/>
                <a:gd name="connsiteX12" fmla="*/ 90638 w 139362"/>
                <a:gd name="connsiteY12" fmla="*/ 64416 h 292695"/>
                <a:gd name="connsiteX13" fmla="*/ 66247 w 139362"/>
                <a:gd name="connsiteY13" fmla="*/ 63130 h 292695"/>
                <a:gd name="connsiteX14" fmla="*/ 32802 w 139362"/>
                <a:gd name="connsiteY14" fmla="*/ 49673 h 292695"/>
                <a:gd name="connsiteX15" fmla="*/ 0 w 139362"/>
                <a:gd name="connsiteY15" fmla="*/ 28596 h 292695"/>
                <a:gd name="connsiteX16" fmla="*/ 5937 w 139362"/>
                <a:gd name="connsiteY16" fmla="*/ 0 h 292695"/>
                <a:gd name="connsiteX17" fmla="*/ 47001 w 139362"/>
                <a:gd name="connsiteY17" fmla="*/ 30872 h 292695"/>
                <a:gd name="connsiteX18" fmla="*/ 80446 w 139362"/>
                <a:gd name="connsiteY18" fmla="*/ 44329 h 292695"/>
                <a:gd name="connsiteX19" fmla="*/ 104887 w 139362"/>
                <a:gd name="connsiteY19" fmla="*/ 45616 h 292695"/>
                <a:gd name="connsiteX20" fmla="*/ 116167 w 139362"/>
                <a:gd name="connsiteY20" fmla="*/ 47051 h 292695"/>
                <a:gd name="connsiteX21" fmla="*/ 122698 w 139362"/>
                <a:gd name="connsiteY21" fmla="*/ 50415 h 292695"/>
                <a:gd name="connsiteX22" fmla="*/ 125765 w 139362"/>
                <a:gd name="connsiteY22" fmla="*/ 55214 h 292695"/>
                <a:gd name="connsiteX23" fmla="*/ 128931 w 139362"/>
                <a:gd name="connsiteY23" fmla="*/ 63625 h 292695"/>
                <a:gd name="connsiteX24" fmla="*/ 132395 w 139362"/>
                <a:gd name="connsiteY24" fmla="*/ 85344 h 292695"/>
                <a:gd name="connsiteX25" fmla="*/ 132395 w 139362"/>
                <a:gd name="connsiteY25" fmla="*/ 117404 h 292695"/>
                <a:gd name="connsiteX26" fmla="*/ 131455 w 139362"/>
                <a:gd name="connsiteY26" fmla="*/ 146099 h 292695"/>
                <a:gd name="connsiteX27" fmla="*/ 130119 w 139362"/>
                <a:gd name="connsiteY27" fmla="*/ 164108 h 292695"/>
                <a:gd name="connsiteX28" fmla="*/ 130614 w 139362"/>
                <a:gd name="connsiteY28" fmla="*/ 217293 h 292695"/>
                <a:gd name="connsiteX29" fmla="*/ 136847 w 139362"/>
                <a:gd name="connsiteY29" fmla="*/ 251233 h 292695"/>
                <a:gd name="connsiteX30" fmla="*/ 139272 w 139362"/>
                <a:gd name="connsiteY30" fmla="*/ 267510 h 292695"/>
                <a:gd name="connsiteX31" fmla="*/ 134868 w 139362"/>
                <a:gd name="connsiteY31" fmla="*/ 282452 h 292695"/>
                <a:gd name="connsiteX32" fmla="*/ 130515 w 139362"/>
                <a:gd name="connsiteY32" fmla="*/ 291506 h 292695"/>
                <a:gd name="connsiteX33" fmla="*/ 128536 w 139362"/>
                <a:gd name="connsiteY33" fmla="*/ 292693 h 2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9362" h="292695">
                  <a:moveTo>
                    <a:pt x="128486" y="292693"/>
                  </a:moveTo>
                  <a:cubicBezTo>
                    <a:pt x="126804" y="292248"/>
                    <a:pt x="124924" y="284926"/>
                    <a:pt x="124479" y="283095"/>
                  </a:cubicBezTo>
                  <a:cubicBezTo>
                    <a:pt x="123143" y="278098"/>
                    <a:pt x="123093" y="272557"/>
                    <a:pt x="122104" y="267411"/>
                  </a:cubicBezTo>
                  <a:cubicBezTo>
                    <a:pt x="120125" y="256972"/>
                    <a:pt x="117602" y="246632"/>
                    <a:pt x="116365" y="236094"/>
                  </a:cubicBezTo>
                  <a:cubicBezTo>
                    <a:pt x="114287" y="218431"/>
                    <a:pt x="114831" y="200620"/>
                    <a:pt x="115870" y="182908"/>
                  </a:cubicBezTo>
                  <a:cubicBezTo>
                    <a:pt x="116217" y="176872"/>
                    <a:pt x="116711" y="170886"/>
                    <a:pt x="117206" y="164900"/>
                  </a:cubicBezTo>
                  <a:cubicBezTo>
                    <a:pt x="117998" y="155400"/>
                    <a:pt x="117948" y="145654"/>
                    <a:pt x="118146" y="136204"/>
                  </a:cubicBezTo>
                  <a:cubicBezTo>
                    <a:pt x="118393" y="125518"/>
                    <a:pt x="119036" y="114831"/>
                    <a:pt x="118146" y="104145"/>
                  </a:cubicBezTo>
                  <a:cubicBezTo>
                    <a:pt x="117602" y="97268"/>
                    <a:pt x="116662" y="89500"/>
                    <a:pt x="114683" y="82425"/>
                  </a:cubicBezTo>
                  <a:cubicBezTo>
                    <a:pt x="113842" y="79457"/>
                    <a:pt x="112803" y="76587"/>
                    <a:pt x="111516" y="74014"/>
                  </a:cubicBezTo>
                  <a:cubicBezTo>
                    <a:pt x="110675" y="72283"/>
                    <a:pt x="109785" y="70551"/>
                    <a:pt x="108449" y="69215"/>
                  </a:cubicBezTo>
                  <a:cubicBezTo>
                    <a:pt x="106668" y="67484"/>
                    <a:pt x="104244" y="66643"/>
                    <a:pt x="101918" y="65851"/>
                  </a:cubicBezTo>
                  <a:cubicBezTo>
                    <a:pt x="97466" y="64317"/>
                    <a:pt x="95041" y="64664"/>
                    <a:pt x="90638" y="64416"/>
                  </a:cubicBezTo>
                  <a:cubicBezTo>
                    <a:pt x="83068" y="66494"/>
                    <a:pt x="73717" y="64812"/>
                    <a:pt x="66247" y="63130"/>
                  </a:cubicBezTo>
                  <a:cubicBezTo>
                    <a:pt x="54472" y="60508"/>
                    <a:pt x="43290" y="55560"/>
                    <a:pt x="32802" y="49673"/>
                  </a:cubicBezTo>
                  <a:cubicBezTo>
                    <a:pt x="15782" y="40124"/>
                    <a:pt x="5838" y="33297"/>
                    <a:pt x="0" y="28596"/>
                  </a:cubicBezTo>
                  <a:cubicBezTo>
                    <a:pt x="1732" y="12270"/>
                    <a:pt x="5937" y="0"/>
                    <a:pt x="5937" y="0"/>
                  </a:cubicBezTo>
                  <a:cubicBezTo>
                    <a:pt x="5937" y="0"/>
                    <a:pt x="3513" y="6432"/>
                    <a:pt x="47001" y="30872"/>
                  </a:cubicBezTo>
                  <a:cubicBezTo>
                    <a:pt x="57490" y="36760"/>
                    <a:pt x="68671" y="41707"/>
                    <a:pt x="80446" y="44329"/>
                  </a:cubicBezTo>
                  <a:cubicBezTo>
                    <a:pt x="87917" y="46012"/>
                    <a:pt x="97268" y="47694"/>
                    <a:pt x="104887" y="45616"/>
                  </a:cubicBezTo>
                  <a:cubicBezTo>
                    <a:pt x="109290" y="45913"/>
                    <a:pt x="111714" y="45517"/>
                    <a:pt x="116167" y="47051"/>
                  </a:cubicBezTo>
                  <a:cubicBezTo>
                    <a:pt x="118492" y="47842"/>
                    <a:pt x="120917" y="48683"/>
                    <a:pt x="122698" y="50415"/>
                  </a:cubicBezTo>
                  <a:cubicBezTo>
                    <a:pt x="124083" y="51751"/>
                    <a:pt x="124924" y="53482"/>
                    <a:pt x="125765" y="55214"/>
                  </a:cubicBezTo>
                  <a:cubicBezTo>
                    <a:pt x="127051" y="57836"/>
                    <a:pt x="128090" y="60656"/>
                    <a:pt x="128931" y="63625"/>
                  </a:cubicBezTo>
                  <a:cubicBezTo>
                    <a:pt x="130910" y="70700"/>
                    <a:pt x="131801" y="78467"/>
                    <a:pt x="132395" y="85344"/>
                  </a:cubicBezTo>
                  <a:cubicBezTo>
                    <a:pt x="133285" y="96031"/>
                    <a:pt x="132593" y="106717"/>
                    <a:pt x="132395" y="117404"/>
                  </a:cubicBezTo>
                  <a:cubicBezTo>
                    <a:pt x="132197" y="126853"/>
                    <a:pt x="132246" y="136649"/>
                    <a:pt x="131455" y="146099"/>
                  </a:cubicBezTo>
                  <a:cubicBezTo>
                    <a:pt x="130960" y="152086"/>
                    <a:pt x="130465" y="158122"/>
                    <a:pt x="130119" y="164108"/>
                  </a:cubicBezTo>
                  <a:cubicBezTo>
                    <a:pt x="129129" y="181820"/>
                    <a:pt x="128536" y="199631"/>
                    <a:pt x="130614" y="217293"/>
                  </a:cubicBezTo>
                  <a:cubicBezTo>
                    <a:pt x="131949" y="228722"/>
                    <a:pt x="134868" y="239903"/>
                    <a:pt x="136847" y="251233"/>
                  </a:cubicBezTo>
                  <a:cubicBezTo>
                    <a:pt x="137787" y="256626"/>
                    <a:pt x="138480" y="262118"/>
                    <a:pt x="139272" y="267510"/>
                  </a:cubicBezTo>
                  <a:cubicBezTo>
                    <a:pt x="139964" y="272210"/>
                    <a:pt x="136501" y="278049"/>
                    <a:pt x="134868" y="282452"/>
                  </a:cubicBezTo>
                  <a:cubicBezTo>
                    <a:pt x="133731" y="285618"/>
                    <a:pt x="132543" y="288834"/>
                    <a:pt x="130515" y="291506"/>
                  </a:cubicBezTo>
                  <a:cubicBezTo>
                    <a:pt x="130069" y="292099"/>
                    <a:pt x="129426" y="292743"/>
                    <a:pt x="128536" y="2926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7" name="צורה חופשית: צורה 246">
              <a:extLst>
                <a:ext uri="{FF2B5EF4-FFF2-40B4-BE49-F238E27FC236}">
                  <a16:creationId xmlns:a16="http://schemas.microsoft.com/office/drawing/2014/main" id="{F2608926-3AFF-561D-8B6A-0970CB7E23F6}"/>
                </a:ext>
              </a:extLst>
            </p:cNvPr>
            <p:cNvSpPr/>
            <p:nvPr/>
          </p:nvSpPr>
          <p:spPr>
            <a:xfrm>
              <a:off x="4835662" y="556796"/>
              <a:ext cx="161870" cy="277704"/>
            </a:xfrm>
            <a:custGeom>
              <a:avLst/>
              <a:gdLst>
                <a:gd name="connsiteX0" fmla="*/ 3514 w 161870"/>
                <a:gd name="connsiteY0" fmla="*/ 133587 h 277704"/>
                <a:gd name="connsiteX1" fmla="*/ 3761 w 161870"/>
                <a:gd name="connsiteY1" fmla="*/ 188356 h 277704"/>
                <a:gd name="connsiteX2" fmla="*/ 1980 w 161870"/>
                <a:gd name="connsiteY2" fmla="*/ 211411 h 277704"/>
                <a:gd name="connsiteX3" fmla="*/ 743 w 161870"/>
                <a:gd name="connsiteY3" fmla="*/ 231943 h 277704"/>
                <a:gd name="connsiteX4" fmla="*/ 5196 w 161870"/>
                <a:gd name="connsiteY4" fmla="*/ 247082 h 277704"/>
                <a:gd name="connsiteX5" fmla="*/ 7175 w 161870"/>
                <a:gd name="connsiteY5" fmla="*/ 252574 h 277704"/>
                <a:gd name="connsiteX6" fmla="*/ 16575 w 161870"/>
                <a:gd name="connsiteY6" fmla="*/ 263409 h 277704"/>
                <a:gd name="connsiteX7" fmla="*/ 31863 w 161870"/>
                <a:gd name="connsiteY7" fmla="*/ 269544 h 277704"/>
                <a:gd name="connsiteX8" fmla="*/ 126261 w 161870"/>
                <a:gd name="connsiteY8" fmla="*/ 269247 h 277704"/>
                <a:gd name="connsiteX9" fmla="*/ 122748 w 161870"/>
                <a:gd name="connsiteY9" fmla="*/ 181825 h 277704"/>
                <a:gd name="connsiteX10" fmla="*/ 160943 w 161870"/>
                <a:gd name="connsiteY10" fmla="*/ 107168 h 277704"/>
                <a:gd name="connsiteX11" fmla="*/ 142637 w 161870"/>
                <a:gd name="connsiteY11" fmla="*/ 43790 h 277704"/>
                <a:gd name="connsiteX12" fmla="*/ 106372 w 161870"/>
                <a:gd name="connsiteY12" fmla="*/ 16332 h 277704"/>
                <a:gd name="connsiteX13" fmla="*/ 78616 w 161870"/>
                <a:gd name="connsiteY13" fmla="*/ 2083 h 277704"/>
                <a:gd name="connsiteX14" fmla="*/ 49575 w 161870"/>
                <a:gd name="connsiteY14" fmla="*/ 2281 h 277704"/>
                <a:gd name="connsiteX15" fmla="*/ 13458 w 161870"/>
                <a:gd name="connsiteY15" fmla="*/ 20092 h 277704"/>
                <a:gd name="connsiteX16" fmla="*/ 3464 w 161870"/>
                <a:gd name="connsiteY16" fmla="*/ 133538 h 27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870" h="277704">
                  <a:moveTo>
                    <a:pt x="3514" y="133587"/>
                  </a:moveTo>
                  <a:cubicBezTo>
                    <a:pt x="4750" y="151794"/>
                    <a:pt x="4750" y="170100"/>
                    <a:pt x="3761" y="188356"/>
                  </a:cubicBezTo>
                  <a:cubicBezTo>
                    <a:pt x="3365" y="196074"/>
                    <a:pt x="2772" y="203742"/>
                    <a:pt x="1980" y="211411"/>
                  </a:cubicBezTo>
                  <a:cubicBezTo>
                    <a:pt x="1287" y="218437"/>
                    <a:pt x="-1236" y="225116"/>
                    <a:pt x="743" y="231943"/>
                  </a:cubicBezTo>
                  <a:cubicBezTo>
                    <a:pt x="2227" y="236990"/>
                    <a:pt x="3712" y="242036"/>
                    <a:pt x="5196" y="247082"/>
                  </a:cubicBezTo>
                  <a:cubicBezTo>
                    <a:pt x="5740" y="248962"/>
                    <a:pt x="6284" y="250843"/>
                    <a:pt x="7175" y="252574"/>
                  </a:cubicBezTo>
                  <a:cubicBezTo>
                    <a:pt x="9302" y="256730"/>
                    <a:pt x="12419" y="261331"/>
                    <a:pt x="16575" y="263409"/>
                  </a:cubicBezTo>
                  <a:cubicBezTo>
                    <a:pt x="21523" y="265833"/>
                    <a:pt x="26618" y="267911"/>
                    <a:pt x="31863" y="269544"/>
                  </a:cubicBezTo>
                  <a:cubicBezTo>
                    <a:pt x="52296" y="276025"/>
                    <a:pt x="81783" y="284238"/>
                    <a:pt x="126261" y="269247"/>
                  </a:cubicBezTo>
                  <a:cubicBezTo>
                    <a:pt x="126261" y="269247"/>
                    <a:pt x="117998" y="192116"/>
                    <a:pt x="122748" y="181825"/>
                  </a:cubicBezTo>
                  <a:cubicBezTo>
                    <a:pt x="127596" y="171435"/>
                    <a:pt x="160201" y="131113"/>
                    <a:pt x="160943" y="107168"/>
                  </a:cubicBezTo>
                  <a:cubicBezTo>
                    <a:pt x="161635" y="83222"/>
                    <a:pt x="166781" y="63185"/>
                    <a:pt x="142637" y="43790"/>
                  </a:cubicBezTo>
                  <a:cubicBezTo>
                    <a:pt x="129180" y="32856"/>
                    <a:pt x="117801" y="23753"/>
                    <a:pt x="106372" y="16332"/>
                  </a:cubicBezTo>
                  <a:cubicBezTo>
                    <a:pt x="97417" y="10444"/>
                    <a:pt x="88462" y="5744"/>
                    <a:pt x="78616" y="2083"/>
                  </a:cubicBezTo>
                  <a:cubicBezTo>
                    <a:pt x="70206" y="-1034"/>
                    <a:pt x="59766" y="-391"/>
                    <a:pt x="49575" y="2281"/>
                  </a:cubicBezTo>
                  <a:cubicBezTo>
                    <a:pt x="33001" y="6585"/>
                    <a:pt x="19197" y="11978"/>
                    <a:pt x="13458" y="20092"/>
                  </a:cubicBezTo>
                  <a:cubicBezTo>
                    <a:pt x="2425" y="35775"/>
                    <a:pt x="-692" y="72041"/>
                    <a:pt x="3464" y="13353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8" name="צורה חופשית: צורה 247">
              <a:extLst>
                <a:ext uri="{FF2B5EF4-FFF2-40B4-BE49-F238E27FC236}">
                  <a16:creationId xmlns:a16="http://schemas.microsoft.com/office/drawing/2014/main" id="{0C9E42B0-A860-3F8C-BA26-32A5B0C8A376}"/>
                </a:ext>
              </a:extLst>
            </p:cNvPr>
            <p:cNvSpPr/>
            <p:nvPr/>
          </p:nvSpPr>
          <p:spPr>
            <a:xfrm>
              <a:off x="4877788" y="556058"/>
              <a:ext cx="65118" cy="69339"/>
            </a:xfrm>
            <a:custGeom>
              <a:avLst/>
              <a:gdLst>
                <a:gd name="connsiteX0" fmla="*/ 1512 w 65118"/>
                <a:gd name="connsiteY0" fmla="*/ 41609 h 69339"/>
                <a:gd name="connsiteX1" fmla="*/ 1264 w 65118"/>
                <a:gd name="connsiteY1" fmla="*/ 47002 h 69339"/>
                <a:gd name="connsiteX2" fmla="*/ 1858 w 65118"/>
                <a:gd name="connsiteY2" fmla="*/ 68672 h 69339"/>
                <a:gd name="connsiteX3" fmla="*/ 12545 w 65118"/>
                <a:gd name="connsiteY3" fmla="*/ 44776 h 69339"/>
                <a:gd name="connsiteX4" fmla="*/ 37975 w 65118"/>
                <a:gd name="connsiteY4" fmla="*/ 51207 h 69339"/>
                <a:gd name="connsiteX5" fmla="*/ 62168 w 65118"/>
                <a:gd name="connsiteY5" fmla="*/ 30675 h 69339"/>
                <a:gd name="connsiteX6" fmla="*/ 64444 w 65118"/>
                <a:gd name="connsiteY6" fmla="*/ 22116 h 69339"/>
                <a:gd name="connsiteX7" fmla="*/ 45445 w 65118"/>
                <a:gd name="connsiteY7" fmla="*/ 3167 h 69339"/>
                <a:gd name="connsiteX8" fmla="*/ 16503 w 65118"/>
                <a:gd name="connsiteY8" fmla="*/ 1238 h 69339"/>
                <a:gd name="connsiteX9" fmla="*/ 7449 w 65118"/>
                <a:gd name="connsiteY9" fmla="*/ 18307 h 69339"/>
                <a:gd name="connsiteX10" fmla="*/ 1512 w 65118"/>
                <a:gd name="connsiteY10" fmla="*/ 41659 h 6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18" h="69339">
                  <a:moveTo>
                    <a:pt x="1512" y="41609"/>
                  </a:moveTo>
                  <a:cubicBezTo>
                    <a:pt x="1363" y="43390"/>
                    <a:pt x="1264" y="45221"/>
                    <a:pt x="1264" y="47002"/>
                  </a:cubicBezTo>
                  <a:cubicBezTo>
                    <a:pt x="1116" y="54324"/>
                    <a:pt x="-1853" y="62191"/>
                    <a:pt x="1858" y="68672"/>
                  </a:cubicBezTo>
                  <a:cubicBezTo>
                    <a:pt x="4728" y="73718"/>
                    <a:pt x="8933" y="48635"/>
                    <a:pt x="12545" y="44776"/>
                  </a:cubicBezTo>
                  <a:cubicBezTo>
                    <a:pt x="19075" y="37701"/>
                    <a:pt x="31296" y="57985"/>
                    <a:pt x="37975" y="51207"/>
                  </a:cubicBezTo>
                  <a:cubicBezTo>
                    <a:pt x="45297" y="43737"/>
                    <a:pt x="54499" y="37849"/>
                    <a:pt x="62168" y="30675"/>
                  </a:cubicBezTo>
                  <a:cubicBezTo>
                    <a:pt x="65285" y="27806"/>
                    <a:pt x="65730" y="26421"/>
                    <a:pt x="64444" y="22116"/>
                  </a:cubicBezTo>
                  <a:cubicBezTo>
                    <a:pt x="61475" y="12073"/>
                    <a:pt x="54499" y="7323"/>
                    <a:pt x="45445" y="3167"/>
                  </a:cubicBezTo>
                  <a:cubicBezTo>
                    <a:pt x="37282" y="-593"/>
                    <a:pt x="26793" y="-692"/>
                    <a:pt x="16503" y="1238"/>
                  </a:cubicBezTo>
                  <a:cubicBezTo>
                    <a:pt x="13237" y="6779"/>
                    <a:pt x="10269" y="12518"/>
                    <a:pt x="7449" y="18307"/>
                  </a:cubicBezTo>
                  <a:cubicBezTo>
                    <a:pt x="3936" y="25530"/>
                    <a:pt x="2155" y="33545"/>
                    <a:pt x="1512" y="416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9" name="צורה חופשית: צורה 248">
              <a:extLst>
                <a:ext uri="{FF2B5EF4-FFF2-40B4-BE49-F238E27FC236}">
                  <a16:creationId xmlns:a16="http://schemas.microsoft.com/office/drawing/2014/main" id="{48685F80-EE85-6055-50EA-879288169BDA}"/>
                </a:ext>
              </a:extLst>
            </p:cNvPr>
            <p:cNvSpPr/>
            <p:nvPr/>
          </p:nvSpPr>
          <p:spPr>
            <a:xfrm>
              <a:off x="4834500" y="570754"/>
              <a:ext cx="53493" cy="255634"/>
            </a:xfrm>
            <a:custGeom>
              <a:avLst/>
              <a:gdLst>
                <a:gd name="connsiteX0" fmla="*/ 9227 w 53493"/>
                <a:gd name="connsiteY0" fmla="*/ 12713 h 255634"/>
                <a:gd name="connsiteX1" fmla="*/ 19617 w 53493"/>
                <a:gd name="connsiteY1" fmla="*/ 642 h 255634"/>
                <a:gd name="connsiteX2" fmla="*/ 33569 w 53493"/>
                <a:gd name="connsiteY2" fmla="*/ 1334 h 255634"/>
                <a:gd name="connsiteX3" fmla="*/ 51924 w 53493"/>
                <a:gd name="connsiteY3" fmla="*/ 28397 h 255634"/>
                <a:gd name="connsiteX4" fmla="*/ 53012 w 53493"/>
                <a:gd name="connsiteY4" fmla="*/ 44922 h 255634"/>
                <a:gd name="connsiteX5" fmla="*/ 35053 w 53493"/>
                <a:gd name="connsiteY5" fmla="*/ 125021 h 255634"/>
                <a:gd name="connsiteX6" fmla="*/ 33618 w 53493"/>
                <a:gd name="connsiteY6" fmla="*/ 255635 h 255634"/>
                <a:gd name="connsiteX7" fmla="*/ 21150 w 53493"/>
                <a:gd name="connsiteY7" fmla="*/ 251627 h 255634"/>
                <a:gd name="connsiteX8" fmla="*/ 10761 w 53493"/>
                <a:gd name="connsiteY8" fmla="*/ 240397 h 255634"/>
                <a:gd name="connsiteX9" fmla="*/ 10612 w 53493"/>
                <a:gd name="connsiteY9" fmla="*/ 217935 h 255634"/>
                <a:gd name="connsiteX10" fmla="*/ 7941 w 53493"/>
                <a:gd name="connsiteY10" fmla="*/ 195869 h 255634"/>
                <a:gd name="connsiteX11" fmla="*/ 1262 w 53493"/>
                <a:gd name="connsiteY11" fmla="*/ 166333 h 255634"/>
                <a:gd name="connsiteX12" fmla="*/ 1262 w 53493"/>
                <a:gd name="connsiteY12" fmla="*/ 129771 h 255634"/>
                <a:gd name="connsiteX13" fmla="*/ 866 w 53493"/>
                <a:gd name="connsiteY13" fmla="*/ 67779 h 255634"/>
                <a:gd name="connsiteX14" fmla="*/ 2597 w 53493"/>
                <a:gd name="connsiteY14" fmla="*/ 26913 h 255634"/>
                <a:gd name="connsiteX15" fmla="*/ 9227 w 53493"/>
                <a:gd name="connsiteY15" fmla="*/ 12713 h 25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493" h="255634">
                  <a:moveTo>
                    <a:pt x="9227" y="12713"/>
                  </a:moveTo>
                  <a:cubicBezTo>
                    <a:pt x="11453" y="9399"/>
                    <a:pt x="19617" y="642"/>
                    <a:pt x="19617" y="642"/>
                  </a:cubicBezTo>
                  <a:cubicBezTo>
                    <a:pt x="19617" y="642"/>
                    <a:pt x="29710" y="-1189"/>
                    <a:pt x="33569" y="1334"/>
                  </a:cubicBezTo>
                  <a:cubicBezTo>
                    <a:pt x="39901" y="5441"/>
                    <a:pt x="51924" y="28397"/>
                    <a:pt x="51924" y="28397"/>
                  </a:cubicBezTo>
                  <a:cubicBezTo>
                    <a:pt x="51924" y="28397"/>
                    <a:pt x="54546" y="35323"/>
                    <a:pt x="53012" y="44922"/>
                  </a:cubicBezTo>
                  <a:cubicBezTo>
                    <a:pt x="51479" y="54520"/>
                    <a:pt x="40990" y="56647"/>
                    <a:pt x="35053" y="125021"/>
                  </a:cubicBezTo>
                  <a:cubicBezTo>
                    <a:pt x="29116" y="193346"/>
                    <a:pt x="33618" y="255585"/>
                    <a:pt x="33618" y="255635"/>
                  </a:cubicBezTo>
                  <a:cubicBezTo>
                    <a:pt x="33618" y="255189"/>
                    <a:pt x="22288" y="252073"/>
                    <a:pt x="21150" y="251627"/>
                  </a:cubicBezTo>
                  <a:cubicBezTo>
                    <a:pt x="14273" y="248956"/>
                    <a:pt x="10761" y="247818"/>
                    <a:pt x="10761" y="240397"/>
                  </a:cubicBezTo>
                  <a:cubicBezTo>
                    <a:pt x="10761" y="232926"/>
                    <a:pt x="10662" y="225406"/>
                    <a:pt x="10612" y="217935"/>
                  </a:cubicBezTo>
                  <a:cubicBezTo>
                    <a:pt x="10563" y="210464"/>
                    <a:pt x="10464" y="202845"/>
                    <a:pt x="7941" y="195869"/>
                  </a:cubicBezTo>
                  <a:cubicBezTo>
                    <a:pt x="4131" y="185282"/>
                    <a:pt x="1262" y="177811"/>
                    <a:pt x="1262" y="166333"/>
                  </a:cubicBezTo>
                  <a:lnTo>
                    <a:pt x="1262" y="129771"/>
                  </a:lnTo>
                  <a:cubicBezTo>
                    <a:pt x="1262" y="108991"/>
                    <a:pt x="2202" y="88410"/>
                    <a:pt x="866" y="67779"/>
                  </a:cubicBezTo>
                  <a:cubicBezTo>
                    <a:pt x="25" y="54371"/>
                    <a:pt x="-1163" y="40073"/>
                    <a:pt x="2597" y="26913"/>
                  </a:cubicBezTo>
                  <a:cubicBezTo>
                    <a:pt x="4032" y="21866"/>
                    <a:pt x="6308" y="17117"/>
                    <a:pt x="9227" y="1271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0" name="צורה חופשית: צורה 249">
              <a:extLst>
                <a:ext uri="{FF2B5EF4-FFF2-40B4-BE49-F238E27FC236}">
                  <a16:creationId xmlns:a16="http://schemas.microsoft.com/office/drawing/2014/main" id="{84520528-43B8-EBE1-CCEB-1D414BEC39A1}"/>
                </a:ext>
              </a:extLst>
            </p:cNvPr>
            <p:cNvSpPr/>
            <p:nvPr/>
          </p:nvSpPr>
          <p:spPr>
            <a:xfrm>
              <a:off x="4854117" y="553378"/>
              <a:ext cx="153063" cy="274940"/>
            </a:xfrm>
            <a:custGeom>
              <a:avLst/>
              <a:gdLst>
                <a:gd name="connsiteX0" fmla="*/ 41015 w 153063"/>
                <a:gd name="connsiteY0" fmla="*/ 24944 h 274940"/>
                <a:gd name="connsiteX1" fmla="*/ 0 w 153063"/>
                <a:gd name="connsiteY1" fmla="*/ 17968 h 274940"/>
                <a:gd name="connsiteX2" fmla="*/ 27360 w 153063"/>
                <a:gd name="connsiteY2" fmla="*/ 850 h 274940"/>
                <a:gd name="connsiteX3" fmla="*/ 60211 w 153063"/>
                <a:gd name="connsiteY3" fmla="*/ 5500 h 274940"/>
                <a:gd name="connsiteX4" fmla="*/ 87966 w 153063"/>
                <a:gd name="connsiteY4" fmla="*/ 19749 h 274940"/>
                <a:gd name="connsiteX5" fmla="*/ 133830 w 153063"/>
                <a:gd name="connsiteY5" fmla="*/ 48346 h 274940"/>
                <a:gd name="connsiteX6" fmla="*/ 152135 w 153063"/>
                <a:gd name="connsiteY6" fmla="*/ 111723 h 274940"/>
                <a:gd name="connsiteX7" fmla="*/ 141152 w 153063"/>
                <a:gd name="connsiteY7" fmla="*/ 119243 h 274940"/>
                <a:gd name="connsiteX8" fmla="*/ 122549 w 153063"/>
                <a:gd name="connsiteY8" fmla="*/ 157141 h 274940"/>
                <a:gd name="connsiteX9" fmla="*/ 115177 w 153063"/>
                <a:gd name="connsiteY9" fmla="*/ 167679 h 274940"/>
                <a:gd name="connsiteX10" fmla="*/ 114386 w 153063"/>
                <a:gd name="connsiteY10" fmla="*/ 175793 h 274940"/>
                <a:gd name="connsiteX11" fmla="*/ 114683 w 153063"/>
                <a:gd name="connsiteY11" fmla="*/ 194247 h 274940"/>
                <a:gd name="connsiteX12" fmla="*/ 115920 w 153063"/>
                <a:gd name="connsiteY12" fmla="*/ 217450 h 274940"/>
                <a:gd name="connsiteX13" fmla="*/ 116810 w 153063"/>
                <a:gd name="connsiteY13" fmla="*/ 229127 h 274940"/>
                <a:gd name="connsiteX14" fmla="*/ 119482 w 153063"/>
                <a:gd name="connsiteY14" fmla="*/ 245107 h 274940"/>
                <a:gd name="connsiteX15" fmla="*/ 120818 w 153063"/>
                <a:gd name="connsiteY15" fmla="*/ 260889 h 274940"/>
                <a:gd name="connsiteX16" fmla="*/ 112902 w 153063"/>
                <a:gd name="connsiteY16" fmla="*/ 270933 h 274940"/>
                <a:gd name="connsiteX17" fmla="*/ 105876 w 153063"/>
                <a:gd name="connsiteY17" fmla="*/ 273654 h 274940"/>
                <a:gd name="connsiteX18" fmla="*/ 99247 w 153063"/>
                <a:gd name="connsiteY18" fmla="*/ 274940 h 274940"/>
                <a:gd name="connsiteX19" fmla="*/ 98257 w 153063"/>
                <a:gd name="connsiteY19" fmla="*/ 237587 h 274940"/>
                <a:gd name="connsiteX20" fmla="*/ 97861 w 153063"/>
                <a:gd name="connsiteY20" fmla="*/ 197512 h 274940"/>
                <a:gd name="connsiteX21" fmla="*/ 94349 w 153063"/>
                <a:gd name="connsiteY21" fmla="*/ 145366 h 274940"/>
                <a:gd name="connsiteX22" fmla="*/ 93656 w 153063"/>
                <a:gd name="connsiteY22" fmla="*/ 123003 h 274940"/>
                <a:gd name="connsiteX23" fmla="*/ 95932 w 153063"/>
                <a:gd name="connsiteY23" fmla="*/ 98661 h 274940"/>
                <a:gd name="connsiteX24" fmla="*/ 102561 w 153063"/>
                <a:gd name="connsiteY24" fmla="*/ 66255 h 274940"/>
                <a:gd name="connsiteX25" fmla="*/ 109339 w 153063"/>
                <a:gd name="connsiteY25" fmla="*/ 57202 h 274940"/>
                <a:gd name="connsiteX26" fmla="*/ 108795 w 153063"/>
                <a:gd name="connsiteY26" fmla="*/ 47603 h 274940"/>
                <a:gd name="connsiteX27" fmla="*/ 95783 w 153063"/>
                <a:gd name="connsiteY27" fmla="*/ 38500 h 274940"/>
                <a:gd name="connsiteX28" fmla="*/ 78368 w 153063"/>
                <a:gd name="connsiteY28" fmla="*/ 30980 h 274940"/>
                <a:gd name="connsiteX29" fmla="*/ 73718 w 153063"/>
                <a:gd name="connsiteY29" fmla="*/ 29891 h 274940"/>
                <a:gd name="connsiteX30" fmla="*/ 41015 w 153063"/>
                <a:gd name="connsiteY30" fmla="*/ 24894 h 27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3063" h="274940">
                  <a:moveTo>
                    <a:pt x="41015" y="24944"/>
                  </a:moveTo>
                  <a:cubicBezTo>
                    <a:pt x="26617" y="23509"/>
                    <a:pt x="14447" y="16880"/>
                    <a:pt x="0" y="17968"/>
                  </a:cubicBezTo>
                  <a:cubicBezTo>
                    <a:pt x="7124" y="10794"/>
                    <a:pt x="13705" y="4362"/>
                    <a:pt x="27360" y="850"/>
                  </a:cubicBezTo>
                  <a:cubicBezTo>
                    <a:pt x="37502" y="-1822"/>
                    <a:pt x="51800" y="2383"/>
                    <a:pt x="60211" y="5500"/>
                  </a:cubicBezTo>
                  <a:cubicBezTo>
                    <a:pt x="70056" y="9161"/>
                    <a:pt x="79061" y="13862"/>
                    <a:pt x="87966" y="19749"/>
                  </a:cubicBezTo>
                  <a:cubicBezTo>
                    <a:pt x="99395" y="27170"/>
                    <a:pt x="120372" y="37362"/>
                    <a:pt x="133830" y="48346"/>
                  </a:cubicBezTo>
                  <a:cubicBezTo>
                    <a:pt x="157973" y="67789"/>
                    <a:pt x="152828" y="87777"/>
                    <a:pt x="152135" y="111723"/>
                  </a:cubicBezTo>
                  <a:cubicBezTo>
                    <a:pt x="152036" y="114642"/>
                    <a:pt x="141894" y="116423"/>
                    <a:pt x="141152" y="119243"/>
                  </a:cubicBezTo>
                  <a:cubicBezTo>
                    <a:pt x="137590" y="132947"/>
                    <a:pt x="130267" y="145366"/>
                    <a:pt x="122549" y="157141"/>
                  </a:cubicBezTo>
                  <a:cubicBezTo>
                    <a:pt x="120174" y="160752"/>
                    <a:pt x="118146" y="164562"/>
                    <a:pt x="115177" y="167679"/>
                  </a:cubicBezTo>
                  <a:cubicBezTo>
                    <a:pt x="113792" y="169163"/>
                    <a:pt x="114386" y="174012"/>
                    <a:pt x="114386" y="175793"/>
                  </a:cubicBezTo>
                  <a:cubicBezTo>
                    <a:pt x="114287" y="181928"/>
                    <a:pt x="114485" y="188112"/>
                    <a:pt x="114683" y="194247"/>
                  </a:cubicBezTo>
                  <a:cubicBezTo>
                    <a:pt x="114980" y="202014"/>
                    <a:pt x="115425" y="209732"/>
                    <a:pt x="115920" y="217450"/>
                  </a:cubicBezTo>
                  <a:cubicBezTo>
                    <a:pt x="116167" y="221309"/>
                    <a:pt x="116860" y="225267"/>
                    <a:pt x="116810" y="229127"/>
                  </a:cubicBezTo>
                  <a:cubicBezTo>
                    <a:pt x="116810" y="234866"/>
                    <a:pt x="117899" y="239714"/>
                    <a:pt x="119482" y="245107"/>
                  </a:cubicBezTo>
                  <a:cubicBezTo>
                    <a:pt x="120917" y="250005"/>
                    <a:pt x="122203" y="255843"/>
                    <a:pt x="120818" y="260889"/>
                  </a:cubicBezTo>
                  <a:cubicBezTo>
                    <a:pt x="119878" y="264501"/>
                    <a:pt x="116414" y="269449"/>
                    <a:pt x="112902" y="270933"/>
                  </a:cubicBezTo>
                  <a:cubicBezTo>
                    <a:pt x="110576" y="271922"/>
                    <a:pt x="108251" y="272813"/>
                    <a:pt x="105876" y="273654"/>
                  </a:cubicBezTo>
                  <a:cubicBezTo>
                    <a:pt x="103452" y="274544"/>
                    <a:pt x="101572" y="274445"/>
                    <a:pt x="99247" y="274940"/>
                  </a:cubicBezTo>
                  <a:cubicBezTo>
                    <a:pt x="99544" y="274891"/>
                    <a:pt x="98208" y="238774"/>
                    <a:pt x="98257" y="237587"/>
                  </a:cubicBezTo>
                  <a:cubicBezTo>
                    <a:pt x="98603" y="224278"/>
                    <a:pt x="98851" y="210771"/>
                    <a:pt x="97861" y="197512"/>
                  </a:cubicBezTo>
                  <a:cubicBezTo>
                    <a:pt x="96525" y="180146"/>
                    <a:pt x="95140" y="162781"/>
                    <a:pt x="94349" y="145366"/>
                  </a:cubicBezTo>
                  <a:cubicBezTo>
                    <a:pt x="94002" y="137747"/>
                    <a:pt x="93112" y="130622"/>
                    <a:pt x="93656" y="123003"/>
                  </a:cubicBezTo>
                  <a:cubicBezTo>
                    <a:pt x="94200" y="114889"/>
                    <a:pt x="94992" y="106775"/>
                    <a:pt x="95932" y="98661"/>
                  </a:cubicBezTo>
                  <a:cubicBezTo>
                    <a:pt x="97169" y="88321"/>
                    <a:pt x="97218" y="75309"/>
                    <a:pt x="102561" y="66255"/>
                  </a:cubicBezTo>
                  <a:cubicBezTo>
                    <a:pt x="104491" y="62990"/>
                    <a:pt x="106470" y="59675"/>
                    <a:pt x="109339" y="57202"/>
                  </a:cubicBezTo>
                  <a:cubicBezTo>
                    <a:pt x="114188" y="52996"/>
                    <a:pt x="113050" y="51512"/>
                    <a:pt x="108795" y="47603"/>
                  </a:cubicBezTo>
                  <a:cubicBezTo>
                    <a:pt x="104837" y="44041"/>
                    <a:pt x="100533" y="40924"/>
                    <a:pt x="95783" y="38500"/>
                  </a:cubicBezTo>
                  <a:cubicBezTo>
                    <a:pt x="89995" y="35532"/>
                    <a:pt x="84652" y="32761"/>
                    <a:pt x="78368" y="30980"/>
                  </a:cubicBezTo>
                  <a:cubicBezTo>
                    <a:pt x="76834" y="30535"/>
                    <a:pt x="75301" y="30139"/>
                    <a:pt x="73718" y="29891"/>
                  </a:cubicBezTo>
                  <a:cubicBezTo>
                    <a:pt x="62784" y="28457"/>
                    <a:pt x="52048" y="25983"/>
                    <a:pt x="41015" y="248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1" name="צורה חופשית: צורה 250">
              <a:extLst>
                <a:ext uri="{FF2B5EF4-FFF2-40B4-BE49-F238E27FC236}">
                  <a16:creationId xmlns:a16="http://schemas.microsoft.com/office/drawing/2014/main" id="{7FCF5FE5-260D-F61F-AED7-1F8A7B29F426}"/>
                </a:ext>
              </a:extLst>
            </p:cNvPr>
            <p:cNvSpPr/>
            <p:nvPr/>
          </p:nvSpPr>
          <p:spPr>
            <a:xfrm>
              <a:off x="4920067" y="578282"/>
              <a:ext cx="56302" cy="91321"/>
            </a:xfrm>
            <a:custGeom>
              <a:avLst/>
              <a:gdLst>
                <a:gd name="connsiteX0" fmla="*/ 29437 w 56302"/>
                <a:gd name="connsiteY0" fmla="*/ 31754 h 91321"/>
                <a:gd name="connsiteX1" fmla="*/ 24243 w 56302"/>
                <a:gd name="connsiteY1" fmla="*/ 48575 h 91321"/>
                <a:gd name="connsiteX2" fmla="*/ 20285 w 56302"/>
                <a:gd name="connsiteY2" fmla="*/ 76380 h 91321"/>
                <a:gd name="connsiteX3" fmla="*/ 20037 w 56302"/>
                <a:gd name="connsiteY3" fmla="*/ 90530 h 91321"/>
                <a:gd name="connsiteX4" fmla="*/ 20087 w 56302"/>
                <a:gd name="connsiteY4" fmla="*/ 91321 h 91321"/>
                <a:gd name="connsiteX5" fmla="*/ 7124 w 56302"/>
                <a:gd name="connsiteY5" fmla="*/ 90777 h 91321"/>
                <a:gd name="connsiteX6" fmla="*/ 0 w 56302"/>
                <a:gd name="connsiteY6" fmla="*/ 91124 h 91321"/>
                <a:gd name="connsiteX7" fmla="*/ 1286 w 56302"/>
                <a:gd name="connsiteY7" fmla="*/ 84989 h 91321"/>
                <a:gd name="connsiteX8" fmla="*/ 4651 w 56302"/>
                <a:gd name="connsiteY8" fmla="*/ 60499 h 91321"/>
                <a:gd name="connsiteX9" fmla="*/ 7866 w 56302"/>
                <a:gd name="connsiteY9" fmla="*/ 46398 h 91321"/>
                <a:gd name="connsiteX10" fmla="*/ 12121 w 56302"/>
                <a:gd name="connsiteY10" fmla="*/ 30913 h 91321"/>
                <a:gd name="connsiteX11" fmla="*/ 17959 w 56302"/>
                <a:gd name="connsiteY11" fmla="*/ 17109 h 91321"/>
                <a:gd name="connsiteX12" fmla="*/ 42103 w 56302"/>
                <a:gd name="connsiteY12" fmla="*/ 387 h 91321"/>
                <a:gd name="connsiteX13" fmla="*/ 44775 w 56302"/>
                <a:gd name="connsiteY13" fmla="*/ 1475 h 91321"/>
                <a:gd name="connsiteX14" fmla="*/ 56302 w 56302"/>
                <a:gd name="connsiteY14" fmla="*/ 14784 h 91321"/>
                <a:gd name="connsiteX15" fmla="*/ 47595 w 56302"/>
                <a:gd name="connsiteY15" fmla="*/ 11024 h 91321"/>
                <a:gd name="connsiteX16" fmla="*/ 29437 w 56302"/>
                <a:gd name="connsiteY16" fmla="*/ 31803 h 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02" h="91321">
                  <a:moveTo>
                    <a:pt x="29437" y="31754"/>
                  </a:moveTo>
                  <a:cubicBezTo>
                    <a:pt x="27755" y="37493"/>
                    <a:pt x="25331" y="42638"/>
                    <a:pt x="24243" y="48575"/>
                  </a:cubicBezTo>
                  <a:cubicBezTo>
                    <a:pt x="22412" y="57827"/>
                    <a:pt x="20977" y="67079"/>
                    <a:pt x="20285" y="76380"/>
                  </a:cubicBezTo>
                  <a:cubicBezTo>
                    <a:pt x="19889" y="81130"/>
                    <a:pt x="19839" y="85780"/>
                    <a:pt x="20037" y="90530"/>
                  </a:cubicBezTo>
                  <a:cubicBezTo>
                    <a:pt x="20037" y="90827"/>
                    <a:pt x="20037" y="91074"/>
                    <a:pt x="20087" y="91321"/>
                  </a:cubicBezTo>
                  <a:cubicBezTo>
                    <a:pt x="15782" y="91074"/>
                    <a:pt x="11429" y="90728"/>
                    <a:pt x="7124" y="90777"/>
                  </a:cubicBezTo>
                  <a:cubicBezTo>
                    <a:pt x="4898" y="90777"/>
                    <a:pt x="2424" y="91124"/>
                    <a:pt x="0" y="91124"/>
                  </a:cubicBezTo>
                  <a:cubicBezTo>
                    <a:pt x="544" y="89095"/>
                    <a:pt x="940" y="87017"/>
                    <a:pt x="1286" y="84989"/>
                  </a:cubicBezTo>
                  <a:cubicBezTo>
                    <a:pt x="2375" y="76776"/>
                    <a:pt x="3562" y="68711"/>
                    <a:pt x="4651" y="60499"/>
                  </a:cubicBezTo>
                  <a:cubicBezTo>
                    <a:pt x="5393" y="55601"/>
                    <a:pt x="7025" y="51197"/>
                    <a:pt x="7866" y="46398"/>
                  </a:cubicBezTo>
                  <a:cubicBezTo>
                    <a:pt x="8807" y="41154"/>
                    <a:pt x="9944" y="35761"/>
                    <a:pt x="12121" y="30913"/>
                  </a:cubicBezTo>
                  <a:cubicBezTo>
                    <a:pt x="14100" y="26262"/>
                    <a:pt x="15486" y="21562"/>
                    <a:pt x="17959" y="17109"/>
                  </a:cubicBezTo>
                  <a:cubicBezTo>
                    <a:pt x="22412" y="9045"/>
                    <a:pt x="31664" y="-2235"/>
                    <a:pt x="42103" y="387"/>
                  </a:cubicBezTo>
                  <a:cubicBezTo>
                    <a:pt x="43043" y="684"/>
                    <a:pt x="43835" y="1079"/>
                    <a:pt x="44775" y="1475"/>
                  </a:cubicBezTo>
                  <a:cubicBezTo>
                    <a:pt x="50613" y="4493"/>
                    <a:pt x="55560" y="7808"/>
                    <a:pt x="56302" y="14784"/>
                  </a:cubicBezTo>
                  <a:cubicBezTo>
                    <a:pt x="54224" y="12211"/>
                    <a:pt x="50860" y="10826"/>
                    <a:pt x="47595" y="11024"/>
                  </a:cubicBezTo>
                  <a:cubicBezTo>
                    <a:pt x="36562" y="11469"/>
                    <a:pt x="32060" y="22700"/>
                    <a:pt x="29437" y="318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2" name="צורה חופשית: צורה 251">
              <a:extLst>
                <a:ext uri="{FF2B5EF4-FFF2-40B4-BE49-F238E27FC236}">
                  <a16:creationId xmlns:a16="http://schemas.microsoft.com/office/drawing/2014/main" id="{E8C578B3-987A-9B09-44A0-DFB324FAE76E}"/>
                </a:ext>
              </a:extLst>
            </p:cNvPr>
            <p:cNvSpPr/>
            <p:nvPr/>
          </p:nvSpPr>
          <p:spPr>
            <a:xfrm>
              <a:off x="4832893" y="550549"/>
              <a:ext cx="49684" cy="96147"/>
            </a:xfrm>
            <a:custGeom>
              <a:avLst/>
              <a:gdLst>
                <a:gd name="connsiteX0" fmla="*/ 34880 w 49684"/>
                <a:gd name="connsiteY0" fmla="*/ 30148 h 96147"/>
                <a:gd name="connsiteX1" fmla="*/ 14645 w 49684"/>
                <a:gd name="connsiteY1" fmla="*/ 85164 h 96147"/>
                <a:gd name="connsiteX2" fmla="*/ 13902 w 49684"/>
                <a:gd name="connsiteY2" fmla="*/ 93031 h 96147"/>
                <a:gd name="connsiteX3" fmla="*/ 13902 w 49684"/>
                <a:gd name="connsiteY3" fmla="*/ 95950 h 96147"/>
                <a:gd name="connsiteX4" fmla="*/ 13902 w 49684"/>
                <a:gd name="connsiteY4" fmla="*/ 96148 h 96147"/>
                <a:gd name="connsiteX5" fmla="*/ 0 w 49684"/>
                <a:gd name="connsiteY5" fmla="*/ 94812 h 96147"/>
                <a:gd name="connsiteX6" fmla="*/ 495 w 49684"/>
                <a:gd name="connsiteY6" fmla="*/ 91645 h 96147"/>
                <a:gd name="connsiteX7" fmla="*/ 3760 w 49684"/>
                <a:gd name="connsiteY7" fmla="*/ 73290 h 96147"/>
                <a:gd name="connsiteX8" fmla="*/ 9994 w 49684"/>
                <a:gd name="connsiteY8" fmla="*/ 50235 h 96147"/>
                <a:gd name="connsiteX9" fmla="*/ 22907 w 49684"/>
                <a:gd name="connsiteY9" fmla="*/ 24063 h 96147"/>
                <a:gd name="connsiteX10" fmla="*/ 35374 w 49684"/>
                <a:gd name="connsiteY10" fmla="*/ 6202 h 96147"/>
                <a:gd name="connsiteX11" fmla="*/ 42449 w 49684"/>
                <a:gd name="connsiteY11" fmla="*/ 265 h 96147"/>
                <a:gd name="connsiteX12" fmla="*/ 49574 w 49684"/>
                <a:gd name="connsiteY12" fmla="*/ 2442 h 96147"/>
                <a:gd name="connsiteX13" fmla="*/ 48584 w 49684"/>
                <a:gd name="connsiteY13" fmla="*/ 6103 h 96147"/>
                <a:gd name="connsiteX14" fmla="*/ 34979 w 49684"/>
                <a:gd name="connsiteY14" fmla="*/ 30099 h 9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4" h="96147">
                  <a:moveTo>
                    <a:pt x="34880" y="30148"/>
                  </a:moveTo>
                  <a:cubicBezTo>
                    <a:pt x="25480" y="47464"/>
                    <a:pt x="17366" y="65572"/>
                    <a:pt x="14645" y="85164"/>
                  </a:cubicBezTo>
                  <a:cubicBezTo>
                    <a:pt x="14249" y="87836"/>
                    <a:pt x="13704" y="90409"/>
                    <a:pt x="13902" y="93031"/>
                  </a:cubicBezTo>
                  <a:cubicBezTo>
                    <a:pt x="13952" y="94070"/>
                    <a:pt x="13902" y="95059"/>
                    <a:pt x="13902" y="95950"/>
                  </a:cubicBezTo>
                  <a:cubicBezTo>
                    <a:pt x="13902" y="95999"/>
                    <a:pt x="13902" y="96098"/>
                    <a:pt x="13902" y="96148"/>
                  </a:cubicBezTo>
                  <a:cubicBezTo>
                    <a:pt x="9202" y="96098"/>
                    <a:pt x="4502" y="96148"/>
                    <a:pt x="0" y="94812"/>
                  </a:cubicBezTo>
                  <a:cubicBezTo>
                    <a:pt x="148" y="93773"/>
                    <a:pt x="346" y="92635"/>
                    <a:pt x="495" y="91645"/>
                  </a:cubicBezTo>
                  <a:cubicBezTo>
                    <a:pt x="1385" y="85461"/>
                    <a:pt x="2523" y="79425"/>
                    <a:pt x="3760" y="73290"/>
                  </a:cubicBezTo>
                  <a:cubicBezTo>
                    <a:pt x="5442" y="65473"/>
                    <a:pt x="7075" y="57656"/>
                    <a:pt x="9994" y="50235"/>
                  </a:cubicBezTo>
                  <a:cubicBezTo>
                    <a:pt x="13408" y="41280"/>
                    <a:pt x="18157" y="32523"/>
                    <a:pt x="22907" y="24063"/>
                  </a:cubicBezTo>
                  <a:cubicBezTo>
                    <a:pt x="26420" y="17730"/>
                    <a:pt x="30377" y="11496"/>
                    <a:pt x="35374" y="6202"/>
                  </a:cubicBezTo>
                  <a:cubicBezTo>
                    <a:pt x="37304" y="4174"/>
                    <a:pt x="39728" y="1107"/>
                    <a:pt x="42449" y="265"/>
                  </a:cubicBezTo>
                  <a:cubicBezTo>
                    <a:pt x="44527" y="-279"/>
                    <a:pt x="48931" y="-180"/>
                    <a:pt x="49574" y="2442"/>
                  </a:cubicBezTo>
                  <a:cubicBezTo>
                    <a:pt x="49969" y="3729"/>
                    <a:pt x="49227" y="5015"/>
                    <a:pt x="48584" y="6103"/>
                  </a:cubicBezTo>
                  <a:cubicBezTo>
                    <a:pt x="43983" y="13970"/>
                    <a:pt x="39481" y="21985"/>
                    <a:pt x="34979" y="300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3" name="צורה חופשית: צורה 252">
              <a:extLst>
                <a:ext uri="{FF2B5EF4-FFF2-40B4-BE49-F238E27FC236}">
                  <a16:creationId xmlns:a16="http://schemas.microsoft.com/office/drawing/2014/main" id="{B7D09C44-3777-7619-561C-16E8ADE63703}"/>
                </a:ext>
              </a:extLst>
            </p:cNvPr>
            <p:cNvSpPr/>
            <p:nvPr/>
          </p:nvSpPr>
          <p:spPr>
            <a:xfrm>
              <a:off x="4831816" y="650902"/>
              <a:ext cx="135706" cy="202066"/>
            </a:xfrm>
            <a:custGeom>
              <a:avLst/>
              <a:gdLst>
                <a:gd name="connsiteX0" fmla="*/ 17452 w 135706"/>
                <a:gd name="connsiteY0" fmla="*/ 1138 h 202066"/>
                <a:gd name="connsiteX1" fmla="*/ 19481 w 135706"/>
                <a:gd name="connsiteY1" fmla="*/ 2424 h 202066"/>
                <a:gd name="connsiteX2" fmla="*/ 64899 w 135706"/>
                <a:gd name="connsiteY2" fmla="*/ 20235 h 202066"/>
                <a:gd name="connsiteX3" fmla="*/ 76872 w 135706"/>
                <a:gd name="connsiteY3" fmla="*/ 22561 h 202066"/>
                <a:gd name="connsiteX4" fmla="*/ 84936 w 135706"/>
                <a:gd name="connsiteY4" fmla="*/ 23896 h 202066"/>
                <a:gd name="connsiteX5" fmla="*/ 85728 w 135706"/>
                <a:gd name="connsiteY5" fmla="*/ 23847 h 202066"/>
                <a:gd name="connsiteX6" fmla="*/ 86074 w 135706"/>
                <a:gd name="connsiteY6" fmla="*/ 23748 h 202066"/>
                <a:gd name="connsiteX7" fmla="*/ 86222 w 135706"/>
                <a:gd name="connsiteY7" fmla="*/ 23599 h 202066"/>
                <a:gd name="connsiteX8" fmla="*/ 89983 w 135706"/>
                <a:gd name="connsiteY8" fmla="*/ 23649 h 202066"/>
                <a:gd name="connsiteX9" fmla="*/ 109278 w 135706"/>
                <a:gd name="connsiteY9" fmla="*/ 24045 h 202066"/>
                <a:gd name="connsiteX10" fmla="*/ 109426 w 135706"/>
                <a:gd name="connsiteY10" fmla="*/ 24589 h 202066"/>
                <a:gd name="connsiteX11" fmla="*/ 117441 w 135706"/>
                <a:gd name="connsiteY11" fmla="*/ 29190 h 202066"/>
                <a:gd name="connsiteX12" fmla="*/ 118431 w 135706"/>
                <a:gd name="connsiteY12" fmla="*/ 29932 h 202066"/>
                <a:gd name="connsiteX13" fmla="*/ 118628 w 135706"/>
                <a:gd name="connsiteY13" fmla="*/ 32307 h 202066"/>
                <a:gd name="connsiteX14" fmla="*/ 117688 w 135706"/>
                <a:gd name="connsiteY14" fmla="*/ 74262 h 202066"/>
                <a:gd name="connsiteX15" fmla="*/ 120063 w 135706"/>
                <a:gd name="connsiteY15" fmla="*/ 75053 h 202066"/>
                <a:gd name="connsiteX16" fmla="*/ 122388 w 135706"/>
                <a:gd name="connsiteY16" fmla="*/ 79704 h 202066"/>
                <a:gd name="connsiteX17" fmla="*/ 127089 w 135706"/>
                <a:gd name="connsiteY17" fmla="*/ 89945 h 202066"/>
                <a:gd name="connsiteX18" fmla="*/ 132135 w 135706"/>
                <a:gd name="connsiteY18" fmla="*/ 108152 h 202066"/>
                <a:gd name="connsiteX19" fmla="*/ 132283 w 135706"/>
                <a:gd name="connsiteY19" fmla="*/ 110131 h 202066"/>
                <a:gd name="connsiteX20" fmla="*/ 135598 w 135706"/>
                <a:gd name="connsiteY20" fmla="*/ 130762 h 202066"/>
                <a:gd name="connsiteX21" fmla="*/ 130107 w 135706"/>
                <a:gd name="connsiteY21" fmla="*/ 153273 h 202066"/>
                <a:gd name="connsiteX22" fmla="*/ 124219 w 135706"/>
                <a:gd name="connsiteY22" fmla="*/ 182364 h 202066"/>
                <a:gd name="connsiteX23" fmla="*/ 119222 w 135706"/>
                <a:gd name="connsiteY23" fmla="*/ 192803 h 202066"/>
                <a:gd name="connsiteX24" fmla="*/ 106556 w 135706"/>
                <a:gd name="connsiteY24" fmla="*/ 194139 h 202066"/>
                <a:gd name="connsiteX25" fmla="*/ 79840 w 135706"/>
                <a:gd name="connsiteY25" fmla="*/ 189142 h 202066"/>
                <a:gd name="connsiteX26" fmla="*/ 69747 w 135706"/>
                <a:gd name="connsiteY26" fmla="*/ 187559 h 202066"/>
                <a:gd name="connsiteX27" fmla="*/ 59951 w 135706"/>
                <a:gd name="connsiteY27" fmla="*/ 202006 h 202066"/>
                <a:gd name="connsiteX28" fmla="*/ 44268 w 135706"/>
                <a:gd name="connsiteY28" fmla="*/ 193941 h 202066"/>
                <a:gd name="connsiteX29" fmla="*/ 21856 w 135706"/>
                <a:gd name="connsiteY29" fmla="*/ 179841 h 202066"/>
                <a:gd name="connsiteX30" fmla="*/ 8250 w 135706"/>
                <a:gd name="connsiteY30" fmla="*/ 164256 h 202066"/>
                <a:gd name="connsiteX31" fmla="*/ 3946 w 135706"/>
                <a:gd name="connsiteY31" fmla="*/ 156588 h 202066"/>
                <a:gd name="connsiteX32" fmla="*/ 3500 w 135706"/>
                <a:gd name="connsiteY32" fmla="*/ 144615 h 202066"/>
                <a:gd name="connsiteX33" fmla="*/ 3154 w 135706"/>
                <a:gd name="connsiteY33" fmla="*/ 127793 h 202066"/>
                <a:gd name="connsiteX34" fmla="*/ 2214 w 135706"/>
                <a:gd name="connsiteY34" fmla="*/ 79259 h 202066"/>
                <a:gd name="connsiteX35" fmla="*/ 87 w 135706"/>
                <a:gd name="connsiteY35" fmla="*/ 5294 h 202066"/>
                <a:gd name="connsiteX36" fmla="*/ 334 w 135706"/>
                <a:gd name="connsiteY36" fmla="*/ 0 h 202066"/>
                <a:gd name="connsiteX37" fmla="*/ 17403 w 135706"/>
                <a:gd name="connsiteY37" fmla="*/ 1237 h 20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706" h="202066">
                  <a:moveTo>
                    <a:pt x="17452" y="1138"/>
                  </a:moveTo>
                  <a:cubicBezTo>
                    <a:pt x="18096" y="1583"/>
                    <a:pt x="18788" y="1979"/>
                    <a:pt x="19481" y="2424"/>
                  </a:cubicBezTo>
                  <a:cubicBezTo>
                    <a:pt x="33631" y="9944"/>
                    <a:pt x="49067" y="17019"/>
                    <a:pt x="64899" y="20235"/>
                  </a:cubicBezTo>
                  <a:cubicBezTo>
                    <a:pt x="68807" y="21027"/>
                    <a:pt x="72815" y="21769"/>
                    <a:pt x="76872" y="22561"/>
                  </a:cubicBezTo>
                  <a:cubicBezTo>
                    <a:pt x="79543" y="23154"/>
                    <a:pt x="82215" y="23649"/>
                    <a:pt x="84936" y="23896"/>
                  </a:cubicBezTo>
                  <a:cubicBezTo>
                    <a:pt x="85282" y="23896"/>
                    <a:pt x="85480" y="23896"/>
                    <a:pt x="85728" y="23847"/>
                  </a:cubicBezTo>
                  <a:cubicBezTo>
                    <a:pt x="85827" y="23847"/>
                    <a:pt x="85975" y="23847"/>
                    <a:pt x="86074" y="23748"/>
                  </a:cubicBezTo>
                  <a:cubicBezTo>
                    <a:pt x="86123" y="23748"/>
                    <a:pt x="86123" y="23599"/>
                    <a:pt x="86222" y="23599"/>
                  </a:cubicBezTo>
                  <a:cubicBezTo>
                    <a:pt x="87459" y="23698"/>
                    <a:pt x="88696" y="23698"/>
                    <a:pt x="89983" y="23649"/>
                  </a:cubicBezTo>
                  <a:cubicBezTo>
                    <a:pt x="96464" y="23451"/>
                    <a:pt x="102796" y="23847"/>
                    <a:pt x="109278" y="24045"/>
                  </a:cubicBezTo>
                  <a:cubicBezTo>
                    <a:pt x="109278" y="24243"/>
                    <a:pt x="109327" y="24391"/>
                    <a:pt x="109426" y="24589"/>
                  </a:cubicBezTo>
                  <a:cubicBezTo>
                    <a:pt x="110861" y="26914"/>
                    <a:pt x="115017" y="27805"/>
                    <a:pt x="117441" y="29190"/>
                  </a:cubicBezTo>
                  <a:cubicBezTo>
                    <a:pt x="117787" y="29339"/>
                    <a:pt x="118233" y="29586"/>
                    <a:pt x="118431" y="29932"/>
                  </a:cubicBezTo>
                  <a:cubicBezTo>
                    <a:pt x="118975" y="30625"/>
                    <a:pt x="118777" y="31515"/>
                    <a:pt x="118628" y="32307"/>
                  </a:cubicBezTo>
                  <a:cubicBezTo>
                    <a:pt x="116550" y="41658"/>
                    <a:pt x="116550" y="72283"/>
                    <a:pt x="117688" y="74262"/>
                  </a:cubicBezTo>
                  <a:cubicBezTo>
                    <a:pt x="118183" y="75152"/>
                    <a:pt x="119371" y="74460"/>
                    <a:pt x="120063" y="75053"/>
                  </a:cubicBezTo>
                  <a:cubicBezTo>
                    <a:pt x="121102" y="75894"/>
                    <a:pt x="121795" y="78517"/>
                    <a:pt x="122388" y="79704"/>
                  </a:cubicBezTo>
                  <a:cubicBezTo>
                    <a:pt x="124071" y="83068"/>
                    <a:pt x="125654" y="86482"/>
                    <a:pt x="127089" y="89945"/>
                  </a:cubicBezTo>
                  <a:cubicBezTo>
                    <a:pt x="129463" y="95734"/>
                    <a:pt x="131541" y="101918"/>
                    <a:pt x="132135" y="108152"/>
                  </a:cubicBezTo>
                  <a:cubicBezTo>
                    <a:pt x="132185" y="108795"/>
                    <a:pt x="132234" y="109488"/>
                    <a:pt x="132283" y="110131"/>
                  </a:cubicBezTo>
                  <a:cubicBezTo>
                    <a:pt x="132630" y="117057"/>
                    <a:pt x="134757" y="123786"/>
                    <a:pt x="135598" y="130762"/>
                  </a:cubicBezTo>
                  <a:cubicBezTo>
                    <a:pt x="136538" y="138332"/>
                    <a:pt x="131096" y="145753"/>
                    <a:pt x="130107" y="153273"/>
                  </a:cubicBezTo>
                  <a:cubicBezTo>
                    <a:pt x="128820" y="163020"/>
                    <a:pt x="126198" y="172717"/>
                    <a:pt x="124219" y="182364"/>
                  </a:cubicBezTo>
                  <a:cubicBezTo>
                    <a:pt x="123427" y="186223"/>
                    <a:pt x="122388" y="190429"/>
                    <a:pt x="119222" y="192803"/>
                  </a:cubicBezTo>
                  <a:cubicBezTo>
                    <a:pt x="115709" y="195426"/>
                    <a:pt x="110861" y="194832"/>
                    <a:pt x="106556" y="194139"/>
                  </a:cubicBezTo>
                  <a:cubicBezTo>
                    <a:pt x="97602" y="192704"/>
                    <a:pt x="88647" y="191270"/>
                    <a:pt x="79840" y="189142"/>
                  </a:cubicBezTo>
                  <a:cubicBezTo>
                    <a:pt x="76525" y="188351"/>
                    <a:pt x="73161" y="187460"/>
                    <a:pt x="69747" y="187559"/>
                  </a:cubicBezTo>
                  <a:cubicBezTo>
                    <a:pt x="58566" y="187905"/>
                    <a:pt x="62029" y="193496"/>
                    <a:pt x="59951" y="202006"/>
                  </a:cubicBezTo>
                  <a:cubicBezTo>
                    <a:pt x="59753" y="202847"/>
                    <a:pt x="45406" y="194634"/>
                    <a:pt x="44268" y="193941"/>
                  </a:cubicBezTo>
                  <a:cubicBezTo>
                    <a:pt x="36500" y="189241"/>
                    <a:pt x="28683" y="185778"/>
                    <a:pt x="21856" y="179841"/>
                  </a:cubicBezTo>
                  <a:cubicBezTo>
                    <a:pt x="16611" y="175289"/>
                    <a:pt x="11763" y="170292"/>
                    <a:pt x="8250" y="164256"/>
                  </a:cubicBezTo>
                  <a:cubicBezTo>
                    <a:pt x="6865" y="161882"/>
                    <a:pt x="4886" y="159160"/>
                    <a:pt x="3946" y="156588"/>
                  </a:cubicBezTo>
                  <a:cubicBezTo>
                    <a:pt x="2709" y="152976"/>
                    <a:pt x="3550" y="148375"/>
                    <a:pt x="3500" y="144615"/>
                  </a:cubicBezTo>
                  <a:cubicBezTo>
                    <a:pt x="3402" y="139024"/>
                    <a:pt x="3302" y="133384"/>
                    <a:pt x="3154" y="127793"/>
                  </a:cubicBezTo>
                  <a:cubicBezTo>
                    <a:pt x="2857" y="111615"/>
                    <a:pt x="2511" y="95437"/>
                    <a:pt x="2214" y="79259"/>
                  </a:cubicBezTo>
                  <a:cubicBezTo>
                    <a:pt x="1719" y="54422"/>
                    <a:pt x="-457" y="30081"/>
                    <a:pt x="87" y="5294"/>
                  </a:cubicBezTo>
                  <a:cubicBezTo>
                    <a:pt x="87" y="3513"/>
                    <a:pt x="186" y="1781"/>
                    <a:pt x="334" y="0"/>
                  </a:cubicBezTo>
                  <a:cubicBezTo>
                    <a:pt x="5826" y="1534"/>
                    <a:pt x="11713" y="1039"/>
                    <a:pt x="17403" y="123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4" name="צורה חופשית: צורה 253">
              <a:extLst>
                <a:ext uri="{FF2B5EF4-FFF2-40B4-BE49-F238E27FC236}">
                  <a16:creationId xmlns:a16="http://schemas.microsoft.com/office/drawing/2014/main" id="{B3F2DD98-5613-20F2-F237-1418D8221CB1}"/>
                </a:ext>
              </a:extLst>
            </p:cNvPr>
            <p:cNvSpPr/>
            <p:nvPr/>
          </p:nvSpPr>
          <p:spPr>
            <a:xfrm>
              <a:off x="4946119" y="715021"/>
              <a:ext cx="34421" cy="203322"/>
            </a:xfrm>
            <a:custGeom>
              <a:avLst/>
              <a:gdLst>
                <a:gd name="connsiteX0" fmla="*/ 4821 w 34421"/>
                <a:gd name="connsiteY0" fmla="*/ 127991 h 203322"/>
                <a:gd name="connsiteX1" fmla="*/ 11747 w 34421"/>
                <a:gd name="connsiteY1" fmla="*/ 199977 h 203322"/>
                <a:gd name="connsiteX2" fmla="*/ 14468 w 34421"/>
                <a:gd name="connsiteY2" fmla="*/ 203292 h 203322"/>
                <a:gd name="connsiteX3" fmla="*/ 17684 w 34421"/>
                <a:gd name="connsiteY3" fmla="*/ 202006 h 203322"/>
                <a:gd name="connsiteX4" fmla="*/ 31438 w 34421"/>
                <a:gd name="connsiteY4" fmla="*/ 187905 h 203322"/>
                <a:gd name="connsiteX5" fmla="*/ 34209 w 34421"/>
                <a:gd name="connsiteY5" fmla="*/ 169303 h 203322"/>
                <a:gd name="connsiteX6" fmla="*/ 32279 w 34421"/>
                <a:gd name="connsiteY6" fmla="*/ 114782 h 203322"/>
                <a:gd name="connsiteX7" fmla="*/ 30597 w 34421"/>
                <a:gd name="connsiteY7" fmla="*/ 92122 h 203322"/>
                <a:gd name="connsiteX8" fmla="*/ 27233 w 34421"/>
                <a:gd name="connsiteY8" fmla="*/ 47199 h 203322"/>
                <a:gd name="connsiteX9" fmla="*/ 24512 w 34421"/>
                <a:gd name="connsiteY9" fmla="*/ 30476 h 203322"/>
                <a:gd name="connsiteX10" fmla="*/ 22582 w 34421"/>
                <a:gd name="connsiteY10" fmla="*/ 16178 h 203322"/>
                <a:gd name="connsiteX11" fmla="*/ 9076 w 34421"/>
                <a:gd name="connsiteY11" fmla="*/ 7223 h 203322"/>
                <a:gd name="connsiteX12" fmla="*/ 2199 w 34421"/>
                <a:gd name="connsiteY12" fmla="*/ 0 h 203322"/>
                <a:gd name="connsiteX13" fmla="*/ 2248 w 34421"/>
                <a:gd name="connsiteY13" fmla="*/ 17415 h 203322"/>
                <a:gd name="connsiteX14" fmla="*/ 22 w 34421"/>
                <a:gd name="connsiteY14" fmla="*/ 63823 h 203322"/>
                <a:gd name="connsiteX15" fmla="*/ 2446 w 34421"/>
                <a:gd name="connsiteY15" fmla="*/ 104194 h 203322"/>
                <a:gd name="connsiteX16" fmla="*/ 4821 w 34421"/>
                <a:gd name="connsiteY16" fmla="*/ 127991 h 20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421" h="203322">
                  <a:moveTo>
                    <a:pt x="4821" y="127991"/>
                  </a:moveTo>
                  <a:cubicBezTo>
                    <a:pt x="5464" y="151541"/>
                    <a:pt x="4079" y="177367"/>
                    <a:pt x="11747" y="199977"/>
                  </a:cubicBezTo>
                  <a:cubicBezTo>
                    <a:pt x="12242" y="201412"/>
                    <a:pt x="12984" y="203045"/>
                    <a:pt x="14468" y="203292"/>
                  </a:cubicBezTo>
                  <a:cubicBezTo>
                    <a:pt x="15656" y="203490"/>
                    <a:pt x="16744" y="202698"/>
                    <a:pt x="17684" y="202006"/>
                  </a:cubicBezTo>
                  <a:cubicBezTo>
                    <a:pt x="22780" y="198048"/>
                    <a:pt x="27876" y="193397"/>
                    <a:pt x="31438" y="187905"/>
                  </a:cubicBezTo>
                  <a:cubicBezTo>
                    <a:pt x="34852" y="182661"/>
                    <a:pt x="33962" y="175339"/>
                    <a:pt x="34209" y="169303"/>
                  </a:cubicBezTo>
                  <a:cubicBezTo>
                    <a:pt x="34951" y="151096"/>
                    <a:pt x="33615" y="132939"/>
                    <a:pt x="32279" y="114782"/>
                  </a:cubicBezTo>
                  <a:cubicBezTo>
                    <a:pt x="31735" y="107212"/>
                    <a:pt x="31191" y="99692"/>
                    <a:pt x="30597" y="92122"/>
                  </a:cubicBezTo>
                  <a:cubicBezTo>
                    <a:pt x="29509" y="77379"/>
                    <a:pt x="27975" y="62140"/>
                    <a:pt x="27233" y="47199"/>
                  </a:cubicBezTo>
                  <a:cubicBezTo>
                    <a:pt x="26936" y="41015"/>
                    <a:pt x="25996" y="36314"/>
                    <a:pt x="24512" y="30476"/>
                  </a:cubicBezTo>
                  <a:cubicBezTo>
                    <a:pt x="23324" y="25776"/>
                    <a:pt x="23720" y="20878"/>
                    <a:pt x="22582" y="16178"/>
                  </a:cubicBezTo>
                  <a:cubicBezTo>
                    <a:pt x="21098" y="10093"/>
                    <a:pt x="13726" y="10093"/>
                    <a:pt x="9076" y="7223"/>
                  </a:cubicBezTo>
                  <a:cubicBezTo>
                    <a:pt x="6206" y="5442"/>
                    <a:pt x="3633" y="3067"/>
                    <a:pt x="2199" y="0"/>
                  </a:cubicBezTo>
                  <a:cubicBezTo>
                    <a:pt x="2199" y="5739"/>
                    <a:pt x="2693" y="11726"/>
                    <a:pt x="2248" y="17415"/>
                  </a:cubicBezTo>
                  <a:cubicBezTo>
                    <a:pt x="1011" y="32851"/>
                    <a:pt x="-176" y="48337"/>
                    <a:pt x="22" y="63823"/>
                  </a:cubicBezTo>
                  <a:cubicBezTo>
                    <a:pt x="170" y="77329"/>
                    <a:pt x="1308" y="90786"/>
                    <a:pt x="2446" y="104194"/>
                  </a:cubicBezTo>
                  <a:cubicBezTo>
                    <a:pt x="3089" y="112110"/>
                    <a:pt x="4573" y="120075"/>
                    <a:pt x="4821" y="12799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5" name="צורה חופשית: צורה 254">
              <a:extLst>
                <a:ext uri="{FF2B5EF4-FFF2-40B4-BE49-F238E27FC236}">
                  <a16:creationId xmlns:a16="http://schemas.microsoft.com/office/drawing/2014/main" id="{8E7D6BAF-B87B-110B-3384-9297413E2866}"/>
                </a:ext>
              </a:extLst>
            </p:cNvPr>
            <p:cNvSpPr/>
            <p:nvPr/>
          </p:nvSpPr>
          <p:spPr>
            <a:xfrm>
              <a:off x="4940104" y="564123"/>
              <a:ext cx="5132" cy="15436"/>
            </a:xfrm>
            <a:custGeom>
              <a:avLst/>
              <a:gdLst>
                <a:gd name="connsiteX0" fmla="*/ 0 w 5132"/>
                <a:gd name="connsiteY0" fmla="*/ 0 h 15436"/>
                <a:gd name="connsiteX1" fmla="*/ 742 w 5132"/>
                <a:gd name="connsiteY1" fmla="*/ 8460 h 15436"/>
                <a:gd name="connsiteX2" fmla="*/ 792 w 5132"/>
                <a:gd name="connsiteY2" fmla="*/ 11033 h 15436"/>
                <a:gd name="connsiteX3" fmla="*/ 1880 w 5132"/>
                <a:gd name="connsiteY3" fmla="*/ 15436 h 15436"/>
                <a:gd name="connsiteX4" fmla="*/ 3810 w 5132"/>
                <a:gd name="connsiteY4" fmla="*/ 12220 h 15436"/>
                <a:gd name="connsiteX5" fmla="*/ 4947 w 5132"/>
                <a:gd name="connsiteY5" fmla="*/ 8312 h 15436"/>
                <a:gd name="connsiteX6" fmla="*/ 4453 w 5132"/>
                <a:gd name="connsiteY6" fmla="*/ 3958 h 15436"/>
                <a:gd name="connsiteX7" fmla="*/ 0 w 5132"/>
                <a:gd name="connsiteY7" fmla="*/ 49 h 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2" h="15436">
                  <a:moveTo>
                    <a:pt x="0" y="0"/>
                  </a:moveTo>
                  <a:cubicBezTo>
                    <a:pt x="495" y="2771"/>
                    <a:pt x="693" y="5640"/>
                    <a:pt x="742" y="8460"/>
                  </a:cubicBezTo>
                  <a:cubicBezTo>
                    <a:pt x="742" y="9301"/>
                    <a:pt x="742" y="10192"/>
                    <a:pt x="792" y="11033"/>
                  </a:cubicBezTo>
                  <a:cubicBezTo>
                    <a:pt x="940" y="12517"/>
                    <a:pt x="1435" y="14001"/>
                    <a:pt x="1880" y="15436"/>
                  </a:cubicBezTo>
                  <a:cubicBezTo>
                    <a:pt x="1781" y="15189"/>
                    <a:pt x="3612" y="12666"/>
                    <a:pt x="3810" y="12220"/>
                  </a:cubicBezTo>
                  <a:cubicBezTo>
                    <a:pt x="4354" y="10983"/>
                    <a:pt x="4750" y="9648"/>
                    <a:pt x="4947" y="8312"/>
                  </a:cubicBezTo>
                  <a:cubicBezTo>
                    <a:pt x="5145" y="6877"/>
                    <a:pt x="5393" y="5244"/>
                    <a:pt x="4453" y="3958"/>
                  </a:cubicBezTo>
                  <a:cubicBezTo>
                    <a:pt x="3364" y="2474"/>
                    <a:pt x="1385" y="1237"/>
                    <a:pt x="0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6" name="צורה חופשית: צורה 255">
              <a:extLst>
                <a:ext uri="{FF2B5EF4-FFF2-40B4-BE49-F238E27FC236}">
                  <a16:creationId xmlns:a16="http://schemas.microsoft.com/office/drawing/2014/main" id="{66FB9884-233E-9AC3-303F-424B15F15778}"/>
                </a:ext>
              </a:extLst>
            </p:cNvPr>
            <p:cNvSpPr/>
            <p:nvPr/>
          </p:nvSpPr>
          <p:spPr>
            <a:xfrm>
              <a:off x="4862664" y="566573"/>
              <a:ext cx="23760" cy="51032"/>
            </a:xfrm>
            <a:custGeom>
              <a:avLst/>
              <a:gdLst>
                <a:gd name="connsiteX0" fmla="*/ 17774 w 23760"/>
                <a:gd name="connsiteY0" fmla="*/ 18577 h 51032"/>
                <a:gd name="connsiteX1" fmla="*/ 23760 w 23760"/>
                <a:gd name="connsiteY1" fmla="*/ 32479 h 51032"/>
                <a:gd name="connsiteX2" fmla="*/ 10303 w 23760"/>
                <a:gd name="connsiteY2" fmla="*/ 51032 h 51032"/>
                <a:gd name="connsiteX3" fmla="*/ 62 w 23760"/>
                <a:gd name="connsiteY3" fmla="*/ 17983 h 51032"/>
                <a:gd name="connsiteX4" fmla="*/ 5751 w 23760"/>
                <a:gd name="connsiteY4" fmla="*/ 24 h 51032"/>
                <a:gd name="connsiteX5" fmla="*/ 17774 w 23760"/>
                <a:gd name="connsiteY5" fmla="*/ 18527 h 5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60" h="51032">
                  <a:moveTo>
                    <a:pt x="17774" y="18577"/>
                  </a:moveTo>
                  <a:lnTo>
                    <a:pt x="23760" y="32479"/>
                  </a:lnTo>
                  <a:lnTo>
                    <a:pt x="10303" y="51032"/>
                  </a:lnTo>
                  <a:cubicBezTo>
                    <a:pt x="10303" y="51032"/>
                    <a:pt x="-928" y="40445"/>
                    <a:pt x="62" y="17983"/>
                  </a:cubicBezTo>
                  <a:cubicBezTo>
                    <a:pt x="359" y="11156"/>
                    <a:pt x="3476" y="370"/>
                    <a:pt x="5751" y="24"/>
                  </a:cubicBezTo>
                  <a:cubicBezTo>
                    <a:pt x="10996" y="-768"/>
                    <a:pt x="17774" y="18527"/>
                    <a:pt x="17774" y="185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7" name="צורה חופשית: צורה 256">
              <a:extLst>
                <a:ext uri="{FF2B5EF4-FFF2-40B4-BE49-F238E27FC236}">
                  <a16:creationId xmlns:a16="http://schemas.microsoft.com/office/drawing/2014/main" id="{74DB78A2-8BAC-14B8-2C72-009A8904330B}"/>
                </a:ext>
              </a:extLst>
            </p:cNvPr>
            <p:cNvSpPr/>
            <p:nvPr/>
          </p:nvSpPr>
          <p:spPr>
            <a:xfrm>
              <a:off x="4915417" y="557939"/>
              <a:ext cx="27464" cy="49573"/>
            </a:xfrm>
            <a:custGeom>
              <a:avLst/>
              <a:gdLst>
                <a:gd name="connsiteX0" fmla="*/ 26815 w 27464"/>
                <a:gd name="connsiteY0" fmla="*/ 20136 h 49573"/>
                <a:gd name="connsiteX1" fmla="*/ 24737 w 27464"/>
                <a:gd name="connsiteY1" fmla="*/ 28497 h 49573"/>
                <a:gd name="connsiteX2" fmla="*/ 18405 w 27464"/>
                <a:gd name="connsiteY2" fmla="*/ 33989 h 49573"/>
                <a:gd name="connsiteX3" fmla="*/ 9994 w 27464"/>
                <a:gd name="connsiteY3" fmla="*/ 40718 h 49573"/>
                <a:gd name="connsiteX4" fmla="*/ 5294 w 27464"/>
                <a:gd name="connsiteY4" fmla="*/ 44329 h 49573"/>
                <a:gd name="connsiteX5" fmla="*/ 3018 w 27464"/>
                <a:gd name="connsiteY5" fmla="*/ 46754 h 49573"/>
                <a:gd name="connsiteX6" fmla="*/ 297 w 27464"/>
                <a:gd name="connsiteY6" fmla="*/ 49277 h 49573"/>
                <a:gd name="connsiteX7" fmla="*/ 0 w 27464"/>
                <a:gd name="connsiteY7" fmla="*/ 49574 h 49573"/>
                <a:gd name="connsiteX8" fmla="*/ 2869 w 27464"/>
                <a:gd name="connsiteY8" fmla="*/ 40569 h 49573"/>
                <a:gd name="connsiteX9" fmla="*/ 3661 w 27464"/>
                <a:gd name="connsiteY9" fmla="*/ 36166 h 49573"/>
                <a:gd name="connsiteX10" fmla="*/ 4898 w 27464"/>
                <a:gd name="connsiteY10" fmla="*/ 20136 h 49573"/>
                <a:gd name="connsiteX11" fmla="*/ 3760 w 27464"/>
                <a:gd name="connsiteY11" fmla="*/ 1286 h 49573"/>
                <a:gd name="connsiteX12" fmla="*/ 3909 w 27464"/>
                <a:gd name="connsiteY12" fmla="*/ 0 h 49573"/>
                <a:gd name="connsiteX13" fmla="*/ 7817 w 27464"/>
                <a:gd name="connsiteY13" fmla="*/ 1286 h 49573"/>
                <a:gd name="connsiteX14" fmla="*/ 26815 w 27464"/>
                <a:gd name="connsiteY14" fmla="*/ 20235 h 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64" h="49573">
                  <a:moveTo>
                    <a:pt x="26815" y="20136"/>
                  </a:moveTo>
                  <a:cubicBezTo>
                    <a:pt x="28052" y="24292"/>
                    <a:pt x="27607" y="25776"/>
                    <a:pt x="24737" y="28497"/>
                  </a:cubicBezTo>
                  <a:cubicBezTo>
                    <a:pt x="22709" y="30427"/>
                    <a:pt x="20532" y="32208"/>
                    <a:pt x="18405" y="33989"/>
                  </a:cubicBezTo>
                  <a:cubicBezTo>
                    <a:pt x="15634" y="36265"/>
                    <a:pt x="12814" y="38491"/>
                    <a:pt x="9994" y="40718"/>
                  </a:cubicBezTo>
                  <a:cubicBezTo>
                    <a:pt x="8411" y="41905"/>
                    <a:pt x="6877" y="43142"/>
                    <a:pt x="5294" y="44329"/>
                  </a:cubicBezTo>
                  <a:cubicBezTo>
                    <a:pt x="4106" y="45220"/>
                    <a:pt x="3612" y="45764"/>
                    <a:pt x="3018" y="46754"/>
                  </a:cubicBezTo>
                  <a:cubicBezTo>
                    <a:pt x="2127" y="47595"/>
                    <a:pt x="1138" y="48386"/>
                    <a:pt x="297" y="49277"/>
                  </a:cubicBezTo>
                  <a:cubicBezTo>
                    <a:pt x="198" y="49376"/>
                    <a:pt x="99" y="49475"/>
                    <a:pt x="0" y="49574"/>
                  </a:cubicBezTo>
                  <a:cubicBezTo>
                    <a:pt x="1534" y="46655"/>
                    <a:pt x="2276" y="43637"/>
                    <a:pt x="2869" y="40569"/>
                  </a:cubicBezTo>
                  <a:cubicBezTo>
                    <a:pt x="3166" y="39135"/>
                    <a:pt x="3364" y="37650"/>
                    <a:pt x="3661" y="36166"/>
                  </a:cubicBezTo>
                  <a:cubicBezTo>
                    <a:pt x="4651" y="30872"/>
                    <a:pt x="5096" y="25480"/>
                    <a:pt x="4898" y="20136"/>
                  </a:cubicBezTo>
                  <a:cubicBezTo>
                    <a:pt x="4651" y="13853"/>
                    <a:pt x="3513" y="7570"/>
                    <a:pt x="3760" y="1286"/>
                  </a:cubicBezTo>
                  <a:cubicBezTo>
                    <a:pt x="3760" y="841"/>
                    <a:pt x="3909" y="445"/>
                    <a:pt x="3909" y="0"/>
                  </a:cubicBezTo>
                  <a:cubicBezTo>
                    <a:pt x="5244" y="396"/>
                    <a:pt x="6580" y="742"/>
                    <a:pt x="7817" y="1286"/>
                  </a:cubicBezTo>
                  <a:cubicBezTo>
                    <a:pt x="16821" y="5393"/>
                    <a:pt x="23797" y="10192"/>
                    <a:pt x="26815" y="202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8" name="צורה חופשית: צורה 257">
              <a:extLst>
                <a:ext uri="{FF2B5EF4-FFF2-40B4-BE49-F238E27FC236}">
                  <a16:creationId xmlns:a16="http://schemas.microsoft.com/office/drawing/2014/main" id="{92E72973-EB55-3720-6A83-143AC9A1A11A}"/>
                </a:ext>
              </a:extLst>
            </p:cNvPr>
            <p:cNvSpPr/>
            <p:nvPr/>
          </p:nvSpPr>
          <p:spPr>
            <a:xfrm>
              <a:off x="4884148" y="541168"/>
              <a:ext cx="52418" cy="53191"/>
            </a:xfrm>
            <a:custGeom>
              <a:avLst/>
              <a:gdLst>
                <a:gd name="connsiteX0" fmla="*/ 51998 w 52418"/>
                <a:gd name="connsiteY0" fmla="*/ 10537 h 53191"/>
                <a:gd name="connsiteX1" fmla="*/ 52147 w 52418"/>
                <a:gd name="connsiteY1" fmla="*/ 13110 h 53191"/>
                <a:gd name="connsiteX2" fmla="*/ 52295 w 52418"/>
                <a:gd name="connsiteY2" fmla="*/ 28596 h 53191"/>
                <a:gd name="connsiteX3" fmla="*/ 51800 w 52418"/>
                <a:gd name="connsiteY3" fmla="*/ 35473 h 53191"/>
                <a:gd name="connsiteX4" fmla="*/ 48040 w 52418"/>
                <a:gd name="connsiteY4" fmla="*/ 38293 h 53191"/>
                <a:gd name="connsiteX5" fmla="*/ 26024 w 52418"/>
                <a:gd name="connsiteY5" fmla="*/ 49721 h 53191"/>
                <a:gd name="connsiteX6" fmla="*/ 594 w 52418"/>
                <a:gd name="connsiteY6" fmla="*/ 51503 h 53191"/>
                <a:gd name="connsiteX7" fmla="*/ 0 w 52418"/>
                <a:gd name="connsiteY7" fmla="*/ 10142 h 53191"/>
                <a:gd name="connsiteX8" fmla="*/ 4354 w 52418"/>
                <a:gd name="connsiteY8" fmla="*/ 8410 h 53191"/>
                <a:gd name="connsiteX9" fmla="*/ 15387 w 52418"/>
                <a:gd name="connsiteY9" fmla="*/ 4650 h 53191"/>
                <a:gd name="connsiteX10" fmla="*/ 35177 w 52418"/>
                <a:gd name="connsiteY10" fmla="*/ 346 h 53191"/>
                <a:gd name="connsiteX11" fmla="*/ 44676 w 52418"/>
                <a:gd name="connsiteY11" fmla="*/ 197 h 53191"/>
                <a:gd name="connsiteX12" fmla="*/ 48485 w 52418"/>
                <a:gd name="connsiteY12" fmla="*/ 1483 h 53191"/>
                <a:gd name="connsiteX13" fmla="*/ 51404 w 52418"/>
                <a:gd name="connsiteY13" fmla="*/ 6728 h 53191"/>
                <a:gd name="connsiteX14" fmla="*/ 51998 w 52418"/>
                <a:gd name="connsiteY14" fmla="*/ 10488 h 5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18" h="53191">
                  <a:moveTo>
                    <a:pt x="51998" y="10537"/>
                  </a:moveTo>
                  <a:cubicBezTo>
                    <a:pt x="52047" y="11378"/>
                    <a:pt x="52097" y="12269"/>
                    <a:pt x="52147" y="13110"/>
                  </a:cubicBezTo>
                  <a:cubicBezTo>
                    <a:pt x="52344" y="18255"/>
                    <a:pt x="52394" y="23450"/>
                    <a:pt x="52295" y="28596"/>
                  </a:cubicBezTo>
                  <a:cubicBezTo>
                    <a:pt x="52295" y="30426"/>
                    <a:pt x="52790" y="34038"/>
                    <a:pt x="51800" y="35473"/>
                  </a:cubicBezTo>
                  <a:cubicBezTo>
                    <a:pt x="51009" y="36561"/>
                    <a:pt x="49128" y="37551"/>
                    <a:pt x="48040" y="38293"/>
                  </a:cubicBezTo>
                  <a:cubicBezTo>
                    <a:pt x="41312" y="43141"/>
                    <a:pt x="33890" y="47099"/>
                    <a:pt x="26024" y="49721"/>
                  </a:cubicBezTo>
                  <a:cubicBezTo>
                    <a:pt x="6135" y="56302"/>
                    <a:pt x="594" y="51503"/>
                    <a:pt x="594" y="51503"/>
                  </a:cubicBezTo>
                  <a:lnTo>
                    <a:pt x="0" y="10142"/>
                  </a:lnTo>
                  <a:cubicBezTo>
                    <a:pt x="0" y="9845"/>
                    <a:pt x="4007" y="8558"/>
                    <a:pt x="4354" y="8410"/>
                  </a:cubicBezTo>
                  <a:cubicBezTo>
                    <a:pt x="8015" y="7025"/>
                    <a:pt x="11676" y="5788"/>
                    <a:pt x="15387" y="4650"/>
                  </a:cubicBezTo>
                  <a:cubicBezTo>
                    <a:pt x="21868" y="2671"/>
                    <a:pt x="28448" y="1038"/>
                    <a:pt x="35177" y="346"/>
                  </a:cubicBezTo>
                  <a:cubicBezTo>
                    <a:pt x="38343" y="-1"/>
                    <a:pt x="41509" y="-149"/>
                    <a:pt x="44676" y="197"/>
                  </a:cubicBezTo>
                  <a:cubicBezTo>
                    <a:pt x="46111" y="346"/>
                    <a:pt x="47446" y="395"/>
                    <a:pt x="48485" y="1483"/>
                  </a:cubicBezTo>
                  <a:cubicBezTo>
                    <a:pt x="49871" y="2869"/>
                    <a:pt x="50860" y="4848"/>
                    <a:pt x="51404" y="6728"/>
                  </a:cubicBezTo>
                  <a:cubicBezTo>
                    <a:pt x="51751" y="7965"/>
                    <a:pt x="51899" y="9202"/>
                    <a:pt x="51998" y="1048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9" name="צורה חופשית: צורה 258">
              <a:extLst>
                <a:ext uri="{FF2B5EF4-FFF2-40B4-BE49-F238E27FC236}">
                  <a16:creationId xmlns:a16="http://schemas.microsoft.com/office/drawing/2014/main" id="{590677E1-FC29-B04C-3776-A5D65610C409}"/>
                </a:ext>
              </a:extLst>
            </p:cNvPr>
            <p:cNvSpPr/>
            <p:nvPr/>
          </p:nvSpPr>
          <p:spPr>
            <a:xfrm>
              <a:off x="4881170" y="541296"/>
              <a:ext cx="61816" cy="45437"/>
            </a:xfrm>
            <a:custGeom>
              <a:avLst/>
              <a:gdLst>
                <a:gd name="connsiteX0" fmla="*/ 42608 w 61816"/>
                <a:gd name="connsiteY0" fmla="*/ 19 h 45437"/>
                <a:gd name="connsiteX1" fmla="*/ 53987 w 61816"/>
                <a:gd name="connsiteY1" fmla="*/ 1602 h 45437"/>
                <a:gd name="connsiteX2" fmla="*/ 60369 w 61816"/>
                <a:gd name="connsiteY2" fmla="*/ 8430 h 45437"/>
                <a:gd name="connsiteX3" fmla="*/ 61755 w 61816"/>
                <a:gd name="connsiteY3" fmla="*/ 38758 h 45437"/>
                <a:gd name="connsiteX4" fmla="*/ 61656 w 61816"/>
                <a:gd name="connsiteY4" fmla="*/ 40341 h 45437"/>
                <a:gd name="connsiteX5" fmla="*/ 59875 w 61816"/>
                <a:gd name="connsiteY5" fmla="*/ 41479 h 45437"/>
                <a:gd name="connsiteX6" fmla="*/ 48891 w 61816"/>
                <a:gd name="connsiteY6" fmla="*/ 43953 h 45437"/>
                <a:gd name="connsiteX7" fmla="*/ 38897 w 61816"/>
                <a:gd name="connsiteY7" fmla="*/ 45437 h 45437"/>
                <a:gd name="connsiteX8" fmla="*/ 36622 w 61816"/>
                <a:gd name="connsiteY8" fmla="*/ 40094 h 45437"/>
                <a:gd name="connsiteX9" fmla="*/ 29992 w 61816"/>
                <a:gd name="connsiteY9" fmla="*/ 41974 h 45437"/>
                <a:gd name="connsiteX10" fmla="*/ 21235 w 61816"/>
                <a:gd name="connsiteY10" fmla="*/ 44101 h 45437"/>
                <a:gd name="connsiteX11" fmla="*/ 3275 w 61816"/>
                <a:gd name="connsiteY11" fmla="*/ 44497 h 45437"/>
                <a:gd name="connsiteX12" fmla="*/ 10 w 61816"/>
                <a:gd name="connsiteY12" fmla="*/ 42568 h 45437"/>
                <a:gd name="connsiteX13" fmla="*/ 1395 w 61816"/>
                <a:gd name="connsiteY13" fmla="*/ 40242 h 45437"/>
                <a:gd name="connsiteX14" fmla="*/ 7778 w 61816"/>
                <a:gd name="connsiteY14" fmla="*/ 37966 h 45437"/>
                <a:gd name="connsiteX15" fmla="*/ 24599 w 61816"/>
                <a:gd name="connsiteY15" fmla="*/ 28814 h 45437"/>
                <a:gd name="connsiteX16" fmla="*/ 34741 w 61816"/>
                <a:gd name="connsiteY16" fmla="*/ 24905 h 45437"/>
                <a:gd name="connsiteX17" fmla="*/ 38254 w 61816"/>
                <a:gd name="connsiteY17" fmla="*/ 20749 h 45437"/>
                <a:gd name="connsiteX18" fmla="*/ 38403 w 61816"/>
                <a:gd name="connsiteY18" fmla="*/ 14070 h 45437"/>
                <a:gd name="connsiteX19" fmla="*/ 40233 w 61816"/>
                <a:gd name="connsiteY19" fmla="*/ 6995 h 45437"/>
                <a:gd name="connsiteX20" fmla="*/ 42608 w 61816"/>
                <a:gd name="connsiteY20" fmla="*/ 69 h 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16" h="45437">
                  <a:moveTo>
                    <a:pt x="42608" y="19"/>
                  </a:moveTo>
                  <a:cubicBezTo>
                    <a:pt x="46417" y="-80"/>
                    <a:pt x="50425" y="168"/>
                    <a:pt x="53987" y="1602"/>
                  </a:cubicBezTo>
                  <a:cubicBezTo>
                    <a:pt x="56807" y="2740"/>
                    <a:pt x="60271" y="5115"/>
                    <a:pt x="60369" y="8430"/>
                  </a:cubicBezTo>
                  <a:cubicBezTo>
                    <a:pt x="60617" y="18572"/>
                    <a:pt x="60567" y="28665"/>
                    <a:pt x="61755" y="38758"/>
                  </a:cubicBezTo>
                  <a:cubicBezTo>
                    <a:pt x="61804" y="39302"/>
                    <a:pt x="61903" y="39896"/>
                    <a:pt x="61656" y="40341"/>
                  </a:cubicBezTo>
                  <a:cubicBezTo>
                    <a:pt x="61309" y="40984"/>
                    <a:pt x="60567" y="41281"/>
                    <a:pt x="59875" y="41479"/>
                  </a:cubicBezTo>
                  <a:cubicBezTo>
                    <a:pt x="56263" y="42617"/>
                    <a:pt x="52602" y="43458"/>
                    <a:pt x="48891" y="43953"/>
                  </a:cubicBezTo>
                  <a:cubicBezTo>
                    <a:pt x="45477" y="44448"/>
                    <a:pt x="42113" y="44101"/>
                    <a:pt x="38897" y="45437"/>
                  </a:cubicBezTo>
                  <a:cubicBezTo>
                    <a:pt x="39046" y="43755"/>
                    <a:pt x="38205" y="41034"/>
                    <a:pt x="36622" y="40094"/>
                  </a:cubicBezTo>
                  <a:cubicBezTo>
                    <a:pt x="34593" y="38906"/>
                    <a:pt x="31921" y="41479"/>
                    <a:pt x="29992" y="41974"/>
                  </a:cubicBezTo>
                  <a:cubicBezTo>
                    <a:pt x="27073" y="42765"/>
                    <a:pt x="24203" y="43607"/>
                    <a:pt x="21235" y="44101"/>
                  </a:cubicBezTo>
                  <a:cubicBezTo>
                    <a:pt x="15298" y="45091"/>
                    <a:pt x="9212" y="45239"/>
                    <a:pt x="3275" y="44497"/>
                  </a:cubicBezTo>
                  <a:cubicBezTo>
                    <a:pt x="1940" y="44349"/>
                    <a:pt x="208" y="44200"/>
                    <a:pt x="10" y="42568"/>
                  </a:cubicBezTo>
                  <a:cubicBezTo>
                    <a:pt x="-89" y="41479"/>
                    <a:pt x="554" y="40786"/>
                    <a:pt x="1395" y="40242"/>
                  </a:cubicBezTo>
                  <a:cubicBezTo>
                    <a:pt x="3325" y="39005"/>
                    <a:pt x="5749" y="38956"/>
                    <a:pt x="7778" y="37966"/>
                  </a:cubicBezTo>
                  <a:cubicBezTo>
                    <a:pt x="13517" y="35146"/>
                    <a:pt x="18613" y="31139"/>
                    <a:pt x="24599" y="28814"/>
                  </a:cubicBezTo>
                  <a:cubicBezTo>
                    <a:pt x="27963" y="27478"/>
                    <a:pt x="31625" y="26736"/>
                    <a:pt x="34741" y="24905"/>
                  </a:cubicBezTo>
                  <a:cubicBezTo>
                    <a:pt x="36325" y="24015"/>
                    <a:pt x="38106" y="22679"/>
                    <a:pt x="38254" y="20749"/>
                  </a:cubicBezTo>
                  <a:cubicBezTo>
                    <a:pt x="38403" y="18572"/>
                    <a:pt x="38007" y="16346"/>
                    <a:pt x="38403" y="14070"/>
                  </a:cubicBezTo>
                  <a:cubicBezTo>
                    <a:pt x="38798" y="11646"/>
                    <a:pt x="39491" y="9321"/>
                    <a:pt x="40233" y="6995"/>
                  </a:cubicBezTo>
                  <a:cubicBezTo>
                    <a:pt x="40431" y="6303"/>
                    <a:pt x="42212" y="69"/>
                    <a:pt x="42608" y="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0" name="צורה חופשית: צורה 259">
              <a:extLst>
                <a:ext uri="{FF2B5EF4-FFF2-40B4-BE49-F238E27FC236}">
                  <a16:creationId xmlns:a16="http://schemas.microsoft.com/office/drawing/2014/main" id="{D6588555-6AC8-324F-24D7-A0DC6030343E}"/>
                </a:ext>
              </a:extLst>
            </p:cNvPr>
            <p:cNvSpPr/>
            <p:nvPr/>
          </p:nvSpPr>
          <p:spPr>
            <a:xfrm>
              <a:off x="4860228" y="466239"/>
              <a:ext cx="95563" cy="118442"/>
            </a:xfrm>
            <a:custGeom>
              <a:avLst/>
              <a:gdLst>
                <a:gd name="connsiteX0" fmla="*/ 5763 w 95563"/>
                <a:gd name="connsiteY0" fmla="*/ 102238 h 118442"/>
                <a:gd name="connsiteX1" fmla="*/ 33914 w 95563"/>
                <a:gd name="connsiteY1" fmla="*/ 118169 h 118442"/>
                <a:gd name="connsiteX2" fmla="*/ 57168 w 95563"/>
                <a:gd name="connsiteY2" fmla="*/ 109411 h 118442"/>
                <a:gd name="connsiteX3" fmla="*/ 64045 w 95563"/>
                <a:gd name="connsiteY3" fmla="*/ 105058 h 118442"/>
                <a:gd name="connsiteX4" fmla="*/ 65677 w 95563"/>
                <a:gd name="connsiteY4" fmla="*/ 103870 h 118442"/>
                <a:gd name="connsiteX5" fmla="*/ 67063 w 95563"/>
                <a:gd name="connsiteY5" fmla="*/ 102881 h 118442"/>
                <a:gd name="connsiteX6" fmla="*/ 68844 w 95563"/>
                <a:gd name="connsiteY6" fmla="*/ 101496 h 118442"/>
                <a:gd name="connsiteX7" fmla="*/ 83340 w 95563"/>
                <a:gd name="connsiteY7" fmla="*/ 34754 h 118442"/>
                <a:gd name="connsiteX8" fmla="*/ 81410 w 95563"/>
                <a:gd name="connsiteY8" fmla="*/ 30202 h 118442"/>
                <a:gd name="connsiteX9" fmla="*/ 79283 w 95563"/>
                <a:gd name="connsiteY9" fmla="*/ 26690 h 118442"/>
                <a:gd name="connsiteX10" fmla="*/ 30501 w 95563"/>
                <a:gd name="connsiteY10" fmla="*/ 23 h 118442"/>
                <a:gd name="connsiteX11" fmla="*/ 8039 w 95563"/>
                <a:gd name="connsiteY11" fmla="*/ 14519 h 118442"/>
                <a:gd name="connsiteX12" fmla="*/ 1558 w 95563"/>
                <a:gd name="connsiteY12" fmla="*/ 26937 h 118442"/>
                <a:gd name="connsiteX13" fmla="*/ 1014 w 95563"/>
                <a:gd name="connsiteY13" fmla="*/ 28817 h 118442"/>
                <a:gd name="connsiteX14" fmla="*/ 5714 w 95563"/>
                <a:gd name="connsiteY14" fmla="*/ 102287 h 1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563" h="118442">
                  <a:moveTo>
                    <a:pt x="5763" y="102238"/>
                  </a:moveTo>
                  <a:cubicBezTo>
                    <a:pt x="6406" y="114854"/>
                    <a:pt x="17786" y="119702"/>
                    <a:pt x="33914" y="118169"/>
                  </a:cubicBezTo>
                  <a:cubicBezTo>
                    <a:pt x="41830" y="117377"/>
                    <a:pt x="50489" y="113320"/>
                    <a:pt x="57168" y="109411"/>
                  </a:cubicBezTo>
                  <a:cubicBezTo>
                    <a:pt x="59839" y="107779"/>
                    <a:pt x="62165" y="106344"/>
                    <a:pt x="64045" y="105058"/>
                  </a:cubicBezTo>
                  <a:cubicBezTo>
                    <a:pt x="64589" y="104662"/>
                    <a:pt x="65133" y="104266"/>
                    <a:pt x="65677" y="103870"/>
                  </a:cubicBezTo>
                  <a:cubicBezTo>
                    <a:pt x="66123" y="103474"/>
                    <a:pt x="66617" y="103178"/>
                    <a:pt x="67063" y="102881"/>
                  </a:cubicBezTo>
                  <a:cubicBezTo>
                    <a:pt x="68201" y="101990"/>
                    <a:pt x="68844" y="101496"/>
                    <a:pt x="68844" y="101496"/>
                  </a:cubicBezTo>
                  <a:cubicBezTo>
                    <a:pt x="114113" y="62361"/>
                    <a:pt x="89524" y="55039"/>
                    <a:pt x="83340" y="34754"/>
                  </a:cubicBezTo>
                  <a:cubicBezTo>
                    <a:pt x="82895" y="33121"/>
                    <a:pt x="82251" y="31687"/>
                    <a:pt x="81410" y="30202"/>
                  </a:cubicBezTo>
                  <a:cubicBezTo>
                    <a:pt x="80866" y="29015"/>
                    <a:pt x="80075" y="27827"/>
                    <a:pt x="79283" y="26690"/>
                  </a:cubicBezTo>
                  <a:cubicBezTo>
                    <a:pt x="68745" y="10561"/>
                    <a:pt x="43364" y="-571"/>
                    <a:pt x="30501" y="23"/>
                  </a:cubicBezTo>
                  <a:cubicBezTo>
                    <a:pt x="20606" y="517"/>
                    <a:pt x="13284" y="6702"/>
                    <a:pt x="8039" y="14519"/>
                  </a:cubicBezTo>
                  <a:cubicBezTo>
                    <a:pt x="5318" y="18477"/>
                    <a:pt x="3191" y="22732"/>
                    <a:pt x="1558" y="26937"/>
                  </a:cubicBezTo>
                  <a:cubicBezTo>
                    <a:pt x="1360" y="27531"/>
                    <a:pt x="1113" y="28075"/>
                    <a:pt x="1014" y="28817"/>
                  </a:cubicBezTo>
                  <a:cubicBezTo>
                    <a:pt x="-2746" y="43758"/>
                    <a:pt x="5120" y="90314"/>
                    <a:pt x="5714" y="10228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1" name="צורה חופשית: צורה 260">
              <a:extLst>
                <a:ext uri="{FF2B5EF4-FFF2-40B4-BE49-F238E27FC236}">
                  <a16:creationId xmlns:a16="http://schemas.microsoft.com/office/drawing/2014/main" id="{3885346D-DDD4-D7CF-1904-4E10959C85D6}"/>
                </a:ext>
              </a:extLst>
            </p:cNvPr>
            <p:cNvSpPr/>
            <p:nvPr/>
          </p:nvSpPr>
          <p:spPr>
            <a:xfrm>
              <a:off x="4871277" y="476115"/>
              <a:ext cx="84589" cy="99832"/>
            </a:xfrm>
            <a:custGeom>
              <a:avLst/>
              <a:gdLst>
                <a:gd name="connsiteX0" fmla="*/ 305 w 84589"/>
                <a:gd name="connsiteY0" fmla="*/ 14291 h 99832"/>
                <a:gd name="connsiteX1" fmla="*/ 1591 w 84589"/>
                <a:gd name="connsiteY1" fmla="*/ 17259 h 99832"/>
                <a:gd name="connsiteX2" fmla="*/ 12822 w 84589"/>
                <a:gd name="connsiteY2" fmla="*/ 20722 h 99832"/>
                <a:gd name="connsiteX3" fmla="*/ 20639 w 84589"/>
                <a:gd name="connsiteY3" fmla="*/ 21267 h 99832"/>
                <a:gd name="connsiteX4" fmla="*/ 29199 w 84589"/>
                <a:gd name="connsiteY4" fmla="*/ 21514 h 99832"/>
                <a:gd name="connsiteX5" fmla="*/ 41716 w 84589"/>
                <a:gd name="connsiteY5" fmla="*/ 30123 h 99832"/>
                <a:gd name="connsiteX6" fmla="*/ 45129 w 84589"/>
                <a:gd name="connsiteY6" fmla="*/ 40067 h 99832"/>
                <a:gd name="connsiteX7" fmla="*/ 46663 w 84589"/>
                <a:gd name="connsiteY7" fmla="*/ 64755 h 99832"/>
                <a:gd name="connsiteX8" fmla="*/ 49038 w 84589"/>
                <a:gd name="connsiteY8" fmla="*/ 75738 h 99832"/>
                <a:gd name="connsiteX9" fmla="*/ 48741 w 84589"/>
                <a:gd name="connsiteY9" fmla="*/ 83209 h 99832"/>
                <a:gd name="connsiteX10" fmla="*/ 46416 w 84589"/>
                <a:gd name="connsiteY10" fmla="*/ 99833 h 99832"/>
                <a:gd name="connsiteX11" fmla="*/ 67047 w 84589"/>
                <a:gd name="connsiteY11" fmla="*/ 86623 h 99832"/>
                <a:gd name="connsiteX12" fmla="*/ 69817 w 84589"/>
                <a:gd name="connsiteY12" fmla="*/ 83753 h 99832"/>
                <a:gd name="connsiteX13" fmla="*/ 83373 w 84589"/>
                <a:gd name="connsiteY13" fmla="*/ 46647 h 99832"/>
                <a:gd name="connsiteX14" fmla="*/ 72440 w 84589"/>
                <a:gd name="connsiteY14" fmla="*/ 24878 h 99832"/>
                <a:gd name="connsiteX15" fmla="*/ 70510 w 84589"/>
                <a:gd name="connsiteY15" fmla="*/ 20327 h 99832"/>
                <a:gd name="connsiteX16" fmla="*/ 68383 w 84589"/>
                <a:gd name="connsiteY16" fmla="*/ 16814 h 99832"/>
                <a:gd name="connsiteX17" fmla="*/ 45872 w 84589"/>
                <a:gd name="connsiteY17" fmla="*/ 2615 h 99832"/>
                <a:gd name="connsiteX18" fmla="*/ 29050 w 84589"/>
                <a:gd name="connsiteY18" fmla="*/ 42 h 99832"/>
                <a:gd name="connsiteX19" fmla="*/ 5451 w 84589"/>
                <a:gd name="connsiteY19" fmla="*/ 2763 h 99832"/>
                <a:gd name="connsiteX20" fmla="*/ 355 w 84589"/>
                <a:gd name="connsiteY20" fmla="*/ 7364 h 99832"/>
                <a:gd name="connsiteX21" fmla="*/ 355 w 84589"/>
                <a:gd name="connsiteY21" fmla="*/ 14291 h 9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589" h="99832">
                  <a:moveTo>
                    <a:pt x="305" y="14291"/>
                  </a:moveTo>
                  <a:cubicBezTo>
                    <a:pt x="553" y="15379"/>
                    <a:pt x="948" y="16369"/>
                    <a:pt x="1591" y="17259"/>
                  </a:cubicBezTo>
                  <a:cubicBezTo>
                    <a:pt x="3719" y="20228"/>
                    <a:pt x="9359" y="20178"/>
                    <a:pt x="12822" y="20722"/>
                  </a:cubicBezTo>
                  <a:cubicBezTo>
                    <a:pt x="15494" y="21118"/>
                    <a:pt x="17968" y="21415"/>
                    <a:pt x="20639" y="21267"/>
                  </a:cubicBezTo>
                  <a:cubicBezTo>
                    <a:pt x="23459" y="21069"/>
                    <a:pt x="26428" y="20970"/>
                    <a:pt x="29199" y="21514"/>
                  </a:cubicBezTo>
                  <a:cubicBezTo>
                    <a:pt x="34047" y="22454"/>
                    <a:pt x="38945" y="26115"/>
                    <a:pt x="41716" y="30123"/>
                  </a:cubicBezTo>
                  <a:cubicBezTo>
                    <a:pt x="43744" y="33042"/>
                    <a:pt x="44684" y="36554"/>
                    <a:pt x="45129" y="40067"/>
                  </a:cubicBezTo>
                  <a:cubicBezTo>
                    <a:pt x="46119" y="48230"/>
                    <a:pt x="46069" y="56542"/>
                    <a:pt x="46663" y="64755"/>
                  </a:cubicBezTo>
                  <a:cubicBezTo>
                    <a:pt x="46960" y="68515"/>
                    <a:pt x="49038" y="72176"/>
                    <a:pt x="49038" y="75738"/>
                  </a:cubicBezTo>
                  <a:cubicBezTo>
                    <a:pt x="49038" y="78163"/>
                    <a:pt x="48840" y="80735"/>
                    <a:pt x="48741" y="83209"/>
                  </a:cubicBezTo>
                  <a:cubicBezTo>
                    <a:pt x="48642" y="86326"/>
                    <a:pt x="49087" y="97656"/>
                    <a:pt x="46416" y="99833"/>
                  </a:cubicBezTo>
                  <a:cubicBezTo>
                    <a:pt x="52848" y="94539"/>
                    <a:pt x="60615" y="91917"/>
                    <a:pt x="67047" y="86623"/>
                  </a:cubicBezTo>
                  <a:cubicBezTo>
                    <a:pt x="68086" y="85782"/>
                    <a:pt x="68927" y="84743"/>
                    <a:pt x="69817" y="83753"/>
                  </a:cubicBezTo>
                  <a:cubicBezTo>
                    <a:pt x="77981" y="74056"/>
                    <a:pt x="88123" y="60055"/>
                    <a:pt x="83373" y="46647"/>
                  </a:cubicBezTo>
                  <a:cubicBezTo>
                    <a:pt x="80652" y="38979"/>
                    <a:pt x="74666" y="32794"/>
                    <a:pt x="72440" y="24878"/>
                  </a:cubicBezTo>
                  <a:cubicBezTo>
                    <a:pt x="71994" y="23246"/>
                    <a:pt x="71351" y="21811"/>
                    <a:pt x="70510" y="20327"/>
                  </a:cubicBezTo>
                  <a:cubicBezTo>
                    <a:pt x="69966" y="19139"/>
                    <a:pt x="69174" y="17952"/>
                    <a:pt x="68383" y="16814"/>
                  </a:cubicBezTo>
                  <a:cubicBezTo>
                    <a:pt x="63089" y="9640"/>
                    <a:pt x="54480" y="5088"/>
                    <a:pt x="45872" y="2615"/>
                  </a:cubicBezTo>
                  <a:cubicBezTo>
                    <a:pt x="40380" y="1130"/>
                    <a:pt x="34740" y="240"/>
                    <a:pt x="29050" y="42"/>
                  </a:cubicBezTo>
                  <a:cubicBezTo>
                    <a:pt x="20788" y="-205"/>
                    <a:pt x="13416" y="636"/>
                    <a:pt x="5451" y="2763"/>
                  </a:cubicBezTo>
                  <a:cubicBezTo>
                    <a:pt x="2037" y="3703"/>
                    <a:pt x="1097" y="3604"/>
                    <a:pt x="355" y="7364"/>
                  </a:cubicBezTo>
                  <a:cubicBezTo>
                    <a:pt x="-41" y="9442"/>
                    <a:pt x="-190" y="12015"/>
                    <a:pt x="355" y="1429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2" name="צורה חופשית: צורה 261">
              <a:extLst>
                <a:ext uri="{FF2B5EF4-FFF2-40B4-BE49-F238E27FC236}">
                  <a16:creationId xmlns:a16="http://schemas.microsoft.com/office/drawing/2014/main" id="{6677764F-55A3-1D40-81F8-906162EB4D6F}"/>
                </a:ext>
              </a:extLst>
            </p:cNvPr>
            <p:cNvSpPr/>
            <p:nvPr/>
          </p:nvSpPr>
          <p:spPr>
            <a:xfrm>
              <a:off x="4863438" y="449089"/>
              <a:ext cx="104935" cy="95096"/>
            </a:xfrm>
            <a:custGeom>
              <a:avLst/>
              <a:gdLst>
                <a:gd name="connsiteX0" fmla="*/ 20562 w 104935"/>
                <a:gd name="connsiteY0" fmla="*/ 7724 h 95096"/>
                <a:gd name="connsiteX1" fmla="*/ 5076 w 104935"/>
                <a:gd name="connsiteY1" fmla="*/ 23556 h 95096"/>
                <a:gd name="connsiteX2" fmla="*/ 2355 w 104935"/>
                <a:gd name="connsiteY2" fmla="*/ 42851 h 95096"/>
                <a:gd name="connsiteX3" fmla="*/ 14130 w 104935"/>
                <a:gd name="connsiteY3" fmla="*/ 48837 h 95096"/>
                <a:gd name="connsiteX4" fmla="*/ 31347 w 104935"/>
                <a:gd name="connsiteY4" fmla="*/ 47848 h 95096"/>
                <a:gd name="connsiteX5" fmla="*/ 46833 w 104935"/>
                <a:gd name="connsiteY5" fmla="*/ 51558 h 95096"/>
                <a:gd name="connsiteX6" fmla="*/ 56382 w 104935"/>
                <a:gd name="connsiteY6" fmla="*/ 63630 h 95096"/>
                <a:gd name="connsiteX7" fmla="*/ 56431 w 104935"/>
                <a:gd name="connsiteY7" fmla="*/ 64521 h 95096"/>
                <a:gd name="connsiteX8" fmla="*/ 56530 w 104935"/>
                <a:gd name="connsiteY8" fmla="*/ 65758 h 95096"/>
                <a:gd name="connsiteX9" fmla="*/ 58014 w 104935"/>
                <a:gd name="connsiteY9" fmla="*/ 90792 h 95096"/>
                <a:gd name="connsiteX10" fmla="*/ 58311 w 104935"/>
                <a:gd name="connsiteY10" fmla="*/ 95096 h 95096"/>
                <a:gd name="connsiteX11" fmla="*/ 65831 w 104935"/>
                <a:gd name="connsiteY11" fmla="*/ 93711 h 95096"/>
                <a:gd name="connsiteX12" fmla="*/ 66178 w 104935"/>
                <a:gd name="connsiteY12" fmla="*/ 90841 h 95096"/>
                <a:gd name="connsiteX13" fmla="*/ 68256 w 104935"/>
                <a:gd name="connsiteY13" fmla="*/ 82183 h 95096"/>
                <a:gd name="connsiteX14" fmla="*/ 72412 w 104935"/>
                <a:gd name="connsiteY14" fmla="*/ 72041 h 95096"/>
                <a:gd name="connsiteX15" fmla="*/ 85126 w 104935"/>
                <a:gd name="connsiteY15" fmla="*/ 71892 h 95096"/>
                <a:gd name="connsiteX16" fmla="*/ 86908 w 104935"/>
                <a:gd name="connsiteY16" fmla="*/ 85003 h 95096"/>
                <a:gd name="connsiteX17" fmla="*/ 87254 w 104935"/>
                <a:gd name="connsiteY17" fmla="*/ 85696 h 95096"/>
                <a:gd name="connsiteX18" fmla="*/ 88145 w 104935"/>
                <a:gd name="connsiteY18" fmla="*/ 85597 h 95096"/>
                <a:gd name="connsiteX19" fmla="*/ 100563 w 104935"/>
                <a:gd name="connsiteY19" fmla="*/ 66203 h 95096"/>
                <a:gd name="connsiteX20" fmla="*/ 104174 w 104935"/>
                <a:gd name="connsiteY20" fmla="*/ 53389 h 95096"/>
                <a:gd name="connsiteX21" fmla="*/ 104916 w 104935"/>
                <a:gd name="connsiteY21" fmla="*/ 42801 h 95096"/>
                <a:gd name="connsiteX22" fmla="*/ 104818 w 104935"/>
                <a:gd name="connsiteY22" fmla="*/ 41070 h 95096"/>
                <a:gd name="connsiteX23" fmla="*/ 103482 w 104935"/>
                <a:gd name="connsiteY23" fmla="*/ 29938 h 95096"/>
                <a:gd name="connsiteX24" fmla="*/ 98584 w 104935"/>
                <a:gd name="connsiteY24" fmla="*/ 15194 h 95096"/>
                <a:gd name="connsiteX25" fmla="*/ 68651 w 104935"/>
                <a:gd name="connsiteY25" fmla="*/ 154 h 95096"/>
                <a:gd name="connsiteX26" fmla="*/ 32436 w 104935"/>
                <a:gd name="connsiteY26" fmla="*/ 3469 h 95096"/>
                <a:gd name="connsiteX27" fmla="*/ 20512 w 104935"/>
                <a:gd name="connsiteY27" fmla="*/ 7674 h 9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935" h="95096">
                  <a:moveTo>
                    <a:pt x="20562" y="7724"/>
                  </a:moveTo>
                  <a:cubicBezTo>
                    <a:pt x="13586" y="10692"/>
                    <a:pt x="8540" y="17025"/>
                    <a:pt x="5076" y="23556"/>
                  </a:cubicBezTo>
                  <a:cubicBezTo>
                    <a:pt x="2009" y="29245"/>
                    <a:pt x="-2988" y="36864"/>
                    <a:pt x="2355" y="42851"/>
                  </a:cubicBezTo>
                  <a:cubicBezTo>
                    <a:pt x="5274" y="46116"/>
                    <a:pt x="9925" y="48046"/>
                    <a:pt x="14130" y="48837"/>
                  </a:cubicBezTo>
                  <a:cubicBezTo>
                    <a:pt x="19820" y="49876"/>
                    <a:pt x="25757" y="49332"/>
                    <a:pt x="31347" y="47848"/>
                  </a:cubicBezTo>
                  <a:cubicBezTo>
                    <a:pt x="36592" y="46512"/>
                    <a:pt x="42479" y="49332"/>
                    <a:pt x="46833" y="51558"/>
                  </a:cubicBezTo>
                  <a:cubicBezTo>
                    <a:pt x="52226" y="54378"/>
                    <a:pt x="55194" y="57545"/>
                    <a:pt x="56382" y="63630"/>
                  </a:cubicBezTo>
                  <a:cubicBezTo>
                    <a:pt x="56431" y="63878"/>
                    <a:pt x="56382" y="64273"/>
                    <a:pt x="56431" y="64521"/>
                  </a:cubicBezTo>
                  <a:cubicBezTo>
                    <a:pt x="56481" y="64917"/>
                    <a:pt x="56481" y="65312"/>
                    <a:pt x="56530" y="65758"/>
                  </a:cubicBezTo>
                  <a:cubicBezTo>
                    <a:pt x="56530" y="74218"/>
                    <a:pt x="57421" y="82431"/>
                    <a:pt x="58014" y="90792"/>
                  </a:cubicBezTo>
                  <a:cubicBezTo>
                    <a:pt x="58113" y="92227"/>
                    <a:pt x="58262" y="93661"/>
                    <a:pt x="58311" y="95096"/>
                  </a:cubicBezTo>
                  <a:cubicBezTo>
                    <a:pt x="60834" y="94750"/>
                    <a:pt x="63308" y="94206"/>
                    <a:pt x="65831" y="93711"/>
                  </a:cubicBezTo>
                  <a:cubicBezTo>
                    <a:pt x="65930" y="92771"/>
                    <a:pt x="66029" y="91781"/>
                    <a:pt x="66178" y="90841"/>
                  </a:cubicBezTo>
                  <a:cubicBezTo>
                    <a:pt x="66524" y="87922"/>
                    <a:pt x="67266" y="84954"/>
                    <a:pt x="68256" y="82183"/>
                  </a:cubicBezTo>
                  <a:cubicBezTo>
                    <a:pt x="69344" y="78967"/>
                    <a:pt x="70482" y="74811"/>
                    <a:pt x="72412" y="72041"/>
                  </a:cubicBezTo>
                  <a:cubicBezTo>
                    <a:pt x="75529" y="67687"/>
                    <a:pt x="82158" y="66994"/>
                    <a:pt x="85126" y="71892"/>
                  </a:cubicBezTo>
                  <a:cubicBezTo>
                    <a:pt x="87402" y="75702"/>
                    <a:pt x="86116" y="80798"/>
                    <a:pt x="86908" y="85003"/>
                  </a:cubicBezTo>
                  <a:cubicBezTo>
                    <a:pt x="86957" y="85251"/>
                    <a:pt x="87056" y="85597"/>
                    <a:pt x="87254" y="85696"/>
                  </a:cubicBezTo>
                  <a:cubicBezTo>
                    <a:pt x="87501" y="85844"/>
                    <a:pt x="87897" y="85745"/>
                    <a:pt x="88145" y="85597"/>
                  </a:cubicBezTo>
                  <a:cubicBezTo>
                    <a:pt x="96209" y="81985"/>
                    <a:pt x="97792" y="73921"/>
                    <a:pt x="100563" y="66203"/>
                  </a:cubicBezTo>
                  <a:cubicBezTo>
                    <a:pt x="102146" y="61948"/>
                    <a:pt x="103383" y="57792"/>
                    <a:pt x="104174" y="53389"/>
                  </a:cubicBezTo>
                  <a:cubicBezTo>
                    <a:pt x="104719" y="49975"/>
                    <a:pt x="105015" y="46166"/>
                    <a:pt x="104916" y="42801"/>
                  </a:cubicBezTo>
                  <a:cubicBezTo>
                    <a:pt x="104867" y="42208"/>
                    <a:pt x="104867" y="41614"/>
                    <a:pt x="104818" y="41070"/>
                  </a:cubicBezTo>
                  <a:cubicBezTo>
                    <a:pt x="104570" y="37310"/>
                    <a:pt x="104125" y="33599"/>
                    <a:pt x="103482" y="29938"/>
                  </a:cubicBezTo>
                  <a:cubicBezTo>
                    <a:pt x="102443" y="24298"/>
                    <a:pt x="102393" y="19746"/>
                    <a:pt x="98584" y="15194"/>
                  </a:cubicBezTo>
                  <a:cubicBezTo>
                    <a:pt x="91608" y="6784"/>
                    <a:pt x="79437" y="550"/>
                    <a:pt x="68651" y="154"/>
                  </a:cubicBezTo>
                  <a:cubicBezTo>
                    <a:pt x="55739" y="-341"/>
                    <a:pt x="44161" y="253"/>
                    <a:pt x="32436" y="3469"/>
                  </a:cubicBezTo>
                  <a:cubicBezTo>
                    <a:pt x="28478" y="4557"/>
                    <a:pt x="24520" y="5943"/>
                    <a:pt x="20512" y="767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3" name="צורה חופשית: צורה 262">
              <a:extLst>
                <a:ext uri="{FF2B5EF4-FFF2-40B4-BE49-F238E27FC236}">
                  <a16:creationId xmlns:a16="http://schemas.microsoft.com/office/drawing/2014/main" id="{AABE50BC-0F96-20BF-7E0F-6A840BA1B609}"/>
                </a:ext>
              </a:extLst>
            </p:cNvPr>
            <p:cNvSpPr/>
            <p:nvPr/>
          </p:nvSpPr>
          <p:spPr>
            <a:xfrm>
              <a:off x="4919770" y="474178"/>
              <a:ext cx="48749" cy="70996"/>
            </a:xfrm>
            <a:custGeom>
              <a:avLst/>
              <a:gdLst>
                <a:gd name="connsiteX0" fmla="*/ 29141 w 48749"/>
                <a:gd name="connsiteY0" fmla="*/ 60310 h 70996"/>
                <a:gd name="connsiteX1" fmla="*/ 28596 w 48749"/>
                <a:gd name="connsiteY1" fmla="*/ 66593 h 70996"/>
                <a:gd name="connsiteX2" fmla="*/ 36018 w 48749"/>
                <a:gd name="connsiteY2" fmla="*/ 61002 h 70996"/>
                <a:gd name="connsiteX3" fmla="*/ 44379 w 48749"/>
                <a:gd name="connsiteY3" fmla="*/ 41163 h 70996"/>
                <a:gd name="connsiteX4" fmla="*/ 47991 w 48749"/>
                <a:gd name="connsiteY4" fmla="*/ 28399 h 70996"/>
                <a:gd name="connsiteX5" fmla="*/ 48733 w 48749"/>
                <a:gd name="connsiteY5" fmla="*/ 17761 h 70996"/>
                <a:gd name="connsiteX6" fmla="*/ 48634 w 48749"/>
                <a:gd name="connsiteY6" fmla="*/ 16079 h 70996"/>
                <a:gd name="connsiteX7" fmla="*/ 48634 w 48749"/>
                <a:gd name="connsiteY7" fmla="*/ 8213 h 70996"/>
                <a:gd name="connsiteX8" fmla="*/ 46308 w 48749"/>
                <a:gd name="connsiteY8" fmla="*/ 0 h 70996"/>
                <a:gd name="connsiteX9" fmla="*/ 39085 w 48749"/>
                <a:gd name="connsiteY9" fmla="*/ 18504 h 70996"/>
                <a:gd name="connsiteX10" fmla="*/ 21769 w 48749"/>
                <a:gd name="connsiteY10" fmla="*/ 28596 h 70996"/>
                <a:gd name="connsiteX11" fmla="*/ 1880 w 48749"/>
                <a:gd name="connsiteY11" fmla="*/ 38442 h 70996"/>
                <a:gd name="connsiteX12" fmla="*/ 198 w 48749"/>
                <a:gd name="connsiteY12" fmla="*/ 39431 h 70996"/>
                <a:gd name="connsiteX13" fmla="*/ 0 w 48749"/>
                <a:gd name="connsiteY13" fmla="*/ 39481 h 70996"/>
                <a:gd name="connsiteX14" fmla="*/ 148 w 48749"/>
                <a:gd name="connsiteY14" fmla="*/ 41658 h 70996"/>
                <a:gd name="connsiteX15" fmla="*/ 1633 w 48749"/>
                <a:gd name="connsiteY15" fmla="*/ 66692 h 70996"/>
                <a:gd name="connsiteX16" fmla="*/ 1929 w 48749"/>
                <a:gd name="connsiteY16" fmla="*/ 70996 h 70996"/>
                <a:gd name="connsiteX17" fmla="*/ 9450 w 48749"/>
                <a:gd name="connsiteY17" fmla="*/ 69661 h 70996"/>
                <a:gd name="connsiteX18" fmla="*/ 9549 w 48749"/>
                <a:gd name="connsiteY18" fmla="*/ 68671 h 70996"/>
                <a:gd name="connsiteX19" fmla="*/ 9895 w 48749"/>
                <a:gd name="connsiteY19" fmla="*/ 65752 h 70996"/>
                <a:gd name="connsiteX20" fmla="*/ 11874 w 48749"/>
                <a:gd name="connsiteY20" fmla="*/ 58083 h 70996"/>
                <a:gd name="connsiteX21" fmla="*/ 16030 w 48749"/>
                <a:gd name="connsiteY21" fmla="*/ 47941 h 70996"/>
                <a:gd name="connsiteX22" fmla="*/ 28695 w 48749"/>
                <a:gd name="connsiteY22" fmla="*/ 47793 h 70996"/>
                <a:gd name="connsiteX23" fmla="*/ 30081 w 48749"/>
                <a:gd name="connsiteY23" fmla="*/ 53730 h 70996"/>
                <a:gd name="connsiteX24" fmla="*/ 30031 w 48749"/>
                <a:gd name="connsiteY24" fmla="*/ 55313 h 70996"/>
                <a:gd name="connsiteX25" fmla="*/ 29091 w 48749"/>
                <a:gd name="connsiteY25" fmla="*/ 60260 h 7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749" h="70996">
                  <a:moveTo>
                    <a:pt x="29141" y="60310"/>
                  </a:moveTo>
                  <a:cubicBezTo>
                    <a:pt x="28596" y="63179"/>
                    <a:pt x="28102" y="66197"/>
                    <a:pt x="28596" y="66593"/>
                  </a:cubicBezTo>
                  <a:cubicBezTo>
                    <a:pt x="30674" y="68127"/>
                    <a:pt x="35177" y="62239"/>
                    <a:pt x="36018" y="61002"/>
                  </a:cubicBezTo>
                  <a:cubicBezTo>
                    <a:pt x="40174" y="55065"/>
                    <a:pt x="41905" y="47842"/>
                    <a:pt x="44379" y="41163"/>
                  </a:cubicBezTo>
                  <a:cubicBezTo>
                    <a:pt x="45913" y="36958"/>
                    <a:pt x="47199" y="32752"/>
                    <a:pt x="47991" y="28399"/>
                  </a:cubicBezTo>
                  <a:cubicBezTo>
                    <a:pt x="48485" y="24985"/>
                    <a:pt x="48832" y="21175"/>
                    <a:pt x="48733" y="17761"/>
                  </a:cubicBezTo>
                  <a:cubicBezTo>
                    <a:pt x="48733" y="17217"/>
                    <a:pt x="48683" y="16574"/>
                    <a:pt x="48634" y="16079"/>
                  </a:cubicBezTo>
                  <a:cubicBezTo>
                    <a:pt x="48287" y="13507"/>
                    <a:pt x="48931" y="10884"/>
                    <a:pt x="48634" y="8213"/>
                  </a:cubicBezTo>
                  <a:cubicBezTo>
                    <a:pt x="48337" y="5393"/>
                    <a:pt x="47545" y="2573"/>
                    <a:pt x="46308" y="0"/>
                  </a:cubicBezTo>
                  <a:cubicBezTo>
                    <a:pt x="46605" y="6778"/>
                    <a:pt x="43686" y="13507"/>
                    <a:pt x="39085" y="18504"/>
                  </a:cubicBezTo>
                  <a:cubicBezTo>
                    <a:pt x="34336" y="23649"/>
                    <a:pt x="28300" y="26518"/>
                    <a:pt x="21769" y="28596"/>
                  </a:cubicBezTo>
                  <a:cubicBezTo>
                    <a:pt x="15040" y="30674"/>
                    <a:pt x="8114" y="35078"/>
                    <a:pt x="1880" y="38442"/>
                  </a:cubicBezTo>
                  <a:cubicBezTo>
                    <a:pt x="1336" y="38739"/>
                    <a:pt x="643" y="39036"/>
                    <a:pt x="198" y="39431"/>
                  </a:cubicBezTo>
                  <a:cubicBezTo>
                    <a:pt x="198" y="39431"/>
                    <a:pt x="133" y="39448"/>
                    <a:pt x="0" y="39481"/>
                  </a:cubicBezTo>
                  <a:cubicBezTo>
                    <a:pt x="99" y="40223"/>
                    <a:pt x="148" y="40916"/>
                    <a:pt x="148" y="41658"/>
                  </a:cubicBezTo>
                  <a:cubicBezTo>
                    <a:pt x="148" y="50118"/>
                    <a:pt x="1088" y="58331"/>
                    <a:pt x="1633" y="66692"/>
                  </a:cubicBezTo>
                  <a:cubicBezTo>
                    <a:pt x="1781" y="68127"/>
                    <a:pt x="1880" y="69562"/>
                    <a:pt x="1929" y="70996"/>
                  </a:cubicBezTo>
                  <a:cubicBezTo>
                    <a:pt x="4453" y="70601"/>
                    <a:pt x="6926" y="70106"/>
                    <a:pt x="9450" y="69661"/>
                  </a:cubicBezTo>
                  <a:lnTo>
                    <a:pt x="9549" y="68671"/>
                  </a:lnTo>
                  <a:cubicBezTo>
                    <a:pt x="9648" y="67682"/>
                    <a:pt x="9747" y="66742"/>
                    <a:pt x="9895" y="65752"/>
                  </a:cubicBezTo>
                  <a:cubicBezTo>
                    <a:pt x="10340" y="63130"/>
                    <a:pt x="10983" y="60607"/>
                    <a:pt x="11874" y="58083"/>
                  </a:cubicBezTo>
                  <a:cubicBezTo>
                    <a:pt x="12962" y="54868"/>
                    <a:pt x="14100" y="50712"/>
                    <a:pt x="16030" y="47941"/>
                  </a:cubicBezTo>
                  <a:cubicBezTo>
                    <a:pt x="19097" y="43587"/>
                    <a:pt x="25776" y="42895"/>
                    <a:pt x="28695" y="47793"/>
                  </a:cubicBezTo>
                  <a:cubicBezTo>
                    <a:pt x="29536" y="49277"/>
                    <a:pt x="30031" y="51503"/>
                    <a:pt x="30081" y="53730"/>
                  </a:cubicBezTo>
                  <a:cubicBezTo>
                    <a:pt x="30031" y="54274"/>
                    <a:pt x="30081" y="54818"/>
                    <a:pt x="30031" y="55313"/>
                  </a:cubicBezTo>
                  <a:cubicBezTo>
                    <a:pt x="29982" y="56005"/>
                    <a:pt x="29536" y="58083"/>
                    <a:pt x="29091" y="602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4" name="צורה חופשית: צורה 263">
              <a:extLst>
                <a:ext uri="{FF2B5EF4-FFF2-40B4-BE49-F238E27FC236}">
                  <a16:creationId xmlns:a16="http://schemas.microsoft.com/office/drawing/2014/main" id="{3011CAD5-7B55-E911-15ED-8A38B1F8DE91}"/>
                </a:ext>
              </a:extLst>
            </p:cNvPr>
            <p:cNvSpPr/>
            <p:nvPr/>
          </p:nvSpPr>
          <p:spPr>
            <a:xfrm>
              <a:off x="4950360" y="778282"/>
              <a:ext cx="69023" cy="152990"/>
            </a:xfrm>
            <a:custGeom>
              <a:avLst/>
              <a:gdLst>
                <a:gd name="connsiteX0" fmla="*/ 12058 w 69023"/>
                <a:gd name="connsiteY0" fmla="*/ 115046 h 152990"/>
                <a:gd name="connsiteX1" fmla="*/ 17204 w 69023"/>
                <a:gd name="connsiteY1" fmla="*/ 108763 h 152990"/>
                <a:gd name="connsiteX2" fmla="*/ 18193 w 69023"/>
                <a:gd name="connsiteY2" fmla="*/ 107180 h 152990"/>
                <a:gd name="connsiteX3" fmla="*/ 26901 w 69023"/>
                <a:gd name="connsiteY3" fmla="*/ 96642 h 152990"/>
                <a:gd name="connsiteX4" fmla="*/ 30463 w 69023"/>
                <a:gd name="connsiteY4" fmla="*/ 83828 h 152990"/>
                <a:gd name="connsiteX5" fmla="*/ 31650 w 69023"/>
                <a:gd name="connsiteY5" fmla="*/ 10308 h 152990"/>
                <a:gd name="connsiteX6" fmla="*/ 69004 w 69023"/>
                <a:gd name="connsiteY6" fmla="*/ 5311 h 152990"/>
                <a:gd name="connsiteX7" fmla="*/ 59653 w 69023"/>
                <a:gd name="connsiteY7" fmla="*/ 59931 h 152990"/>
                <a:gd name="connsiteX8" fmla="*/ 47235 w 69023"/>
                <a:gd name="connsiteY8" fmla="*/ 110247 h 152990"/>
                <a:gd name="connsiteX9" fmla="*/ 45998 w 69023"/>
                <a:gd name="connsiteY9" fmla="*/ 122121 h 152990"/>
                <a:gd name="connsiteX10" fmla="*/ 42386 w 69023"/>
                <a:gd name="connsiteY10" fmla="*/ 130037 h 152990"/>
                <a:gd name="connsiteX11" fmla="*/ 36647 w 69023"/>
                <a:gd name="connsiteY11" fmla="*/ 143890 h 152990"/>
                <a:gd name="connsiteX12" fmla="*/ 25713 w 69023"/>
                <a:gd name="connsiteY12" fmla="*/ 151955 h 152990"/>
                <a:gd name="connsiteX13" fmla="*/ 16907 w 69023"/>
                <a:gd name="connsiteY13" fmla="*/ 149085 h 152990"/>
                <a:gd name="connsiteX14" fmla="*/ 13443 w 69023"/>
                <a:gd name="connsiteY14" fmla="*/ 148689 h 152990"/>
                <a:gd name="connsiteX15" fmla="*/ 11069 w 69023"/>
                <a:gd name="connsiteY15" fmla="*/ 145276 h 152990"/>
                <a:gd name="connsiteX16" fmla="*/ 15769 w 69023"/>
                <a:gd name="connsiteY16" fmla="*/ 124595 h 152990"/>
                <a:gd name="connsiteX17" fmla="*/ 14928 w 69023"/>
                <a:gd name="connsiteY17" fmla="*/ 121676 h 152990"/>
                <a:gd name="connsiteX18" fmla="*/ 629 w 69023"/>
                <a:gd name="connsiteY18" fmla="*/ 128998 h 152990"/>
                <a:gd name="connsiteX19" fmla="*/ 12009 w 69023"/>
                <a:gd name="connsiteY19" fmla="*/ 114997 h 1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023" h="152990">
                  <a:moveTo>
                    <a:pt x="12058" y="115046"/>
                  </a:moveTo>
                  <a:cubicBezTo>
                    <a:pt x="13245" y="113463"/>
                    <a:pt x="15175" y="111138"/>
                    <a:pt x="17204" y="108763"/>
                  </a:cubicBezTo>
                  <a:cubicBezTo>
                    <a:pt x="17500" y="108219"/>
                    <a:pt x="17847" y="107625"/>
                    <a:pt x="18193" y="107180"/>
                  </a:cubicBezTo>
                  <a:cubicBezTo>
                    <a:pt x="21063" y="103469"/>
                    <a:pt x="24674" y="100996"/>
                    <a:pt x="26901" y="96642"/>
                  </a:cubicBezTo>
                  <a:cubicBezTo>
                    <a:pt x="28978" y="92684"/>
                    <a:pt x="30067" y="88280"/>
                    <a:pt x="30463" y="83828"/>
                  </a:cubicBezTo>
                  <a:cubicBezTo>
                    <a:pt x="32145" y="65126"/>
                    <a:pt x="27494" y="30098"/>
                    <a:pt x="31650" y="10308"/>
                  </a:cubicBezTo>
                  <a:cubicBezTo>
                    <a:pt x="35806" y="-9482"/>
                    <a:pt x="69004" y="5311"/>
                    <a:pt x="69004" y="5311"/>
                  </a:cubicBezTo>
                  <a:cubicBezTo>
                    <a:pt x="69004" y="5311"/>
                    <a:pt x="69894" y="26734"/>
                    <a:pt x="59653" y="59931"/>
                  </a:cubicBezTo>
                  <a:cubicBezTo>
                    <a:pt x="49412" y="93129"/>
                    <a:pt x="47284" y="96592"/>
                    <a:pt x="47235" y="110247"/>
                  </a:cubicBezTo>
                  <a:cubicBezTo>
                    <a:pt x="47235" y="114799"/>
                    <a:pt x="48026" y="117866"/>
                    <a:pt x="45998" y="122121"/>
                  </a:cubicBezTo>
                  <a:cubicBezTo>
                    <a:pt x="45008" y="124199"/>
                    <a:pt x="44019" y="127662"/>
                    <a:pt x="42386" y="130037"/>
                  </a:cubicBezTo>
                  <a:cubicBezTo>
                    <a:pt x="40457" y="136617"/>
                    <a:pt x="38131" y="140279"/>
                    <a:pt x="36647" y="143890"/>
                  </a:cubicBezTo>
                  <a:cubicBezTo>
                    <a:pt x="34668" y="148640"/>
                    <a:pt x="36746" y="148491"/>
                    <a:pt x="25713" y="151955"/>
                  </a:cubicBezTo>
                  <a:cubicBezTo>
                    <a:pt x="14730" y="155418"/>
                    <a:pt x="16907" y="149085"/>
                    <a:pt x="16907" y="149085"/>
                  </a:cubicBezTo>
                  <a:lnTo>
                    <a:pt x="13443" y="148689"/>
                  </a:lnTo>
                  <a:cubicBezTo>
                    <a:pt x="9980" y="148293"/>
                    <a:pt x="11069" y="145276"/>
                    <a:pt x="11069" y="145276"/>
                  </a:cubicBezTo>
                  <a:lnTo>
                    <a:pt x="15769" y="124595"/>
                  </a:lnTo>
                  <a:cubicBezTo>
                    <a:pt x="15373" y="123704"/>
                    <a:pt x="15076" y="122715"/>
                    <a:pt x="14928" y="121676"/>
                  </a:cubicBezTo>
                  <a:cubicBezTo>
                    <a:pt x="11266" y="124694"/>
                    <a:pt x="3252" y="130829"/>
                    <a:pt x="629" y="128998"/>
                  </a:cubicBezTo>
                  <a:cubicBezTo>
                    <a:pt x="-2784" y="126574"/>
                    <a:pt x="8644" y="119450"/>
                    <a:pt x="12009" y="1149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5" name="צורה חופשית: צורה 264">
              <a:extLst>
                <a:ext uri="{FF2B5EF4-FFF2-40B4-BE49-F238E27FC236}">
                  <a16:creationId xmlns:a16="http://schemas.microsoft.com/office/drawing/2014/main" id="{5781EC02-C099-CF83-871B-B7CBC5BE01F1}"/>
                </a:ext>
              </a:extLst>
            </p:cNvPr>
            <p:cNvSpPr/>
            <p:nvPr/>
          </p:nvSpPr>
          <p:spPr>
            <a:xfrm>
              <a:off x="4993320" y="779388"/>
              <a:ext cx="26092" cy="118690"/>
            </a:xfrm>
            <a:custGeom>
              <a:avLst/>
              <a:gdLst>
                <a:gd name="connsiteX0" fmla="*/ 26043 w 26092"/>
                <a:gd name="connsiteY0" fmla="*/ 4255 h 118690"/>
                <a:gd name="connsiteX1" fmla="*/ 16692 w 26092"/>
                <a:gd name="connsiteY1" fmla="*/ 58875 h 118690"/>
                <a:gd name="connsiteX2" fmla="*/ 4274 w 26092"/>
                <a:gd name="connsiteY2" fmla="*/ 109191 h 118690"/>
                <a:gd name="connsiteX3" fmla="*/ 3878 w 26092"/>
                <a:gd name="connsiteY3" fmla="*/ 118690 h 118690"/>
                <a:gd name="connsiteX4" fmla="*/ 68 w 26092"/>
                <a:gd name="connsiteY4" fmla="*/ 99098 h 118690"/>
                <a:gd name="connsiteX5" fmla="*/ 10409 w 26092"/>
                <a:gd name="connsiteY5" fmla="*/ 52839 h 118690"/>
                <a:gd name="connsiteX6" fmla="*/ 12882 w 26092"/>
                <a:gd name="connsiteY6" fmla="*/ 0 h 118690"/>
                <a:gd name="connsiteX7" fmla="*/ 26092 w 26092"/>
                <a:gd name="connsiteY7" fmla="*/ 4205 h 11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2" h="118690">
                  <a:moveTo>
                    <a:pt x="26043" y="4255"/>
                  </a:moveTo>
                  <a:cubicBezTo>
                    <a:pt x="26043" y="4255"/>
                    <a:pt x="26933" y="25677"/>
                    <a:pt x="16692" y="58875"/>
                  </a:cubicBezTo>
                  <a:cubicBezTo>
                    <a:pt x="6451" y="92073"/>
                    <a:pt x="4323" y="95536"/>
                    <a:pt x="4274" y="109191"/>
                  </a:cubicBezTo>
                  <a:cubicBezTo>
                    <a:pt x="4274" y="112803"/>
                    <a:pt x="4719" y="115573"/>
                    <a:pt x="3878" y="118690"/>
                  </a:cubicBezTo>
                  <a:cubicBezTo>
                    <a:pt x="1404" y="112011"/>
                    <a:pt x="-377" y="105233"/>
                    <a:pt x="68" y="99098"/>
                  </a:cubicBezTo>
                  <a:cubicBezTo>
                    <a:pt x="1256" y="83266"/>
                    <a:pt x="6896" y="68226"/>
                    <a:pt x="10409" y="52839"/>
                  </a:cubicBezTo>
                  <a:cubicBezTo>
                    <a:pt x="14367" y="35523"/>
                    <a:pt x="15356" y="17564"/>
                    <a:pt x="12882" y="0"/>
                  </a:cubicBezTo>
                  <a:cubicBezTo>
                    <a:pt x="20106" y="1534"/>
                    <a:pt x="26092" y="4205"/>
                    <a:pt x="26092" y="42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6" name="צורה חופשית: צורה 265">
              <a:extLst>
                <a:ext uri="{FF2B5EF4-FFF2-40B4-BE49-F238E27FC236}">
                  <a16:creationId xmlns:a16="http://schemas.microsoft.com/office/drawing/2014/main" id="{46CCF34E-4E51-E898-800D-697EEAA38931}"/>
                </a:ext>
              </a:extLst>
            </p:cNvPr>
            <p:cNvSpPr/>
            <p:nvPr/>
          </p:nvSpPr>
          <p:spPr>
            <a:xfrm>
              <a:off x="4953895" y="608817"/>
              <a:ext cx="67029" cy="194071"/>
            </a:xfrm>
            <a:custGeom>
              <a:avLst/>
              <a:gdLst>
                <a:gd name="connsiteX0" fmla="*/ 3822 w 67029"/>
                <a:gd name="connsiteY0" fmla="*/ 59698 h 194071"/>
                <a:gd name="connsiteX1" fmla="*/ 26779 w 67029"/>
                <a:gd name="connsiteY1" fmla="*/ 152166 h 194071"/>
                <a:gd name="connsiteX2" fmla="*/ 28164 w 67029"/>
                <a:gd name="connsiteY2" fmla="*/ 188778 h 194071"/>
                <a:gd name="connsiteX3" fmla="*/ 53495 w 67029"/>
                <a:gd name="connsiteY3" fmla="*/ 191746 h 194071"/>
                <a:gd name="connsiteX4" fmla="*/ 64132 w 67029"/>
                <a:gd name="connsiteY4" fmla="*/ 194071 h 194071"/>
                <a:gd name="connsiteX5" fmla="*/ 65072 w 67029"/>
                <a:gd name="connsiteY5" fmla="*/ 137423 h 194071"/>
                <a:gd name="connsiteX6" fmla="*/ 55276 w 67029"/>
                <a:gd name="connsiteY6" fmla="*/ 56729 h 194071"/>
                <a:gd name="connsiteX7" fmla="*/ 54979 w 67029"/>
                <a:gd name="connsiteY7" fmla="*/ 44806 h 194071"/>
                <a:gd name="connsiteX8" fmla="*/ 54831 w 67029"/>
                <a:gd name="connsiteY8" fmla="*/ 42728 h 194071"/>
                <a:gd name="connsiteX9" fmla="*/ 54089 w 67029"/>
                <a:gd name="connsiteY9" fmla="*/ 36098 h 194071"/>
                <a:gd name="connsiteX10" fmla="*/ 52308 w 67029"/>
                <a:gd name="connsiteY10" fmla="*/ 27044 h 194071"/>
                <a:gd name="connsiteX11" fmla="*/ 52308 w 67029"/>
                <a:gd name="connsiteY11" fmla="*/ 26896 h 194071"/>
                <a:gd name="connsiteX12" fmla="*/ 50774 w 67029"/>
                <a:gd name="connsiteY12" fmla="*/ 21701 h 194071"/>
                <a:gd name="connsiteX13" fmla="*/ 46371 w 67029"/>
                <a:gd name="connsiteY13" fmla="*/ 12152 h 194071"/>
                <a:gd name="connsiteX14" fmla="*/ 22573 w 67029"/>
                <a:gd name="connsiteY14" fmla="*/ 130 h 194071"/>
                <a:gd name="connsiteX15" fmla="*/ 22425 w 67029"/>
                <a:gd name="connsiteY15" fmla="*/ 130 h 194071"/>
                <a:gd name="connsiteX16" fmla="*/ 14558 w 67029"/>
                <a:gd name="connsiteY16" fmla="*/ 3198 h 194071"/>
                <a:gd name="connsiteX17" fmla="*/ 3278 w 67029"/>
                <a:gd name="connsiteY17" fmla="*/ 17446 h 194071"/>
                <a:gd name="connsiteX18" fmla="*/ 3822 w 67029"/>
                <a:gd name="connsiteY18" fmla="*/ 59747 h 1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029" h="194071">
                  <a:moveTo>
                    <a:pt x="3822" y="59698"/>
                  </a:moveTo>
                  <a:cubicBezTo>
                    <a:pt x="8720" y="80279"/>
                    <a:pt x="23216" y="146229"/>
                    <a:pt x="26779" y="152166"/>
                  </a:cubicBezTo>
                  <a:cubicBezTo>
                    <a:pt x="30341" y="158103"/>
                    <a:pt x="28164" y="188778"/>
                    <a:pt x="28164" y="188778"/>
                  </a:cubicBezTo>
                  <a:cubicBezTo>
                    <a:pt x="28164" y="188778"/>
                    <a:pt x="41621" y="194220"/>
                    <a:pt x="53495" y="191746"/>
                  </a:cubicBezTo>
                  <a:cubicBezTo>
                    <a:pt x="65369" y="189173"/>
                    <a:pt x="64132" y="194071"/>
                    <a:pt x="64132" y="194071"/>
                  </a:cubicBezTo>
                  <a:cubicBezTo>
                    <a:pt x="64132" y="194071"/>
                    <a:pt x="69970" y="166415"/>
                    <a:pt x="65072" y="137423"/>
                  </a:cubicBezTo>
                  <a:cubicBezTo>
                    <a:pt x="60125" y="108480"/>
                    <a:pt x="54979" y="76420"/>
                    <a:pt x="55276" y="56729"/>
                  </a:cubicBezTo>
                  <a:cubicBezTo>
                    <a:pt x="55375" y="53464"/>
                    <a:pt x="55276" y="49358"/>
                    <a:pt x="54979" y="44806"/>
                  </a:cubicBezTo>
                  <a:cubicBezTo>
                    <a:pt x="54880" y="44064"/>
                    <a:pt x="54880" y="43371"/>
                    <a:pt x="54831" y="42728"/>
                  </a:cubicBezTo>
                  <a:cubicBezTo>
                    <a:pt x="54682" y="40551"/>
                    <a:pt x="54435" y="38325"/>
                    <a:pt x="54089" y="36098"/>
                  </a:cubicBezTo>
                  <a:cubicBezTo>
                    <a:pt x="53594" y="33031"/>
                    <a:pt x="53050" y="30013"/>
                    <a:pt x="52308" y="27044"/>
                  </a:cubicBezTo>
                  <a:lnTo>
                    <a:pt x="52308" y="26896"/>
                  </a:lnTo>
                  <a:cubicBezTo>
                    <a:pt x="51813" y="25115"/>
                    <a:pt x="51368" y="23383"/>
                    <a:pt x="50774" y="21701"/>
                  </a:cubicBezTo>
                  <a:cubicBezTo>
                    <a:pt x="49636" y="18238"/>
                    <a:pt x="48300" y="15071"/>
                    <a:pt x="46371" y="12152"/>
                  </a:cubicBezTo>
                  <a:cubicBezTo>
                    <a:pt x="41423" y="4385"/>
                    <a:pt x="33952" y="-909"/>
                    <a:pt x="22573" y="130"/>
                  </a:cubicBezTo>
                  <a:cubicBezTo>
                    <a:pt x="22573" y="130"/>
                    <a:pt x="22474" y="31"/>
                    <a:pt x="22425" y="130"/>
                  </a:cubicBezTo>
                  <a:cubicBezTo>
                    <a:pt x="19605" y="674"/>
                    <a:pt x="16982" y="1713"/>
                    <a:pt x="14558" y="3198"/>
                  </a:cubicBezTo>
                  <a:cubicBezTo>
                    <a:pt x="9363" y="6314"/>
                    <a:pt x="5900" y="11658"/>
                    <a:pt x="3278" y="17446"/>
                  </a:cubicBezTo>
                  <a:cubicBezTo>
                    <a:pt x="-2708" y="30557"/>
                    <a:pt x="755" y="46537"/>
                    <a:pt x="3822" y="597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7" name="צורה חופשית: צורה 266">
              <a:extLst>
                <a:ext uri="{FF2B5EF4-FFF2-40B4-BE49-F238E27FC236}">
                  <a16:creationId xmlns:a16="http://schemas.microsoft.com/office/drawing/2014/main" id="{AFC35616-A0DE-EF30-1816-746678688CE8}"/>
                </a:ext>
              </a:extLst>
            </p:cNvPr>
            <p:cNvSpPr/>
            <p:nvPr/>
          </p:nvSpPr>
          <p:spPr>
            <a:xfrm>
              <a:off x="5007341" y="801305"/>
              <a:ext cx="227" cy="1583"/>
            </a:xfrm>
            <a:custGeom>
              <a:avLst/>
              <a:gdLst>
                <a:gd name="connsiteX0" fmla="*/ 0 w 227"/>
                <a:gd name="connsiteY0" fmla="*/ 0 h 1583"/>
                <a:gd name="connsiteX1" fmla="*/ 99 w 227"/>
                <a:gd name="connsiteY1" fmla="*/ 1583 h 1583"/>
                <a:gd name="connsiteX2" fmla="*/ 0 w 227"/>
                <a:gd name="connsiteY2" fmla="*/ 0 h 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" h="1583">
                  <a:moveTo>
                    <a:pt x="0" y="0"/>
                  </a:moveTo>
                  <a:cubicBezTo>
                    <a:pt x="99" y="940"/>
                    <a:pt x="99" y="1534"/>
                    <a:pt x="99" y="1583"/>
                  </a:cubicBezTo>
                  <a:cubicBezTo>
                    <a:pt x="396" y="1484"/>
                    <a:pt x="99" y="643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8" name="צורה חופשית: צורה 267">
              <a:extLst>
                <a:ext uri="{FF2B5EF4-FFF2-40B4-BE49-F238E27FC236}">
                  <a16:creationId xmlns:a16="http://schemas.microsoft.com/office/drawing/2014/main" id="{B58ED6C5-C839-7B61-9041-121607D4B14C}"/>
                </a:ext>
              </a:extLst>
            </p:cNvPr>
            <p:cNvSpPr/>
            <p:nvPr/>
          </p:nvSpPr>
          <p:spPr>
            <a:xfrm>
              <a:off x="4968355" y="608867"/>
              <a:ext cx="52471" cy="194071"/>
            </a:xfrm>
            <a:custGeom>
              <a:avLst/>
              <a:gdLst>
                <a:gd name="connsiteX0" fmla="*/ 99 w 52471"/>
                <a:gd name="connsiteY0" fmla="*/ 3099 h 194071"/>
                <a:gd name="connsiteX1" fmla="*/ 4008 w 52471"/>
                <a:gd name="connsiteY1" fmla="*/ 5325 h 194071"/>
                <a:gd name="connsiteX2" fmla="*/ 23154 w 52471"/>
                <a:gd name="connsiteY2" fmla="*/ 68801 h 194071"/>
                <a:gd name="connsiteX3" fmla="*/ 29339 w 52471"/>
                <a:gd name="connsiteY3" fmla="*/ 116742 h 194071"/>
                <a:gd name="connsiteX4" fmla="*/ 38937 w 52471"/>
                <a:gd name="connsiteY4" fmla="*/ 191746 h 194071"/>
                <a:gd name="connsiteX5" fmla="*/ 49574 w 52471"/>
                <a:gd name="connsiteY5" fmla="*/ 194071 h 194071"/>
                <a:gd name="connsiteX6" fmla="*/ 50514 w 52471"/>
                <a:gd name="connsiteY6" fmla="*/ 137423 h 194071"/>
                <a:gd name="connsiteX7" fmla="*/ 40718 w 52471"/>
                <a:gd name="connsiteY7" fmla="*/ 56729 h 194071"/>
                <a:gd name="connsiteX8" fmla="*/ 40421 w 52471"/>
                <a:gd name="connsiteY8" fmla="*/ 44806 h 194071"/>
                <a:gd name="connsiteX9" fmla="*/ 40273 w 52471"/>
                <a:gd name="connsiteY9" fmla="*/ 42728 h 194071"/>
                <a:gd name="connsiteX10" fmla="*/ 39531 w 52471"/>
                <a:gd name="connsiteY10" fmla="*/ 36098 h 194071"/>
                <a:gd name="connsiteX11" fmla="*/ 37749 w 52471"/>
                <a:gd name="connsiteY11" fmla="*/ 27044 h 194071"/>
                <a:gd name="connsiteX12" fmla="*/ 37749 w 52471"/>
                <a:gd name="connsiteY12" fmla="*/ 26896 h 194071"/>
                <a:gd name="connsiteX13" fmla="*/ 36216 w 52471"/>
                <a:gd name="connsiteY13" fmla="*/ 21701 h 194071"/>
                <a:gd name="connsiteX14" fmla="*/ 31812 w 52471"/>
                <a:gd name="connsiteY14" fmla="*/ 12152 h 194071"/>
                <a:gd name="connsiteX15" fmla="*/ 8015 w 52471"/>
                <a:gd name="connsiteY15" fmla="*/ 130 h 194071"/>
                <a:gd name="connsiteX16" fmla="*/ 7867 w 52471"/>
                <a:gd name="connsiteY16" fmla="*/ 130 h 194071"/>
                <a:gd name="connsiteX17" fmla="*/ 0 w 52471"/>
                <a:gd name="connsiteY17" fmla="*/ 3197 h 1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471" h="194071">
                  <a:moveTo>
                    <a:pt x="99" y="3099"/>
                  </a:moveTo>
                  <a:cubicBezTo>
                    <a:pt x="1682" y="3989"/>
                    <a:pt x="3216" y="4781"/>
                    <a:pt x="4008" y="5325"/>
                  </a:cubicBezTo>
                  <a:cubicBezTo>
                    <a:pt x="24441" y="20068"/>
                    <a:pt x="23303" y="45894"/>
                    <a:pt x="23154" y="68801"/>
                  </a:cubicBezTo>
                  <a:cubicBezTo>
                    <a:pt x="23055" y="84979"/>
                    <a:pt x="24985" y="101108"/>
                    <a:pt x="29339" y="116742"/>
                  </a:cubicBezTo>
                  <a:cubicBezTo>
                    <a:pt x="35127" y="137423"/>
                    <a:pt x="38294" y="181257"/>
                    <a:pt x="38937" y="191746"/>
                  </a:cubicBezTo>
                  <a:cubicBezTo>
                    <a:pt x="50811" y="189173"/>
                    <a:pt x="49574" y="194071"/>
                    <a:pt x="49574" y="194071"/>
                  </a:cubicBezTo>
                  <a:cubicBezTo>
                    <a:pt x="49574" y="194071"/>
                    <a:pt x="55412" y="166415"/>
                    <a:pt x="50514" y="137423"/>
                  </a:cubicBezTo>
                  <a:cubicBezTo>
                    <a:pt x="45566" y="108480"/>
                    <a:pt x="40421" y="76420"/>
                    <a:pt x="40718" y="56729"/>
                  </a:cubicBezTo>
                  <a:cubicBezTo>
                    <a:pt x="40817" y="53464"/>
                    <a:pt x="40718" y="49358"/>
                    <a:pt x="40421" y="44806"/>
                  </a:cubicBezTo>
                  <a:cubicBezTo>
                    <a:pt x="40322" y="44064"/>
                    <a:pt x="40322" y="43371"/>
                    <a:pt x="40273" y="42728"/>
                  </a:cubicBezTo>
                  <a:cubicBezTo>
                    <a:pt x="40124" y="40551"/>
                    <a:pt x="39877" y="38325"/>
                    <a:pt x="39531" y="36098"/>
                  </a:cubicBezTo>
                  <a:cubicBezTo>
                    <a:pt x="39036" y="33031"/>
                    <a:pt x="38492" y="30013"/>
                    <a:pt x="37749" y="27044"/>
                  </a:cubicBezTo>
                  <a:lnTo>
                    <a:pt x="37749" y="26896"/>
                  </a:lnTo>
                  <a:cubicBezTo>
                    <a:pt x="37255" y="25115"/>
                    <a:pt x="36809" y="23383"/>
                    <a:pt x="36216" y="21701"/>
                  </a:cubicBezTo>
                  <a:cubicBezTo>
                    <a:pt x="35028" y="18337"/>
                    <a:pt x="33593" y="15071"/>
                    <a:pt x="31812" y="12152"/>
                  </a:cubicBezTo>
                  <a:cubicBezTo>
                    <a:pt x="26865" y="4385"/>
                    <a:pt x="19394" y="-909"/>
                    <a:pt x="8015" y="130"/>
                  </a:cubicBezTo>
                  <a:cubicBezTo>
                    <a:pt x="8015" y="130"/>
                    <a:pt x="7916" y="31"/>
                    <a:pt x="7867" y="130"/>
                  </a:cubicBezTo>
                  <a:cubicBezTo>
                    <a:pt x="5047" y="674"/>
                    <a:pt x="2424" y="1713"/>
                    <a:pt x="0" y="319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9" name="צורה חופשית: צורה 268">
              <a:extLst>
                <a:ext uri="{FF2B5EF4-FFF2-40B4-BE49-F238E27FC236}">
                  <a16:creationId xmlns:a16="http://schemas.microsoft.com/office/drawing/2014/main" id="{E8104573-DEF7-0A84-F363-0672FD906C98}"/>
                </a:ext>
              </a:extLst>
            </p:cNvPr>
            <p:cNvSpPr/>
            <p:nvPr/>
          </p:nvSpPr>
          <p:spPr>
            <a:xfrm>
              <a:off x="4890828" y="566646"/>
              <a:ext cx="66939" cy="56599"/>
            </a:xfrm>
            <a:custGeom>
              <a:avLst/>
              <a:gdLst>
                <a:gd name="connsiteX0" fmla="*/ 52295 w 66939"/>
                <a:gd name="connsiteY0" fmla="*/ 0 h 56599"/>
                <a:gd name="connsiteX1" fmla="*/ 58677 w 66939"/>
                <a:gd name="connsiteY1" fmla="*/ 5244 h 56599"/>
                <a:gd name="connsiteX2" fmla="*/ 66939 w 66939"/>
                <a:gd name="connsiteY2" fmla="*/ 15980 h 56599"/>
                <a:gd name="connsiteX3" fmla="*/ 19394 w 66939"/>
                <a:gd name="connsiteY3" fmla="*/ 54323 h 56599"/>
                <a:gd name="connsiteX4" fmla="*/ 4799 w 66939"/>
                <a:gd name="connsiteY4" fmla="*/ 56599 h 56599"/>
                <a:gd name="connsiteX5" fmla="*/ 0 w 66939"/>
                <a:gd name="connsiteY5" fmla="*/ 33445 h 56599"/>
                <a:gd name="connsiteX6" fmla="*/ 52344 w 66939"/>
                <a:gd name="connsiteY6" fmla="*/ 0 h 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39" h="56599">
                  <a:moveTo>
                    <a:pt x="52295" y="0"/>
                  </a:moveTo>
                  <a:cubicBezTo>
                    <a:pt x="52295" y="0"/>
                    <a:pt x="54670" y="792"/>
                    <a:pt x="58677" y="5244"/>
                  </a:cubicBezTo>
                  <a:cubicBezTo>
                    <a:pt x="62734" y="9747"/>
                    <a:pt x="66939" y="15980"/>
                    <a:pt x="66939" y="15980"/>
                  </a:cubicBezTo>
                  <a:cubicBezTo>
                    <a:pt x="66939" y="15980"/>
                    <a:pt x="57292" y="45319"/>
                    <a:pt x="19394" y="54323"/>
                  </a:cubicBezTo>
                  <a:lnTo>
                    <a:pt x="4799" y="56599"/>
                  </a:lnTo>
                  <a:lnTo>
                    <a:pt x="0" y="33445"/>
                  </a:lnTo>
                  <a:cubicBezTo>
                    <a:pt x="0" y="33445"/>
                    <a:pt x="57440" y="26815"/>
                    <a:pt x="52344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0" name="צורה חופשית: צורה 269">
              <a:extLst>
                <a:ext uri="{FF2B5EF4-FFF2-40B4-BE49-F238E27FC236}">
                  <a16:creationId xmlns:a16="http://schemas.microsoft.com/office/drawing/2014/main" id="{D14C3F2A-46B6-926F-150A-C5D8F6C4C469}"/>
                </a:ext>
              </a:extLst>
            </p:cNvPr>
            <p:cNvSpPr/>
            <p:nvPr/>
          </p:nvSpPr>
          <p:spPr>
            <a:xfrm>
              <a:off x="4948545" y="602394"/>
              <a:ext cx="75059" cy="268423"/>
            </a:xfrm>
            <a:custGeom>
              <a:avLst/>
              <a:gdLst>
                <a:gd name="connsiteX0" fmla="*/ 17682 w 75059"/>
                <a:gd name="connsiteY0" fmla="*/ 1704 h 268423"/>
                <a:gd name="connsiteX1" fmla="*/ 58796 w 75059"/>
                <a:gd name="connsiteY1" fmla="*/ 31488 h 268423"/>
                <a:gd name="connsiteX2" fmla="*/ 68097 w 75059"/>
                <a:gd name="connsiteY2" fmla="*/ 119207 h 268423"/>
                <a:gd name="connsiteX3" fmla="*/ 75024 w 75059"/>
                <a:gd name="connsiteY3" fmla="*/ 166752 h 268423"/>
                <a:gd name="connsiteX4" fmla="*/ 64189 w 75059"/>
                <a:gd name="connsiteY4" fmla="*/ 231663 h 268423"/>
                <a:gd name="connsiteX5" fmla="*/ 53057 w 75059"/>
                <a:gd name="connsiteY5" fmla="*/ 268423 h 268423"/>
                <a:gd name="connsiteX6" fmla="*/ 40540 w 75059"/>
                <a:gd name="connsiteY6" fmla="*/ 258429 h 268423"/>
                <a:gd name="connsiteX7" fmla="*/ 29754 w 75059"/>
                <a:gd name="connsiteY7" fmla="*/ 261695 h 268423"/>
                <a:gd name="connsiteX8" fmla="*/ 30496 w 75059"/>
                <a:gd name="connsiteY8" fmla="*/ 162300 h 268423"/>
                <a:gd name="connsiteX9" fmla="*/ 218 w 75059"/>
                <a:gd name="connsiteY9" fmla="*/ 44005 h 268423"/>
                <a:gd name="connsiteX10" fmla="*/ 17583 w 75059"/>
                <a:gd name="connsiteY10" fmla="*/ 1704 h 26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59" h="268423">
                  <a:moveTo>
                    <a:pt x="17682" y="1704"/>
                  </a:moveTo>
                  <a:cubicBezTo>
                    <a:pt x="17682" y="1704"/>
                    <a:pt x="52265" y="-10714"/>
                    <a:pt x="58796" y="31488"/>
                  </a:cubicBezTo>
                  <a:cubicBezTo>
                    <a:pt x="65327" y="73690"/>
                    <a:pt x="62259" y="87246"/>
                    <a:pt x="68097" y="119207"/>
                  </a:cubicBezTo>
                  <a:cubicBezTo>
                    <a:pt x="73935" y="151168"/>
                    <a:pt x="74479" y="158144"/>
                    <a:pt x="75024" y="166752"/>
                  </a:cubicBezTo>
                  <a:cubicBezTo>
                    <a:pt x="75568" y="175361"/>
                    <a:pt x="69878" y="210290"/>
                    <a:pt x="64189" y="231663"/>
                  </a:cubicBezTo>
                  <a:cubicBezTo>
                    <a:pt x="58499" y="253037"/>
                    <a:pt x="53057" y="268423"/>
                    <a:pt x="53057" y="268423"/>
                  </a:cubicBezTo>
                  <a:cubicBezTo>
                    <a:pt x="53057" y="268423"/>
                    <a:pt x="49989" y="258132"/>
                    <a:pt x="40540" y="258429"/>
                  </a:cubicBezTo>
                  <a:cubicBezTo>
                    <a:pt x="31090" y="258726"/>
                    <a:pt x="29754" y="261695"/>
                    <a:pt x="29754" y="261695"/>
                  </a:cubicBezTo>
                  <a:lnTo>
                    <a:pt x="30496" y="162300"/>
                  </a:lnTo>
                  <a:cubicBezTo>
                    <a:pt x="30496" y="162300"/>
                    <a:pt x="-2998" y="66418"/>
                    <a:pt x="218" y="44005"/>
                  </a:cubicBezTo>
                  <a:cubicBezTo>
                    <a:pt x="3483" y="21643"/>
                    <a:pt x="6056" y="7196"/>
                    <a:pt x="17583" y="17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1" name="צורה חופשית: צורה 270">
              <a:extLst>
                <a:ext uri="{FF2B5EF4-FFF2-40B4-BE49-F238E27FC236}">
                  <a16:creationId xmlns:a16="http://schemas.microsoft.com/office/drawing/2014/main" id="{2C4BA22F-361B-EA66-D071-9CAEB37DAF4D}"/>
                </a:ext>
              </a:extLst>
            </p:cNvPr>
            <p:cNvSpPr/>
            <p:nvPr/>
          </p:nvSpPr>
          <p:spPr>
            <a:xfrm>
              <a:off x="4966870" y="602397"/>
              <a:ext cx="56684" cy="268469"/>
            </a:xfrm>
            <a:custGeom>
              <a:avLst/>
              <a:gdLst>
                <a:gd name="connsiteX0" fmla="*/ 36216 w 56684"/>
                <a:gd name="connsiteY0" fmla="*/ 243831 h 268469"/>
                <a:gd name="connsiteX1" fmla="*/ 46111 w 56684"/>
                <a:gd name="connsiteY1" fmla="*/ 164276 h 268469"/>
                <a:gd name="connsiteX2" fmla="*/ 35721 w 56684"/>
                <a:gd name="connsiteY2" fmla="*/ 111684 h 268469"/>
                <a:gd name="connsiteX3" fmla="*/ 20631 w 56684"/>
                <a:gd name="connsiteY3" fmla="*/ 31535 h 268469"/>
                <a:gd name="connsiteX4" fmla="*/ 0 w 56684"/>
                <a:gd name="connsiteY4" fmla="*/ 1503 h 268469"/>
                <a:gd name="connsiteX5" fmla="*/ 40421 w 56684"/>
                <a:gd name="connsiteY5" fmla="*/ 31535 h 268469"/>
                <a:gd name="connsiteX6" fmla="*/ 49722 w 56684"/>
                <a:gd name="connsiteY6" fmla="*/ 119253 h 268469"/>
                <a:gd name="connsiteX7" fmla="*/ 56649 w 56684"/>
                <a:gd name="connsiteY7" fmla="*/ 166799 h 268469"/>
                <a:gd name="connsiteX8" fmla="*/ 45814 w 56684"/>
                <a:gd name="connsiteY8" fmla="*/ 231710 h 268469"/>
                <a:gd name="connsiteX9" fmla="*/ 34682 w 56684"/>
                <a:gd name="connsiteY9" fmla="*/ 268469 h 268469"/>
                <a:gd name="connsiteX10" fmla="*/ 30922 w 56684"/>
                <a:gd name="connsiteY10" fmla="*/ 262236 h 268469"/>
                <a:gd name="connsiteX11" fmla="*/ 36166 w 56684"/>
                <a:gd name="connsiteY11" fmla="*/ 243831 h 2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84" h="268469">
                  <a:moveTo>
                    <a:pt x="36216" y="243831"/>
                  </a:moveTo>
                  <a:cubicBezTo>
                    <a:pt x="41905" y="222458"/>
                    <a:pt x="46655" y="172884"/>
                    <a:pt x="46111" y="164276"/>
                  </a:cubicBezTo>
                  <a:cubicBezTo>
                    <a:pt x="45566" y="155667"/>
                    <a:pt x="41559" y="143694"/>
                    <a:pt x="35721" y="111684"/>
                  </a:cubicBezTo>
                  <a:cubicBezTo>
                    <a:pt x="29883" y="79723"/>
                    <a:pt x="27162" y="73737"/>
                    <a:pt x="20631" y="31535"/>
                  </a:cubicBezTo>
                  <a:cubicBezTo>
                    <a:pt x="17663" y="12190"/>
                    <a:pt x="8757" y="4373"/>
                    <a:pt x="0" y="1503"/>
                  </a:cubicBezTo>
                  <a:cubicBezTo>
                    <a:pt x="4651" y="69"/>
                    <a:pt x="34434" y="-7353"/>
                    <a:pt x="40421" y="31535"/>
                  </a:cubicBezTo>
                  <a:cubicBezTo>
                    <a:pt x="46952" y="73737"/>
                    <a:pt x="43884" y="87293"/>
                    <a:pt x="49722" y="119253"/>
                  </a:cubicBezTo>
                  <a:cubicBezTo>
                    <a:pt x="55560" y="151214"/>
                    <a:pt x="56104" y="158190"/>
                    <a:pt x="56649" y="166799"/>
                  </a:cubicBezTo>
                  <a:cubicBezTo>
                    <a:pt x="57193" y="175407"/>
                    <a:pt x="51503" y="210337"/>
                    <a:pt x="45814" y="231710"/>
                  </a:cubicBezTo>
                  <a:cubicBezTo>
                    <a:pt x="40124" y="253083"/>
                    <a:pt x="34682" y="268469"/>
                    <a:pt x="34682" y="268469"/>
                  </a:cubicBezTo>
                  <a:cubicBezTo>
                    <a:pt x="34682" y="268469"/>
                    <a:pt x="33593" y="265056"/>
                    <a:pt x="30922" y="262236"/>
                  </a:cubicBezTo>
                  <a:cubicBezTo>
                    <a:pt x="32505" y="256892"/>
                    <a:pt x="34336" y="250757"/>
                    <a:pt x="36166" y="24383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2" name="צורה חופשית: צורה 271">
              <a:extLst>
                <a:ext uri="{FF2B5EF4-FFF2-40B4-BE49-F238E27FC236}">
                  <a16:creationId xmlns:a16="http://schemas.microsoft.com/office/drawing/2014/main" id="{60AE2000-A1EC-9E61-39B7-43908670244F}"/>
                </a:ext>
              </a:extLst>
            </p:cNvPr>
            <p:cNvSpPr/>
            <p:nvPr/>
          </p:nvSpPr>
          <p:spPr>
            <a:xfrm>
              <a:off x="4919670" y="661014"/>
              <a:ext cx="21920" cy="22224"/>
            </a:xfrm>
            <a:custGeom>
              <a:avLst/>
              <a:gdLst>
                <a:gd name="connsiteX0" fmla="*/ 1 w 21920"/>
                <a:gd name="connsiteY0" fmla="*/ 10271 h 22224"/>
                <a:gd name="connsiteX1" fmla="*/ 10836 w 21920"/>
                <a:gd name="connsiteY1" fmla="*/ 22195 h 22224"/>
                <a:gd name="connsiteX2" fmla="*/ 21919 w 21920"/>
                <a:gd name="connsiteY2" fmla="*/ 11953 h 22224"/>
                <a:gd name="connsiteX3" fmla="*/ 11084 w 21920"/>
                <a:gd name="connsiteY3" fmla="*/ 30 h 22224"/>
                <a:gd name="connsiteX4" fmla="*/ 1 w 21920"/>
                <a:gd name="connsiteY4" fmla="*/ 10271 h 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0" h="22224">
                  <a:moveTo>
                    <a:pt x="1" y="10271"/>
                  </a:moveTo>
                  <a:cubicBezTo>
                    <a:pt x="-97" y="16406"/>
                    <a:pt x="4751" y="21749"/>
                    <a:pt x="10836" y="22195"/>
                  </a:cubicBezTo>
                  <a:cubicBezTo>
                    <a:pt x="16872" y="22640"/>
                    <a:pt x="21869" y="18088"/>
                    <a:pt x="21919" y="11953"/>
                  </a:cubicBezTo>
                  <a:cubicBezTo>
                    <a:pt x="22018" y="5819"/>
                    <a:pt x="17169" y="475"/>
                    <a:pt x="11084" y="30"/>
                  </a:cubicBezTo>
                  <a:cubicBezTo>
                    <a:pt x="4998" y="-415"/>
                    <a:pt x="51" y="4136"/>
                    <a:pt x="1" y="1027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3" name="צורה חופשית: צורה 272">
              <a:extLst>
                <a:ext uri="{FF2B5EF4-FFF2-40B4-BE49-F238E27FC236}">
                  <a16:creationId xmlns:a16="http://schemas.microsoft.com/office/drawing/2014/main" id="{F186B409-046B-4CCF-1BAE-0074DE068F6D}"/>
                </a:ext>
              </a:extLst>
            </p:cNvPr>
            <p:cNvSpPr/>
            <p:nvPr/>
          </p:nvSpPr>
          <p:spPr>
            <a:xfrm>
              <a:off x="4831853" y="637022"/>
              <a:ext cx="15091" cy="19349"/>
            </a:xfrm>
            <a:custGeom>
              <a:avLst/>
              <a:gdLst>
                <a:gd name="connsiteX0" fmla="*/ 1 w 15091"/>
                <a:gd name="connsiteY0" fmla="*/ 8982 h 19349"/>
                <a:gd name="connsiteX1" fmla="*/ 7422 w 15091"/>
                <a:gd name="connsiteY1" fmla="*/ 19322 h 19349"/>
                <a:gd name="connsiteX2" fmla="*/ 15090 w 15091"/>
                <a:gd name="connsiteY2" fmla="*/ 10367 h 19349"/>
                <a:gd name="connsiteX3" fmla="*/ 7669 w 15091"/>
                <a:gd name="connsiteY3" fmla="*/ 27 h 19349"/>
                <a:gd name="connsiteX4" fmla="*/ 1 w 15091"/>
                <a:gd name="connsiteY4" fmla="*/ 8982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1" h="19349">
                  <a:moveTo>
                    <a:pt x="1" y="8982"/>
                  </a:moveTo>
                  <a:cubicBezTo>
                    <a:pt x="-49" y="14325"/>
                    <a:pt x="3266" y="18926"/>
                    <a:pt x="7422" y="19322"/>
                  </a:cubicBezTo>
                  <a:cubicBezTo>
                    <a:pt x="11578" y="19718"/>
                    <a:pt x="15041" y="15710"/>
                    <a:pt x="15090" y="10367"/>
                  </a:cubicBezTo>
                  <a:cubicBezTo>
                    <a:pt x="15140" y="5024"/>
                    <a:pt x="11825" y="373"/>
                    <a:pt x="7669" y="27"/>
                  </a:cubicBezTo>
                  <a:cubicBezTo>
                    <a:pt x="3513" y="-369"/>
                    <a:pt x="50" y="3639"/>
                    <a:pt x="1" y="898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4" name="צורה חופשית: צורה 273">
              <a:extLst>
                <a:ext uri="{FF2B5EF4-FFF2-40B4-BE49-F238E27FC236}">
                  <a16:creationId xmlns:a16="http://schemas.microsoft.com/office/drawing/2014/main" id="{FEFE1714-EB51-E5B2-BD37-DBC79EBD02DA}"/>
                </a:ext>
              </a:extLst>
            </p:cNvPr>
            <p:cNvSpPr/>
            <p:nvPr/>
          </p:nvSpPr>
          <p:spPr>
            <a:xfrm>
              <a:off x="4834723" y="716209"/>
              <a:ext cx="89499" cy="75449"/>
            </a:xfrm>
            <a:custGeom>
              <a:avLst/>
              <a:gdLst>
                <a:gd name="connsiteX0" fmla="*/ 89500 w 89499"/>
                <a:gd name="connsiteY0" fmla="*/ 32010 h 75449"/>
                <a:gd name="connsiteX1" fmla="*/ 1088 w 89499"/>
                <a:gd name="connsiteY1" fmla="*/ 0 h 75449"/>
                <a:gd name="connsiteX2" fmla="*/ 0 w 89499"/>
                <a:gd name="connsiteY2" fmla="*/ 42944 h 75449"/>
                <a:gd name="connsiteX3" fmla="*/ 88214 w 89499"/>
                <a:gd name="connsiteY3" fmla="*/ 75449 h 75449"/>
                <a:gd name="connsiteX4" fmla="*/ 89500 w 89499"/>
                <a:gd name="connsiteY4" fmla="*/ 32010 h 7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9" h="75449">
                  <a:moveTo>
                    <a:pt x="89500" y="32010"/>
                  </a:moveTo>
                  <a:cubicBezTo>
                    <a:pt x="43191" y="28844"/>
                    <a:pt x="11676" y="9499"/>
                    <a:pt x="1088" y="0"/>
                  </a:cubicBezTo>
                  <a:lnTo>
                    <a:pt x="0" y="42944"/>
                  </a:lnTo>
                  <a:cubicBezTo>
                    <a:pt x="10439" y="53284"/>
                    <a:pt x="43835" y="72184"/>
                    <a:pt x="88214" y="75449"/>
                  </a:cubicBezTo>
                  <a:lnTo>
                    <a:pt x="89500" y="3201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5" name="צורה חופשית: צורה 274">
              <a:extLst>
                <a:ext uri="{FF2B5EF4-FFF2-40B4-BE49-F238E27FC236}">
                  <a16:creationId xmlns:a16="http://schemas.microsoft.com/office/drawing/2014/main" id="{9B9DC654-FE01-B339-A260-D4D90C84E910}"/>
                </a:ext>
              </a:extLst>
            </p:cNvPr>
            <p:cNvSpPr/>
            <p:nvPr/>
          </p:nvSpPr>
          <p:spPr>
            <a:xfrm>
              <a:off x="4975974" y="847515"/>
              <a:ext cx="34681" cy="32874"/>
            </a:xfrm>
            <a:custGeom>
              <a:avLst/>
              <a:gdLst>
                <a:gd name="connsiteX0" fmla="*/ 29438 w 34681"/>
                <a:gd name="connsiteY0" fmla="*/ 31466 h 32874"/>
                <a:gd name="connsiteX1" fmla="*/ 34682 w 34681"/>
                <a:gd name="connsiteY1" fmla="*/ 13111 h 32874"/>
                <a:gd name="connsiteX2" fmla="*/ 14892 w 34681"/>
                <a:gd name="connsiteY2" fmla="*/ 11478 h 32874"/>
                <a:gd name="connsiteX3" fmla="*/ 0 w 34681"/>
                <a:gd name="connsiteY3" fmla="*/ 0 h 32874"/>
                <a:gd name="connsiteX4" fmla="*/ 0 w 34681"/>
                <a:gd name="connsiteY4" fmla="*/ 21274 h 32874"/>
                <a:gd name="connsiteX5" fmla="*/ 29438 w 34681"/>
                <a:gd name="connsiteY5" fmla="*/ 31515 h 3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81" h="32874">
                  <a:moveTo>
                    <a:pt x="29438" y="31466"/>
                  </a:moveTo>
                  <a:lnTo>
                    <a:pt x="34682" y="13111"/>
                  </a:lnTo>
                  <a:cubicBezTo>
                    <a:pt x="34682" y="13111"/>
                    <a:pt x="23303" y="15189"/>
                    <a:pt x="14892" y="11478"/>
                  </a:cubicBezTo>
                  <a:cubicBezTo>
                    <a:pt x="5343" y="7223"/>
                    <a:pt x="0" y="0"/>
                    <a:pt x="0" y="0"/>
                  </a:cubicBezTo>
                  <a:lnTo>
                    <a:pt x="0" y="21274"/>
                  </a:lnTo>
                  <a:cubicBezTo>
                    <a:pt x="0" y="21274"/>
                    <a:pt x="11181" y="37601"/>
                    <a:pt x="29438" y="315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6" name="צורה חופשית: צורה 275">
              <a:extLst>
                <a:ext uri="{FF2B5EF4-FFF2-40B4-BE49-F238E27FC236}">
                  <a16:creationId xmlns:a16="http://schemas.microsoft.com/office/drawing/2014/main" id="{6EF722B3-581B-FBD7-FB72-DD2AA8CE24AE}"/>
                </a:ext>
              </a:extLst>
            </p:cNvPr>
            <p:cNvSpPr/>
            <p:nvPr/>
          </p:nvSpPr>
          <p:spPr>
            <a:xfrm>
              <a:off x="4900749" y="1006280"/>
              <a:ext cx="78045" cy="186074"/>
            </a:xfrm>
            <a:custGeom>
              <a:avLst/>
              <a:gdLst>
                <a:gd name="connsiteX0" fmla="*/ 17092 w 78045"/>
                <a:gd name="connsiteY0" fmla="*/ 2177 h 186074"/>
                <a:gd name="connsiteX1" fmla="*/ 17389 w 78045"/>
                <a:gd name="connsiteY1" fmla="*/ 7372 h 186074"/>
                <a:gd name="connsiteX2" fmla="*/ 23771 w 78045"/>
                <a:gd name="connsiteY2" fmla="*/ 88016 h 186074"/>
                <a:gd name="connsiteX3" fmla="*/ 24414 w 78045"/>
                <a:gd name="connsiteY3" fmla="*/ 99395 h 186074"/>
                <a:gd name="connsiteX4" fmla="*/ 22039 w 78045"/>
                <a:gd name="connsiteY4" fmla="*/ 124132 h 186074"/>
                <a:gd name="connsiteX5" fmla="*/ 20555 w 78045"/>
                <a:gd name="connsiteY5" fmla="*/ 126853 h 186074"/>
                <a:gd name="connsiteX6" fmla="*/ 9621 w 78045"/>
                <a:gd name="connsiteY6" fmla="*/ 144269 h 186074"/>
                <a:gd name="connsiteX7" fmla="*/ 3585 w 78045"/>
                <a:gd name="connsiteY7" fmla="*/ 155450 h 186074"/>
                <a:gd name="connsiteX8" fmla="*/ 1953 w 78045"/>
                <a:gd name="connsiteY8" fmla="*/ 158814 h 186074"/>
                <a:gd name="connsiteX9" fmla="*/ 2546 w 78045"/>
                <a:gd name="connsiteY9" fmla="*/ 178357 h 186074"/>
                <a:gd name="connsiteX10" fmla="*/ 12590 w 78045"/>
                <a:gd name="connsiteY10" fmla="*/ 184591 h 186074"/>
                <a:gd name="connsiteX11" fmla="*/ 20061 w 78045"/>
                <a:gd name="connsiteY11" fmla="*/ 186075 h 186074"/>
                <a:gd name="connsiteX12" fmla="*/ 24513 w 78045"/>
                <a:gd name="connsiteY12" fmla="*/ 185580 h 186074"/>
                <a:gd name="connsiteX13" fmla="*/ 43264 w 78045"/>
                <a:gd name="connsiteY13" fmla="*/ 173310 h 186074"/>
                <a:gd name="connsiteX14" fmla="*/ 50290 w 78045"/>
                <a:gd name="connsiteY14" fmla="*/ 164998 h 186074"/>
                <a:gd name="connsiteX15" fmla="*/ 56029 w 78045"/>
                <a:gd name="connsiteY15" fmla="*/ 152432 h 186074"/>
                <a:gd name="connsiteX16" fmla="*/ 58404 w 78045"/>
                <a:gd name="connsiteY16" fmla="*/ 143526 h 186074"/>
                <a:gd name="connsiteX17" fmla="*/ 60086 w 78045"/>
                <a:gd name="connsiteY17" fmla="*/ 143724 h 186074"/>
                <a:gd name="connsiteX18" fmla="*/ 69189 w 78045"/>
                <a:gd name="connsiteY18" fmla="*/ 130564 h 186074"/>
                <a:gd name="connsiteX19" fmla="*/ 69733 w 78045"/>
                <a:gd name="connsiteY19" fmla="*/ 119036 h 186074"/>
                <a:gd name="connsiteX20" fmla="*/ 73444 w 78045"/>
                <a:gd name="connsiteY20" fmla="*/ 72876 h 186074"/>
                <a:gd name="connsiteX21" fmla="*/ 76115 w 78045"/>
                <a:gd name="connsiteY21" fmla="*/ 14694 h 186074"/>
                <a:gd name="connsiteX22" fmla="*/ 77847 w 78045"/>
                <a:gd name="connsiteY22" fmla="*/ 6679 h 186074"/>
                <a:gd name="connsiteX23" fmla="*/ 78045 w 78045"/>
                <a:gd name="connsiteY23" fmla="*/ 0 h 186074"/>
                <a:gd name="connsiteX24" fmla="*/ 69337 w 78045"/>
                <a:gd name="connsiteY24" fmla="*/ 6827 h 186074"/>
                <a:gd name="connsiteX25" fmla="*/ 55781 w 78045"/>
                <a:gd name="connsiteY25" fmla="*/ 12220 h 186074"/>
                <a:gd name="connsiteX26" fmla="*/ 40593 w 78045"/>
                <a:gd name="connsiteY26" fmla="*/ 13556 h 186074"/>
                <a:gd name="connsiteX27" fmla="*/ 35051 w 78045"/>
                <a:gd name="connsiteY27" fmla="*/ 12171 h 186074"/>
                <a:gd name="connsiteX28" fmla="*/ 28372 w 78045"/>
                <a:gd name="connsiteY28" fmla="*/ 10687 h 186074"/>
                <a:gd name="connsiteX29" fmla="*/ 17142 w 78045"/>
                <a:gd name="connsiteY29" fmla="*/ 2177 h 18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45" h="186074">
                  <a:moveTo>
                    <a:pt x="17092" y="2177"/>
                  </a:moveTo>
                  <a:cubicBezTo>
                    <a:pt x="17191" y="3908"/>
                    <a:pt x="17290" y="5640"/>
                    <a:pt x="17389" y="7372"/>
                  </a:cubicBezTo>
                  <a:cubicBezTo>
                    <a:pt x="18032" y="19740"/>
                    <a:pt x="23078" y="75696"/>
                    <a:pt x="23771" y="88016"/>
                  </a:cubicBezTo>
                  <a:cubicBezTo>
                    <a:pt x="23969" y="91825"/>
                    <a:pt x="24018" y="95585"/>
                    <a:pt x="24414" y="99395"/>
                  </a:cubicBezTo>
                  <a:cubicBezTo>
                    <a:pt x="25255" y="107905"/>
                    <a:pt x="25602" y="116117"/>
                    <a:pt x="22039" y="124132"/>
                  </a:cubicBezTo>
                  <a:cubicBezTo>
                    <a:pt x="21644" y="125072"/>
                    <a:pt x="21149" y="125963"/>
                    <a:pt x="20555" y="126853"/>
                  </a:cubicBezTo>
                  <a:cubicBezTo>
                    <a:pt x="16944" y="132691"/>
                    <a:pt x="13233" y="138529"/>
                    <a:pt x="9621" y="144269"/>
                  </a:cubicBezTo>
                  <a:cubicBezTo>
                    <a:pt x="6950" y="148523"/>
                    <a:pt x="5416" y="151492"/>
                    <a:pt x="3585" y="155450"/>
                  </a:cubicBezTo>
                  <a:cubicBezTo>
                    <a:pt x="3041" y="156489"/>
                    <a:pt x="2546" y="157627"/>
                    <a:pt x="1953" y="158814"/>
                  </a:cubicBezTo>
                  <a:cubicBezTo>
                    <a:pt x="-719" y="164504"/>
                    <a:pt x="-768" y="172865"/>
                    <a:pt x="2546" y="178357"/>
                  </a:cubicBezTo>
                  <a:cubicBezTo>
                    <a:pt x="4575" y="181672"/>
                    <a:pt x="9077" y="183453"/>
                    <a:pt x="12590" y="184591"/>
                  </a:cubicBezTo>
                  <a:cubicBezTo>
                    <a:pt x="15014" y="185382"/>
                    <a:pt x="17537" y="186025"/>
                    <a:pt x="20061" y="186075"/>
                  </a:cubicBezTo>
                  <a:cubicBezTo>
                    <a:pt x="21594" y="186075"/>
                    <a:pt x="23078" y="185926"/>
                    <a:pt x="24513" y="185580"/>
                  </a:cubicBezTo>
                  <a:cubicBezTo>
                    <a:pt x="31984" y="183898"/>
                    <a:pt x="38069" y="178604"/>
                    <a:pt x="43264" y="173310"/>
                  </a:cubicBezTo>
                  <a:cubicBezTo>
                    <a:pt x="45886" y="170688"/>
                    <a:pt x="48261" y="168066"/>
                    <a:pt x="50290" y="164998"/>
                  </a:cubicBezTo>
                  <a:cubicBezTo>
                    <a:pt x="52961" y="160892"/>
                    <a:pt x="54693" y="157181"/>
                    <a:pt x="56029" y="152432"/>
                  </a:cubicBezTo>
                  <a:cubicBezTo>
                    <a:pt x="56177" y="151838"/>
                    <a:pt x="58404" y="143873"/>
                    <a:pt x="58404" y="143526"/>
                  </a:cubicBezTo>
                  <a:cubicBezTo>
                    <a:pt x="58948" y="143576"/>
                    <a:pt x="59492" y="143675"/>
                    <a:pt x="60086" y="143724"/>
                  </a:cubicBezTo>
                  <a:cubicBezTo>
                    <a:pt x="63203" y="139766"/>
                    <a:pt x="67457" y="134769"/>
                    <a:pt x="69189" y="130564"/>
                  </a:cubicBezTo>
                  <a:cubicBezTo>
                    <a:pt x="71218" y="125666"/>
                    <a:pt x="69140" y="123984"/>
                    <a:pt x="69733" y="119036"/>
                  </a:cubicBezTo>
                  <a:cubicBezTo>
                    <a:pt x="71267" y="103798"/>
                    <a:pt x="72603" y="88313"/>
                    <a:pt x="73444" y="72876"/>
                  </a:cubicBezTo>
                  <a:cubicBezTo>
                    <a:pt x="73741" y="67335"/>
                    <a:pt x="74384" y="19790"/>
                    <a:pt x="76115" y="14694"/>
                  </a:cubicBezTo>
                  <a:cubicBezTo>
                    <a:pt x="77006" y="12121"/>
                    <a:pt x="77550" y="9400"/>
                    <a:pt x="77847" y="6679"/>
                  </a:cubicBezTo>
                  <a:cubicBezTo>
                    <a:pt x="78045" y="4849"/>
                    <a:pt x="77402" y="1583"/>
                    <a:pt x="78045" y="0"/>
                  </a:cubicBezTo>
                  <a:cubicBezTo>
                    <a:pt x="76660" y="3513"/>
                    <a:pt x="72850" y="5343"/>
                    <a:pt x="69337" y="6827"/>
                  </a:cubicBezTo>
                  <a:cubicBezTo>
                    <a:pt x="64786" y="8757"/>
                    <a:pt x="60531" y="11033"/>
                    <a:pt x="55781" y="12220"/>
                  </a:cubicBezTo>
                  <a:cubicBezTo>
                    <a:pt x="50834" y="13457"/>
                    <a:pt x="45688" y="13902"/>
                    <a:pt x="40593" y="13556"/>
                  </a:cubicBezTo>
                  <a:cubicBezTo>
                    <a:pt x="38564" y="13408"/>
                    <a:pt x="36931" y="12814"/>
                    <a:pt x="35051" y="12171"/>
                  </a:cubicBezTo>
                  <a:cubicBezTo>
                    <a:pt x="32874" y="11478"/>
                    <a:pt x="30549" y="11330"/>
                    <a:pt x="28372" y="10687"/>
                  </a:cubicBezTo>
                  <a:cubicBezTo>
                    <a:pt x="24365" y="9499"/>
                    <a:pt x="17438" y="7273"/>
                    <a:pt x="17142" y="21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7" name="צורה חופשית: צורה 276">
              <a:extLst>
                <a:ext uri="{FF2B5EF4-FFF2-40B4-BE49-F238E27FC236}">
                  <a16:creationId xmlns:a16="http://schemas.microsoft.com/office/drawing/2014/main" id="{0B2F5C94-6643-EB13-657D-2E21F62E2452}"/>
                </a:ext>
              </a:extLst>
            </p:cNvPr>
            <p:cNvSpPr/>
            <p:nvPr/>
          </p:nvSpPr>
          <p:spPr>
            <a:xfrm>
              <a:off x="4810838" y="970955"/>
              <a:ext cx="97588" cy="146575"/>
            </a:xfrm>
            <a:custGeom>
              <a:avLst/>
              <a:gdLst>
                <a:gd name="connsiteX0" fmla="*/ 71133 w 97588"/>
                <a:gd name="connsiteY0" fmla="*/ 13210 h 146575"/>
                <a:gd name="connsiteX1" fmla="*/ 52481 w 97588"/>
                <a:gd name="connsiteY1" fmla="*/ 13803 h 146575"/>
                <a:gd name="connsiteX2" fmla="*/ 37441 w 97588"/>
                <a:gd name="connsiteY2" fmla="*/ 0 h 146575"/>
                <a:gd name="connsiteX3" fmla="*/ 43130 w 97588"/>
                <a:gd name="connsiteY3" fmla="*/ 53581 h 146575"/>
                <a:gd name="connsiteX4" fmla="*/ 44714 w 97588"/>
                <a:gd name="connsiteY4" fmla="*/ 70106 h 146575"/>
                <a:gd name="connsiteX5" fmla="*/ 40459 w 97588"/>
                <a:gd name="connsiteY5" fmla="*/ 97218 h 146575"/>
                <a:gd name="connsiteX6" fmla="*/ 39915 w 97588"/>
                <a:gd name="connsiteY6" fmla="*/ 98306 h 146575"/>
                <a:gd name="connsiteX7" fmla="*/ 24924 w 97588"/>
                <a:gd name="connsiteY7" fmla="*/ 109587 h 146575"/>
                <a:gd name="connsiteX8" fmla="*/ 285 w 97588"/>
                <a:gd name="connsiteY8" fmla="*/ 129575 h 146575"/>
                <a:gd name="connsiteX9" fmla="*/ 38 w 97588"/>
                <a:gd name="connsiteY9" fmla="*/ 132642 h 146575"/>
                <a:gd name="connsiteX10" fmla="*/ 10922 w 97588"/>
                <a:gd name="connsiteY10" fmla="*/ 145654 h 146575"/>
                <a:gd name="connsiteX11" fmla="*/ 35017 w 97588"/>
                <a:gd name="connsiteY11" fmla="*/ 144417 h 146575"/>
                <a:gd name="connsiteX12" fmla="*/ 54757 w 97588"/>
                <a:gd name="connsiteY12" fmla="*/ 135957 h 146575"/>
                <a:gd name="connsiteX13" fmla="*/ 58468 w 97588"/>
                <a:gd name="connsiteY13" fmla="*/ 130861 h 146575"/>
                <a:gd name="connsiteX14" fmla="*/ 64751 w 97588"/>
                <a:gd name="connsiteY14" fmla="*/ 128437 h 146575"/>
                <a:gd name="connsiteX15" fmla="*/ 65444 w 97588"/>
                <a:gd name="connsiteY15" fmla="*/ 132098 h 146575"/>
                <a:gd name="connsiteX16" fmla="*/ 78554 w 97588"/>
                <a:gd name="connsiteY16" fmla="*/ 127200 h 146575"/>
                <a:gd name="connsiteX17" fmla="*/ 92358 w 97588"/>
                <a:gd name="connsiteY17" fmla="*/ 116612 h 146575"/>
                <a:gd name="connsiteX18" fmla="*/ 92259 w 97588"/>
                <a:gd name="connsiteY18" fmla="*/ 104540 h 146575"/>
                <a:gd name="connsiteX19" fmla="*/ 93644 w 97588"/>
                <a:gd name="connsiteY19" fmla="*/ 80594 h 146575"/>
                <a:gd name="connsiteX20" fmla="*/ 94832 w 97588"/>
                <a:gd name="connsiteY20" fmla="*/ 59122 h 146575"/>
                <a:gd name="connsiteX21" fmla="*/ 97553 w 97588"/>
                <a:gd name="connsiteY21" fmla="*/ 3018 h 146575"/>
                <a:gd name="connsiteX22" fmla="*/ 88895 w 97588"/>
                <a:gd name="connsiteY22" fmla="*/ 7520 h 146575"/>
                <a:gd name="connsiteX23" fmla="*/ 79297 w 97588"/>
                <a:gd name="connsiteY23" fmla="*/ 10983 h 146575"/>
                <a:gd name="connsiteX24" fmla="*/ 71133 w 97588"/>
                <a:gd name="connsiteY24" fmla="*/ 13160 h 14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588" h="146575">
                  <a:moveTo>
                    <a:pt x="71133" y="13210"/>
                  </a:moveTo>
                  <a:cubicBezTo>
                    <a:pt x="65048" y="14348"/>
                    <a:pt x="58666" y="14496"/>
                    <a:pt x="52481" y="13803"/>
                  </a:cubicBezTo>
                  <a:cubicBezTo>
                    <a:pt x="47336" y="13210"/>
                    <a:pt x="39271" y="4354"/>
                    <a:pt x="37441" y="0"/>
                  </a:cubicBezTo>
                  <a:cubicBezTo>
                    <a:pt x="38975" y="3612"/>
                    <a:pt x="43032" y="49673"/>
                    <a:pt x="43130" y="53581"/>
                  </a:cubicBezTo>
                  <a:cubicBezTo>
                    <a:pt x="43229" y="57539"/>
                    <a:pt x="44318" y="66098"/>
                    <a:pt x="44714" y="70106"/>
                  </a:cubicBezTo>
                  <a:cubicBezTo>
                    <a:pt x="45604" y="79457"/>
                    <a:pt x="44714" y="88708"/>
                    <a:pt x="40459" y="97218"/>
                  </a:cubicBezTo>
                  <a:cubicBezTo>
                    <a:pt x="40310" y="97564"/>
                    <a:pt x="40162" y="97960"/>
                    <a:pt x="39915" y="98306"/>
                  </a:cubicBezTo>
                  <a:cubicBezTo>
                    <a:pt x="36699" y="104491"/>
                    <a:pt x="30465" y="106222"/>
                    <a:pt x="24924" y="109587"/>
                  </a:cubicBezTo>
                  <a:cubicBezTo>
                    <a:pt x="18739" y="113347"/>
                    <a:pt x="2710" y="120818"/>
                    <a:pt x="285" y="129575"/>
                  </a:cubicBezTo>
                  <a:cubicBezTo>
                    <a:pt x="38" y="130564"/>
                    <a:pt x="-61" y="131554"/>
                    <a:pt x="38" y="132642"/>
                  </a:cubicBezTo>
                  <a:cubicBezTo>
                    <a:pt x="879" y="140756"/>
                    <a:pt x="2660" y="144318"/>
                    <a:pt x="10922" y="145654"/>
                  </a:cubicBezTo>
                  <a:cubicBezTo>
                    <a:pt x="18937" y="146891"/>
                    <a:pt x="27299" y="147237"/>
                    <a:pt x="35017" y="144417"/>
                  </a:cubicBezTo>
                  <a:cubicBezTo>
                    <a:pt x="39865" y="142636"/>
                    <a:pt x="51591" y="140311"/>
                    <a:pt x="54757" y="135957"/>
                  </a:cubicBezTo>
                  <a:cubicBezTo>
                    <a:pt x="56192" y="134027"/>
                    <a:pt x="58468" y="130861"/>
                    <a:pt x="58468" y="130861"/>
                  </a:cubicBezTo>
                  <a:lnTo>
                    <a:pt x="64751" y="128437"/>
                  </a:lnTo>
                  <a:lnTo>
                    <a:pt x="65444" y="132098"/>
                  </a:lnTo>
                  <a:cubicBezTo>
                    <a:pt x="65444" y="132098"/>
                    <a:pt x="67126" y="132048"/>
                    <a:pt x="78554" y="127200"/>
                  </a:cubicBezTo>
                  <a:cubicBezTo>
                    <a:pt x="90033" y="122302"/>
                    <a:pt x="92358" y="116612"/>
                    <a:pt x="92358" y="116612"/>
                  </a:cubicBezTo>
                  <a:cubicBezTo>
                    <a:pt x="92358" y="116612"/>
                    <a:pt x="91764" y="110626"/>
                    <a:pt x="92259" y="104540"/>
                  </a:cubicBezTo>
                  <a:cubicBezTo>
                    <a:pt x="92902" y="96426"/>
                    <a:pt x="93595" y="88708"/>
                    <a:pt x="93644" y="80594"/>
                  </a:cubicBezTo>
                  <a:cubicBezTo>
                    <a:pt x="93694" y="73569"/>
                    <a:pt x="94386" y="66296"/>
                    <a:pt x="94832" y="59122"/>
                  </a:cubicBezTo>
                  <a:cubicBezTo>
                    <a:pt x="94931" y="57440"/>
                    <a:pt x="97949" y="3166"/>
                    <a:pt x="97553" y="3018"/>
                  </a:cubicBezTo>
                  <a:cubicBezTo>
                    <a:pt x="95673" y="2226"/>
                    <a:pt x="91270" y="6926"/>
                    <a:pt x="88895" y="7520"/>
                  </a:cubicBezTo>
                  <a:cubicBezTo>
                    <a:pt x="85530" y="8411"/>
                    <a:pt x="82562" y="9846"/>
                    <a:pt x="79297" y="10983"/>
                  </a:cubicBezTo>
                  <a:cubicBezTo>
                    <a:pt x="76674" y="11923"/>
                    <a:pt x="73904" y="12616"/>
                    <a:pt x="71133" y="131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8" name="צורה חופשית: צורה 277">
              <a:extLst>
                <a:ext uri="{FF2B5EF4-FFF2-40B4-BE49-F238E27FC236}">
                  <a16:creationId xmlns:a16="http://schemas.microsoft.com/office/drawing/2014/main" id="{66CB7B62-67B7-D239-6CCA-68811CF31519}"/>
                </a:ext>
              </a:extLst>
            </p:cNvPr>
            <p:cNvSpPr/>
            <p:nvPr/>
          </p:nvSpPr>
          <p:spPr>
            <a:xfrm>
              <a:off x="4900769" y="1130214"/>
              <a:ext cx="70088" cy="62140"/>
            </a:xfrm>
            <a:custGeom>
              <a:avLst/>
              <a:gdLst>
                <a:gd name="connsiteX0" fmla="*/ 2526 w 70088"/>
                <a:gd name="connsiteY0" fmla="*/ 50068 h 62140"/>
                <a:gd name="connsiteX1" fmla="*/ 12570 w 70088"/>
                <a:gd name="connsiteY1" fmla="*/ 56302 h 62140"/>
                <a:gd name="connsiteX2" fmla="*/ 20041 w 70088"/>
                <a:gd name="connsiteY2" fmla="*/ 57787 h 62140"/>
                <a:gd name="connsiteX3" fmla="*/ 24493 w 70088"/>
                <a:gd name="connsiteY3" fmla="*/ 57292 h 62140"/>
                <a:gd name="connsiteX4" fmla="*/ 43244 w 70088"/>
                <a:gd name="connsiteY4" fmla="*/ 45022 h 62140"/>
                <a:gd name="connsiteX5" fmla="*/ 50270 w 70088"/>
                <a:gd name="connsiteY5" fmla="*/ 36710 h 62140"/>
                <a:gd name="connsiteX6" fmla="*/ 56009 w 70088"/>
                <a:gd name="connsiteY6" fmla="*/ 24144 h 62140"/>
                <a:gd name="connsiteX7" fmla="*/ 58384 w 70088"/>
                <a:gd name="connsiteY7" fmla="*/ 15238 h 62140"/>
                <a:gd name="connsiteX8" fmla="*/ 60066 w 70088"/>
                <a:gd name="connsiteY8" fmla="*/ 15436 h 62140"/>
                <a:gd name="connsiteX9" fmla="*/ 69169 w 70088"/>
                <a:gd name="connsiteY9" fmla="*/ 2276 h 62140"/>
                <a:gd name="connsiteX10" fmla="*/ 69862 w 70088"/>
                <a:gd name="connsiteY10" fmla="*/ 0 h 62140"/>
                <a:gd name="connsiteX11" fmla="*/ 69169 w 70088"/>
                <a:gd name="connsiteY11" fmla="*/ 6630 h 62140"/>
                <a:gd name="connsiteX12" fmla="*/ 60066 w 70088"/>
                <a:gd name="connsiteY12" fmla="*/ 19790 h 62140"/>
                <a:gd name="connsiteX13" fmla="*/ 58384 w 70088"/>
                <a:gd name="connsiteY13" fmla="*/ 19592 h 62140"/>
                <a:gd name="connsiteX14" fmla="*/ 56009 w 70088"/>
                <a:gd name="connsiteY14" fmla="*/ 28497 h 62140"/>
                <a:gd name="connsiteX15" fmla="*/ 50270 w 70088"/>
                <a:gd name="connsiteY15" fmla="*/ 41064 h 62140"/>
                <a:gd name="connsiteX16" fmla="*/ 43244 w 70088"/>
                <a:gd name="connsiteY16" fmla="*/ 49376 h 62140"/>
                <a:gd name="connsiteX17" fmla="*/ 24493 w 70088"/>
                <a:gd name="connsiteY17" fmla="*/ 61646 h 62140"/>
                <a:gd name="connsiteX18" fmla="*/ 20041 w 70088"/>
                <a:gd name="connsiteY18" fmla="*/ 62140 h 62140"/>
                <a:gd name="connsiteX19" fmla="*/ 12570 w 70088"/>
                <a:gd name="connsiteY19" fmla="*/ 60656 h 62140"/>
                <a:gd name="connsiteX20" fmla="*/ 2526 w 70088"/>
                <a:gd name="connsiteY20" fmla="*/ 54422 h 62140"/>
                <a:gd name="connsiteX21" fmla="*/ 102 w 70088"/>
                <a:gd name="connsiteY21" fmla="*/ 41955 h 62140"/>
                <a:gd name="connsiteX22" fmla="*/ 2526 w 70088"/>
                <a:gd name="connsiteY22" fmla="*/ 50068 h 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088" h="62140">
                  <a:moveTo>
                    <a:pt x="2526" y="50068"/>
                  </a:moveTo>
                  <a:cubicBezTo>
                    <a:pt x="4555" y="53383"/>
                    <a:pt x="9057" y="55164"/>
                    <a:pt x="12570" y="56302"/>
                  </a:cubicBezTo>
                  <a:cubicBezTo>
                    <a:pt x="14994" y="57094"/>
                    <a:pt x="17517" y="57737"/>
                    <a:pt x="20041" y="57787"/>
                  </a:cubicBezTo>
                  <a:cubicBezTo>
                    <a:pt x="21574" y="57787"/>
                    <a:pt x="23058" y="57638"/>
                    <a:pt x="24493" y="57292"/>
                  </a:cubicBezTo>
                  <a:cubicBezTo>
                    <a:pt x="31964" y="55610"/>
                    <a:pt x="38049" y="50316"/>
                    <a:pt x="43244" y="45022"/>
                  </a:cubicBezTo>
                  <a:cubicBezTo>
                    <a:pt x="45866" y="42400"/>
                    <a:pt x="48241" y="39778"/>
                    <a:pt x="50270" y="36710"/>
                  </a:cubicBezTo>
                  <a:cubicBezTo>
                    <a:pt x="52941" y="32604"/>
                    <a:pt x="54673" y="28893"/>
                    <a:pt x="56009" y="24144"/>
                  </a:cubicBezTo>
                  <a:cubicBezTo>
                    <a:pt x="56157" y="23550"/>
                    <a:pt x="58384" y="15585"/>
                    <a:pt x="58384" y="15238"/>
                  </a:cubicBezTo>
                  <a:cubicBezTo>
                    <a:pt x="58928" y="15288"/>
                    <a:pt x="59472" y="15387"/>
                    <a:pt x="60066" y="15436"/>
                  </a:cubicBezTo>
                  <a:cubicBezTo>
                    <a:pt x="63183" y="11478"/>
                    <a:pt x="67437" y="6481"/>
                    <a:pt x="69169" y="2276"/>
                  </a:cubicBezTo>
                  <a:cubicBezTo>
                    <a:pt x="69515" y="1435"/>
                    <a:pt x="69713" y="693"/>
                    <a:pt x="69862" y="0"/>
                  </a:cubicBezTo>
                  <a:cubicBezTo>
                    <a:pt x="70159" y="1979"/>
                    <a:pt x="70357" y="3760"/>
                    <a:pt x="69169" y="6630"/>
                  </a:cubicBezTo>
                  <a:cubicBezTo>
                    <a:pt x="67437" y="10835"/>
                    <a:pt x="63183" y="15881"/>
                    <a:pt x="60066" y="19790"/>
                  </a:cubicBezTo>
                  <a:cubicBezTo>
                    <a:pt x="59472" y="19740"/>
                    <a:pt x="58928" y="19641"/>
                    <a:pt x="58384" y="19592"/>
                  </a:cubicBezTo>
                  <a:cubicBezTo>
                    <a:pt x="58384" y="19938"/>
                    <a:pt x="56157" y="27953"/>
                    <a:pt x="56009" y="28497"/>
                  </a:cubicBezTo>
                  <a:cubicBezTo>
                    <a:pt x="54673" y="33247"/>
                    <a:pt x="52941" y="36958"/>
                    <a:pt x="50270" y="41064"/>
                  </a:cubicBezTo>
                  <a:cubicBezTo>
                    <a:pt x="48241" y="44132"/>
                    <a:pt x="45866" y="46754"/>
                    <a:pt x="43244" y="49376"/>
                  </a:cubicBezTo>
                  <a:cubicBezTo>
                    <a:pt x="38049" y="54670"/>
                    <a:pt x="31964" y="59963"/>
                    <a:pt x="24493" y="61646"/>
                  </a:cubicBezTo>
                  <a:cubicBezTo>
                    <a:pt x="23009" y="61942"/>
                    <a:pt x="21574" y="62140"/>
                    <a:pt x="20041" y="62140"/>
                  </a:cubicBezTo>
                  <a:cubicBezTo>
                    <a:pt x="17517" y="62091"/>
                    <a:pt x="14994" y="61448"/>
                    <a:pt x="12570" y="60656"/>
                  </a:cubicBezTo>
                  <a:cubicBezTo>
                    <a:pt x="9057" y="59518"/>
                    <a:pt x="4604" y="57737"/>
                    <a:pt x="2526" y="54422"/>
                  </a:cubicBezTo>
                  <a:cubicBezTo>
                    <a:pt x="449" y="50959"/>
                    <a:pt x="-294" y="46308"/>
                    <a:pt x="102" y="41955"/>
                  </a:cubicBezTo>
                  <a:cubicBezTo>
                    <a:pt x="350" y="44874"/>
                    <a:pt x="1092" y="47743"/>
                    <a:pt x="2526" y="500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9" name="צורה חופשית: צורה 278">
              <a:extLst>
                <a:ext uri="{FF2B5EF4-FFF2-40B4-BE49-F238E27FC236}">
                  <a16:creationId xmlns:a16="http://schemas.microsoft.com/office/drawing/2014/main" id="{3492630C-25E1-C17B-0528-7D2BA5F199AF}"/>
                </a:ext>
              </a:extLst>
            </p:cNvPr>
            <p:cNvSpPr/>
            <p:nvPr/>
          </p:nvSpPr>
          <p:spPr>
            <a:xfrm>
              <a:off x="4810837" y="1083708"/>
              <a:ext cx="92358" cy="33892"/>
            </a:xfrm>
            <a:custGeom>
              <a:avLst/>
              <a:gdLst>
                <a:gd name="connsiteX0" fmla="*/ 10923 w 92358"/>
                <a:gd name="connsiteY0" fmla="*/ 28596 h 33892"/>
                <a:gd name="connsiteX1" fmla="*/ 35018 w 92358"/>
                <a:gd name="connsiteY1" fmla="*/ 27360 h 33892"/>
                <a:gd name="connsiteX2" fmla="*/ 54758 w 92358"/>
                <a:gd name="connsiteY2" fmla="*/ 18899 h 33892"/>
                <a:gd name="connsiteX3" fmla="*/ 58469 w 92358"/>
                <a:gd name="connsiteY3" fmla="*/ 13804 h 33892"/>
                <a:gd name="connsiteX4" fmla="*/ 64752 w 92358"/>
                <a:gd name="connsiteY4" fmla="*/ 11379 h 33892"/>
                <a:gd name="connsiteX5" fmla="*/ 65445 w 92358"/>
                <a:gd name="connsiteY5" fmla="*/ 15040 h 33892"/>
                <a:gd name="connsiteX6" fmla="*/ 78555 w 92358"/>
                <a:gd name="connsiteY6" fmla="*/ 10142 h 33892"/>
                <a:gd name="connsiteX7" fmla="*/ 92112 w 92358"/>
                <a:gd name="connsiteY7" fmla="*/ 0 h 33892"/>
                <a:gd name="connsiteX8" fmla="*/ 92359 w 92358"/>
                <a:gd name="connsiteY8" fmla="*/ 3909 h 33892"/>
                <a:gd name="connsiteX9" fmla="*/ 78555 w 92358"/>
                <a:gd name="connsiteY9" fmla="*/ 14496 h 33892"/>
                <a:gd name="connsiteX10" fmla="*/ 65445 w 92358"/>
                <a:gd name="connsiteY10" fmla="*/ 19394 h 33892"/>
                <a:gd name="connsiteX11" fmla="*/ 64752 w 92358"/>
                <a:gd name="connsiteY11" fmla="*/ 15733 h 33892"/>
                <a:gd name="connsiteX12" fmla="*/ 58469 w 92358"/>
                <a:gd name="connsiteY12" fmla="*/ 18157 h 33892"/>
                <a:gd name="connsiteX13" fmla="*/ 54758 w 92358"/>
                <a:gd name="connsiteY13" fmla="*/ 23253 h 33892"/>
                <a:gd name="connsiteX14" fmla="*/ 35018 w 92358"/>
                <a:gd name="connsiteY14" fmla="*/ 31713 h 33892"/>
                <a:gd name="connsiteX15" fmla="*/ 10923 w 92358"/>
                <a:gd name="connsiteY15" fmla="*/ 32950 h 33892"/>
                <a:gd name="connsiteX16" fmla="*/ 39 w 92358"/>
                <a:gd name="connsiteY16" fmla="*/ 19938 h 33892"/>
                <a:gd name="connsiteX17" fmla="*/ 237 w 92358"/>
                <a:gd name="connsiteY17" fmla="*/ 17168 h 33892"/>
                <a:gd name="connsiteX18" fmla="*/ 10874 w 92358"/>
                <a:gd name="connsiteY18" fmla="*/ 28547 h 3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358" h="33892">
                  <a:moveTo>
                    <a:pt x="10923" y="28596"/>
                  </a:moveTo>
                  <a:cubicBezTo>
                    <a:pt x="18938" y="29833"/>
                    <a:pt x="27299" y="30180"/>
                    <a:pt x="35018" y="27360"/>
                  </a:cubicBezTo>
                  <a:cubicBezTo>
                    <a:pt x="39866" y="25578"/>
                    <a:pt x="51592" y="23253"/>
                    <a:pt x="54758" y="18899"/>
                  </a:cubicBezTo>
                  <a:cubicBezTo>
                    <a:pt x="56193" y="16970"/>
                    <a:pt x="58469" y="13804"/>
                    <a:pt x="58469" y="13804"/>
                  </a:cubicBezTo>
                  <a:lnTo>
                    <a:pt x="64752" y="11379"/>
                  </a:lnTo>
                  <a:lnTo>
                    <a:pt x="65445" y="15040"/>
                  </a:lnTo>
                  <a:cubicBezTo>
                    <a:pt x="65445" y="15040"/>
                    <a:pt x="67127" y="14991"/>
                    <a:pt x="78555" y="10142"/>
                  </a:cubicBezTo>
                  <a:cubicBezTo>
                    <a:pt x="88252" y="6036"/>
                    <a:pt x="91369" y="1385"/>
                    <a:pt x="92112" y="0"/>
                  </a:cubicBezTo>
                  <a:cubicBezTo>
                    <a:pt x="92210" y="2325"/>
                    <a:pt x="92359" y="3909"/>
                    <a:pt x="92359" y="3909"/>
                  </a:cubicBezTo>
                  <a:cubicBezTo>
                    <a:pt x="92359" y="3909"/>
                    <a:pt x="90034" y="9648"/>
                    <a:pt x="78555" y="14496"/>
                  </a:cubicBezTo>
                  <a:cubicBezTo>
                    <a:pt x="67127" y="19345"/>
                    <a:pt x="65445" y="19394"/>
                    <a:pt x="65445" y="19394"/>
                  </a:cubicBezTo>
                  <a:lnTo>
                    <a:pt x="64752" y="15733"/>
                  </a:lnTo>
                  <a:lnTo>
                    <a:pt x="58469" y="18157"/>
                  </a:lnTo>
                  <a:cubicBezTo>
                    <a:pt x="58469" y="18157"/>
                    <a:pt x="56143" y="21324"/>
                    <a:pt x="54758" y="23253"/>
                  </a:cubicBezTo>
                  <a:cubicBezTo>
                    <a:pt x="51592" y="27607"/>
                    <a:pt x="39866" y="29932"/>
                    <a:pt x="35018" y="31713"/>
                  </a:cubicBezTo>
                  <a:cubicBezTo>
                    <a:pt x="27299" y="34533"/>
                    <a:pt x="18938" y="34237"/>
                    <a:pt x="10923" y="32950"/>
                  </a:cubicBezTo>
                  <a:cubicBezTo>
                    <a:pt x="2661" y="31565"/>
                    <a:pt x="880" y="28052"/>
                    <a:pt x="39" y="19938"/>
                  </a:cubicBezTo>
                  <a:cubicBezTo>
                    <a:pt x="-60" y="18998"/>
                    <a:pt x="39" y="18108"/>
                    <a:pt x="237" y="17168"/>
                  </a:cubicBezTo>
                  <a:cubicBezTo>
                    <a:pt x="1177" y="24144"/>
                    <a:pt x="3255" y="27310"/>
                    <a:pt x="10874" y="285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0" name="צורה חופשית: צורה 279">
              <a:extLst>
                <a:ext uri="{FF2B5EF4-FFF2-40B4-BE49-F238E27FC236}">
                  <a16:creationId xmlns:a16="http://schemas.microsoft.com/office/drawing/2014/main" id="{9573F6E1-ECF4-B073-7212-6B86CA2852B2}"/>
                </a:ext>
              </a:extLst>
            </p:cNvPr>
            <p:cNvSpPr/>
            <p:nvPr/>
          </p:nvSpPr>
          <p:spPr>
            <a:xfrm>
              <a:off x="4904235" y="1126454"/>
              <a:ext cx="45544" cy="54937"/>
            </a:xfrm>
            <a:custGeom>
              <a:avLst/>
              <a:gdLst>
                <a:gd name="connsiteX0" fmla="*/ 50 w 45544"/>
                <a:gd name="connsiteY0" fmla="*/ 44082 h 54937"/>
                <a:gd name="connsiteX1" fmla="*/ 1088 w 45544"/>
                <a:gd name="connsiteY1" fmla="*/ 47743 h 54937"/>
                <a:gd name="connsiteX2" fmla="*/ 14496 w 45544"/>
                <a:gd name="connsiteY2" fmla="*/ 54521 h 54937"/>
                <a:gd name="connsiteX3" fmla="*/ 21324 w 45544"/>
                <a:gd name="connsiteY3" fmla="*/ 52988 h 54937"/>
                <a:gd name="connsiteX4" fmla="*/ 26766 w 45544"/>
                <a:gd name="connsiteY4" fmla="*/ 46853 h 54937"/>
                <a:gd name="connsiteX5" fmla="*/ 36117 w 45544"/>
                <a:gd name="connsiteY5" fmla="*/ 34435 h 54937"/>
                <a:gd name="connsiteX6" fmla="*/ 42548 w 45544"/>
                <a:gd name="connsiteY6" fmla="*/ 23006 h 54937"/>
                <a:gd name="connsiteX7" fmla="*/ 45418 w 45544"/>
                <a:gd name="connsiteY7" fmla="*/ 8213 h 54937"/>
                <a:gd name="connsiteX8" fmla="*/ 45467 w 45544"/>
                <a:gd name="connsiteY8" fmla="*/ 6382 h 54937"/>
                <a:gd name="connsiteX9" fmla="*/ 44231 w 45544"/>
                <a:gd name="connsiteY9" fmla="*/ 5986 h 54937"/>
                <a:gd name="connsiteX10" fmla="*/ 41559 w 45544"/>
                <a:gd name="connsiteY10" fmla="*/ 5591 h 54937"/>
                <a:gd name="connsiteX11" fmla="*/ 34138 w 45544"/>
                <a:gd name="connsiteY11" fmla="*/ 5046 h 54937"/>
                <a:gd name="connsiteX12" fmla="*/ 31070 w 45544"/>
                <a:gd name="connsiteY12" fmla="*/ 4651 h 54937"/>
                <a:gd name="connsiteX13" fmla="*/ 22709 w 45544"/>
                <a:gd name="connsiteY13" fmla="*/ 0 h 54937"/>
                <a:gd name="connsiteX14" fmla="*/ 20087 w 45544"/>
                <a:gd name="connsiteY14" fmla="*/ 4057 h 54937"/>
                <a:gd name="connsiteX15" fmla="*/ 18603 w 45544"/>
                <a:gd name="connsiteY15" fmla="*/ 6778 h 54937"/>
                <a:gd name="connsiteX16" fmla="*/ 7669 w 45544"/>
                <a:gd name="connsiteY16" fmla="*/ 24193 h 54937"/>
                <a:gd name="connsiteX17" fmla="*/ 1633 w 45544"/>
                <a:gd name="connsiteY17" fmla="*/ 35375 h 54937"/>
                <a:gd name="connsiteX18" fmla="*/ 0 w 45544"/>
                <a:gd name="connsiteY18" fmla="*/ 43142 h 54937"/>
                <a:gd name="connsiteX19" fmla="*/ 0 w 45544"/>
                <a:gd name="connsiteY19" fmla="*/ 44132 h 5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44" h="54937">
                  <a:moveTo>
                    <a:pt x="50" y="44082"/>
                  </a:moveTo>
                  <a:cubicBezTo>
                    <a:pt x="50" y="45368"/>
                    <a:pt x="396" y="46655"/>
                    <a:pt x="1088" y="47743"/>
                  </a:cubicBezTo>
                  <a:cubicBezTo>
                    <a:pt x="4057" y="52295"/>
                    <a:pt x="9648" y="53235"/>
                    <a:pt x="14496" y="54521"/>
                  </a:cubicBezTo>
                  <a:cubicBezTo>
                    <a:pt x="17415" y="55313"/>
                    <a:pt x="18850" y="55065"/>
                    <a:pt x="21324" y="52988"/>
                  </a:cubicBezTo>
                  <a:cubicBezTo>
                    <a:pt x="23402" y="51256"/>
                    <a:pt x="25084" y="48980"/>
                    <a:pt x="26766" y="46853"/>
                  </a:cubicBezTo>
                  <a:cubicBezTo>
                    <a:pt x="30031" y="42796"/>
                    <a:pt x="33297" y="38838"/>
                    <a:pt x="36117" y="34435"/>
                  </a:cubicBezTo>
                  <a:cubicBezTo>
                    <a:pt x="38491" y="30724"/>
                    <a:pt x="41262" y="27360"/>
                    <a:pt x="42548" y="23006"/>
                  </a:cubicBezTo>
                  <a:cubicBezTo>
                    <a:pt x="43983" y="18207"/>
                    <a:pt x="45121" y="13259"/>
                    <a:pt x="45418" y="8213"/>
                  </a:cubicBezTo>
                  <a:cubicBezTo>
                    <a:pt x="45418" y="7866"/>
                    <a:pt x="45665" y="6679"/>
                    <a:pt x="45467" y="6382"/>
                  </a:cubicBezTo>
                  <a:cubicBezTo>
                    <a:pt x="45171" y="5937"/>
                    <a:pt x="44775" y="6085"/>
                    <a:pt x="44231" y="5986"/>
                  </a:cubicBezTo>
                  <a:cubicBezTo>
                    <a:pt x="43340" y="5789"/>
                    <a:pt x="42499" y="5640"/>
                    <a:pt x="41559" y="5591"/>
                  </a:cubicBezTo>
                  <a:cubicBezTo>
                    <a:pt x="39085" y="5393"/>
                    <a:pt x="36611" y="5195"/>
                    <a:pt x="34138" y="5046"/>
                  </a:cubicBezTo>
                  <a:cubicBezTo>
                    <a:pt x="33099" y="4947"/>
                    <a:pt x="32060" y="4898"/>
                    <a:pt x="31070" y="4651"/>
                  </a:cubicBezTo>
                  <a:cubicBezTo>
                    <a:pt x="27706" y="3909"/>
                    <a:pt x="25480" y="1732"/>
                    <a:pt x="22709" y="0"/>
                  </a:cubicBezTo>
                  <a:cubicBezTo>
                    <a:pt x="22264" y="1534"/>
                    <a:pt x="21175" y="2870"/>
                    <a:pt x="20087" y="4057"/>
                  </a:cubicBezTo>
                  <a:cubicBezTo>
                    <a:pt x="19691" y="4997"/>
                    <a:pt x="19196" y="5888"/>
                    <a:pt x="18603" y="6778"/>
                  </a:cubicBezTo>
                  <a:cubicBezTo>
                    <a:pt x="14991" y="12616"/>
                    <a:pt x="11280" y="18454"/>
                    <a:pt x="7669" y="24193"/>
                  </a:cubicBezTo>
                  <a:cubicBezTo>
                    <a:pt x="4997" y="28448"/>
                    <a:pt x="3463" y="31417"/>
                    <a:pt x="1633" y="35375"/>
                  </a:cubicBezTo>
                  <a:cubicBezTo>
                    <a:pt x="1336" y="38046"/>
                    <a:pt x="148" y="40470"/>
                    <a:pt x="0" y="43142"/>
                  </a:cubicBezTo>
                  <a:cubicBezTo>
                    <a:pt x="0" y="43488"/>
                    <a:pt x="0" y="43785"/>
                    <a:pt x="0" y="441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1" name="צורה חופשית: צורה 280">
              <a:extLst>
                <a:ext uri="{FF2B5EF4-FFF2-40B4-BE49-F238E27FC236}">
                  <a16:creationId xmlns:a16="http://schemas.microsoft.com/office/drawing/2014/main" id="{C4C93C46-BEBF-05C9-8B1E-90AD72542220}"/>
                </a:ext>
              </a:extLst>
            </p:cNvPr>
            <p:cNvSpPr/>
            <p:nvPr/>
          </p:nvSpPr>
          <p:spPr>
            <a:xfrm>
              <a:off x="4811123" y="1068272"/>
              <a:ext cx="53729" cy="36433"/>
            </a:xfrm>
            <a:custGeom>
              <a:avLst/>
              <a:gdLst>
                <a:gd name="connsiteX0" fmla="*/ 0 w 53729"/>
                <a:gd name="connsiteY0" fmla="*/ 32356 h 36433"/>
                <a:gd name="connsiteX1" fmla="*/ 9351 w 53729"/>
                <a:gd name="connsiteY1" fmla="*/ 36117 h 36433"/>
                <a:gd name="connsiteX2" fmla="*/ 22412 w 53729"/>
                <a:gd name="connsiteY2" fmla="*/ 33841 h 36433"/>
                <a:gd name="connsiteX3" fmla="*/ 29883 w 53729"/>
                <a:gd name="connsiteY3" fmla="*/ 30279 h 36433"/>
                <a:gd name="connsiteX4" fmla="*/ 39234 w 53729"/>
                <a:gd name="connsiteY4" fmla="*/ 25875 h 36433"/>
                <a:gd name="connsiteX5" fmla="*/ 46457 w 53729"/>
                <a:gd name="connsiteY5" fmla="*/ 21620 h 36433"/>
                <a:gd name="connsiteX6" fmla="*/ 49228 w 53729"/>
                <a:gd name="connsiteY6" fmla="*/ 17019 h 36433"/>
                <a:gd name="connsiteX7" fmla="*/ 53730 w 53729"/>
                <a:gd name="connsiteY7" fmla="*/ 7075 h 36433"/>
                <a:gd name="connsiteX8" fmla="*/ 41411 w 53729"/>
                <a:gd name="connsiteY8" fmla="*/ 1781 h 36433"/>
                <a:gd name="connsiteX9" fmla="*/ 40174 w 53729"/>
                <a:gd name="connsiteY9" fmla="*/ 0 h 36433"/>
                <a:gd name="connsiteX10" fmla="*/ 39629 w 53729"/>
                <a:gd name="connsiteY10" fmla="*/ 1088 h 36433"/>
                <a:gd name="connsiteX11" fmla="*/ 24639 w 53729"/>
                <a:gd name="connsiteY11" fmla="*/ 12369 h 36433"/>
                <a:gd name="connsiteX12" fmla="*/ 0 w 53729"/>
                <a:gd name="connsiteY12" fmla="*/ 32356 h 3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729" h="36433">
                  <a:moveTo>
                    <a:pt x="0" y="32356"/>
                  </a:moveTo>
                  <a:cubicBezTo>
                    <a:pt x="2028" y="36265"/>
                    <a:pt x="5541" y="36958"/>
                    <a:pt x="9351" y="36117"/>
                  </a:cubicBezTo>
                  <a:cubicBezTo>
                    <a:pt x="13655" y="35127"/>
                    <a:pt x="18207" y="35226"/>
                    <a:pt x="22412" y="33841"/>
                  </a:cubicBezTo>
                  <a:cubicBezTo>
                    <a:pt x="25034" y="33000"/>
                    <a:pt x="27459" y="31565"/>
                    <a:pt x="29883" y="30279"/>
                  </a:cubicBezTo>
                  <a:cubicBezTo>
                    <a:pt x="32901" y="28646"/>
                    <a:pt x="36018" y="27211"/>
                    <a:pt x="39234" y="25875"/>
                  </a:cubicBezTo>
                  <a:cubicBezTo>
                    <a:pt x="42054" y="24737"/>
                    <a:pt x="44428" y="23946"/>
                    <a:pt x="46457" y="21620"/>
                  </a:cubicBezTo>
                  <a:cubicBezTo>
                    <a:pt x="47644" y="20235"/>
                    <a:pt x="48436" y="18603"/>
                    <a:pt x="49228" y="17019"/>
                  </a:cubicBezTo>
                  <a:cubicBezTo>
                    <a:pt x="50860" y="13754"/>
                    <a:pt x="52344" y="10439"/>
                    <a:pt x="53730" y="7075"/>
                  </a:cubicBezTo>
                  <a:cubicBezTo>
                    <a:pt x="49079" y="6976"/>
                    <a:pt x="43983" y="5640"/>
                    <a:pt x="41411" y="1781"/>
                  </a:cubicBezTo>
                  <a:cubicBezTo>
                    <a:pt x="41015" y="1138"/>
                    <a:pt x="40569" y="594"/>
                    <a:pt x="40174" y="0"/>
                  </a:cubicBezTo>
                  <a:cubicBezTo>
                    <a:pt x="40025" y="346"/>
                    <a:pt x="39877" y="742"/>
                    <a:pt x="39629" y="1088"/>
                  </a:cubicBezTo>
                  <a:cubicBezTo>
                    <a:pt x="36414" y="7273"/>
                    <a:pt x="30180" y="9004"/>
                    <a:pt x="24639" y="12369"/>
                  </a:cubicBezTo>
                  <a:cubicBezTo>
                    <a:pt x="18454" y="16129"/>
                    <a:pt x="2424" y="23600"/>
                    <a:pt x="0" y="3235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2" name="צורה חופשית: צורה 281">
              <a:extLst>
                <a:ext uri="{FF2B5EF4-FFF2-40B4-BE49-F238E27FC236}">
                  <a16:creationId xmlns:a16="http://schemas.microsoft.com/office/drawing/2014/main" id="{EE873505-0C0B-326A-AE66-ED5844367E53}"/>
                </a:ext>
              </a:extLst>
            </p:cNvPr>
            <p:cNvSpPr/>
            <p:nvPr/>
          </p:nvSpPr>
          <p:spPr>
            <a:xfrm>
              <a:off x="4830129" y="455991"/>
              <a:ext cx="168687" cy="62668"/>
            </a:xfrm>
            <a:custGeom>
              <a:avLst/>
              <a:gdLst>
                <a:gd name="connsiteX0" fmla="*/ 90927 w 168687"/>
                <a:gd name="connsiteY0" fmla="*/ 9825 h 62668"/>
                <a:gd name="connsiteX1" fmla="*/ 190 w 168687"/>
                <a:gd name="connsiteY1" fmla="*/ 18632 h 62668"/>
                <a:gd name="connsiteX2" fmla="*/ 125461 w 168687"/>
                <a:gd name="connsiteY2" fmla="*/ 62417 h 62668"/>
                <a:gd name="connsiteX3" fmla="*/ 90977 w 168687"/>
                <a:gd name="connsiteY3" fmla="*/ 9825 h 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7" h="62668">
                  <a:moveTo>
                    <a:pt x="90927" y="9825"/>
                  </a:moveTo>
                  <a:cubicBezTo>
                    <a:pt x="69356" y="3196"/>
                    <a:pt x="4841" y="-12389"/>
                    <a:pt x="190" y="18632"/>
                  </a:cubicBezTo>
                  <a:cubicBezTo>
                    <a:pt x="-5054" y="53512"/>
                    <a:pt x="99585" y="60290"/>
                    <a:pt x="125461" y="62417"/>
                  </a:cubicBezTo>
                  <a:cubicBezTo>
                    <a:pt x="155047" y="64841"/>
                    <a:pt x="221145" y="49900"/>
                    <a:pt x="90977" y="98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3" name="צורה חופשית: צורה 282">
              <a:extLst>
                <a:ext uri="{FF2B5EF4-FFF2-40B4-BE49-F238E27FC236}">
                  <a16:creationId xmlns:a16="http://schemas.microsoft.com/office/drawing/2014/main" id="{C94E61EF-0D7E-2F9D-C24A-B4B1BBB2B301}"/>
                </a:ext>
              </a:extLst>
            </p:cNvPr>
            <p:cNvSpPr/>
            <p:nvPr/>
          </p:nvSpPr>
          <p:spPr>
            <a:xfrm>
              <a:off x="4830129" y="451440"/>
              <a:ext cx="168687" cy="62668"/>
            </a:xfrm>
            <a:custGeom>
              <a:avLst/>
              <a:gdLst>
                <a:gd name="connsiteX0" fmla="*/ 90927 w 168687"/>
                <a:gd name="connsiteY0" fmla="*/ 9825 h 62668"/>
                <a:gd name="connsiteX1" fmla="*/ 190 w 168687"/>
                <a:gd name="connsiteY1" fmla="*/ 18632 h 62668"/>
                <a:gd name="connsiteX2" fmla="*/ 125461 w 168687"/>
                <a:gd name="connsiteY2" fmla="*/ 62417 h 62668"/>
                <a:gd name="connsiteX3" fmla="*/ 90977 w 168687"/>
                <a:gd name="connsiteY3" fmla="*/ 9825 h 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7" h="62668">
                  <a:moveTo>
                    <a:pt x="90927" y="9825"/>
                  </a:moveTo>
                  <a:cubicBezTo>
                    <a:pt x="69356" y="3196"/>
                    <a:pt x="4841" y="-12389"/>
                    <a:pt x="190" y="18632"/>
                  </a:cubicBezTo>
                  <a:cubicBezTo>
                    <a:pt x="-5054" y="53512"/>
                    <a:pt x="99585" y="60290"/>
                    <a:pt x="125461" y="62417"/>
                  </a:cubicBezTo>
                  <a:cubicBezTo>
                    <a:pt x="155047" y="64841"/>
                    <a:pt x="221145" y="49900"/>
                    <a:pt x="90977" y="98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4" name="צורה חופשית: צורה 283">
              <a:extLst>
                <a:ext uri="{FF2B5EF4-FFF2-40B4-BE49-F238E27FC236}">
                  <a16:creationId xmlns:a16="http://schemas.microsoft.com/office/drawing/2014/main" id="{C97C5C6C-21B5-174B-F413-20AB2E548039}"/>
                </a:ext>
              </a:extLst>
            </p:cNvPr>
            <p:cNvSpPr/>
            <p:nvPr/>
          </p:nvSpPr>
          <p:spPr>
            <a:xfrm>
              <a:off x="4860353" y="419402"/>
              <a:ext cx="109857" cy="73284"/>
            </a:xfrm>
            <a:custGeom>
              <a:avLst/>
              <a:gdLst>
                <a:gd name="connsiteX0" fmla="*/ 641 w 109857"/>
                <a:gd name="connsiteY0" fmla="*/ 55864 h 73284"/>
                <a:gd name="connsiteX1" fmla="*/ 15928 w 109857"/>
                <a:gd name="connsiteY1" fmla="*/ 65363 h 73284"/>
                <a:gd name="connsiteX2" fmla="*/ 88508 w 109857"/>
                <a:gd name="connsiteY2" fmla="*/ 73032 h 73284"/>
                <a:gd name="connsiteX3" fmla="*/ 99689 w 109857"/>
                <a:gd name="connsiteY3" fmla="*/ 70954 h 73284"/>
                <a:gd name="connsiteX4" fmla="*/ 106665 w 109857"/>
                <a:gd name="connsiteY4" fmla="*/ 68629 h 73284"/>
                <a:gd name="connsiteX5" fmla="*/ 108941 w 109857"/>
                <a:gd name="connsiteY5" fmla="*/ 59377 h 73284"/>
                <a:gd name="connsiteX6" fmla="*/ 106418 w 109857"/>
                <a:gd name="connsiteY6" fmla="*/ 44930 h 73284"/>
                <a:gd name="connsiteX7" fmla="*/ 103400 w 109857"/>
                <a:gd name="connsiteY7" fmla="*/ 15295 h 73284"/>
                <a:gd name="connsiteX8" fmla="*/ 96028 w 109857"/>
                <a:gd name="connsiteY8" fmla="*/ 4509 h 73284"/>
                <a:gd name="connsiteX9" fmla="*/ 86925 w 109857"/>
                <a:gd name="connsiteY9" fmla="*/ 3965 h 73284"/>
                <a:gd name="connsiteX10" fmla="*/ 79009 w 109857"/>
                <a:gd name="connsiteY10" fmla="*/ 4509 h 73284"/>
                <a:gd name="connsiteX11" fmla="*/ 55904 w 109857"/>
                <a:gd name="connsiteY11" fmla="*/ 2332 h 73284"/>
                <a:gd name="connsiteX12" fmla="*/ 41111 w 109857"/>
                <a:gd name="connsiteY12" fmla="*/ 7 h 73284"/>
                <a:gd name="connsiteX13" fmla="*/ 22063 w 109857"/>
                <a:gd name="connsiteY13" fmla="*/ 3371 h 73284"/>
                <a:gd name="connsiteX14" fmla="*/ 15186 w 109857"/>
                <a:gd name="connsiteY14" fmla="*/ 6884 h 73284"/>
                <a:gd name="connsiteX15" fmla="*/ 14791 w 109857"/>
                <a:gd name="connsiteY15" fmla="*/ 7527 h 73284"/>
                <a:gd name="connsiteX16" fmla="*/ 14048 w 109857"/>
                <a:gd name="connsiteY16" fmla="*/ 9853 h 73284"/>
                <a:gd name="connsiteX17" fmla="*/ 13850 w 109857"/>
                <a:gd name="connsiteY17" fmla="*/ 15047 h 73284"/>
                <a:gd name="connsiteX18" fmla="*/ 8359 w 109857"/>
                <a:gd name="connsiteY18" fmla="*/ 36965 h 73284"/>
                <a:gd name="connsiteX19" fmla="*/ 740 w 109857"/>
                <a:gd name="connsiteY19" fmla="*/ 55963 h 7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57" h="73284">
                  <a:moveTo>
                    <a:pt x="641" y="55864"/>
                  </a:moveTo>
                  <a:cubicBezTo>
                    <a:pt x="3560" y="61306"/>
                    <a:pt x="10437" y="63533"/>
                    <a:pt x="15928" y="65363"/>
                  </a:cubicBezTo>
                  <a:cubicBezTo>
                    <a:pt x="38786" y="73131"/>
                    <a:pt x="64661" y="73824"/>
                    <a:pt x="88508" y="73032"/>
                  </a:cubicBezTo>
                  <a:cubicBezTo>
                    <a:pt x="89893" y="72982"/>
                    <a:pt x="94148" y="72488"/>
                    <a:pt x="99689" y="70954"/>
                  </a:cubicBezTo>
                  <a:cubicBezTo>
                    <a:pt x="101866" y="70360"/>
                    <a:pt x="104192" y="69569"/>
                    <a:pt x="106665" y="68629"/>
                  </a:cubicBezTo>
                  <a:cubicBezTo>
                    <a:pt x="110970" y="66996"/>
                    <a:pt x="110030" y="62741"/>
                    <a:pt x="108941" y="59377"/>
                  </a:cubicBezTo>
                  <a:cubicBezTo>
                    <a:pt x="107457" y="54677"/>
                    <a:pt x="106764" y="49779"/>
                    <a:pt x="106418" y="44930"/>
                  </a:cubicBezTo>
                  <a:cubicBezTo>
                    <a:pt x="105626" y="35035"/>
                    <a:pt x="106072" y="24942"/>
                    <a:pt x="103400" y="15295"/>
                  </a:cubicBezTo>
                  <a:cubicBezTo>
                    <a:pt x="102213" y="10941"/>
                    <a:pt x="100036" y="6488"/>
                    <a:pt x="96028" y="4509"/>
                  </a:cubicBezTo>
                  <a:cubicBezTo>
                    <a:pt x="93109" y="3075"/>
                    <a:pt x="89992" y="3371"/>
                    <a:pt x="86925" y="3965"/>
                  </a:cubicBezTo>
                  <a:cubicBezTo>
                    <a:pt x="84204" y="4460"/>
                    <a:pt x="81780" y="4311"/>
                    <a:pt x="79009" y="4509"/>
                  </a:cubicBezTo>
                  <a:cubicBezTo>
                    <a:pt x="70895" y="5103"/>
                    <a:pt x="63622" y="4757"/>
                    <a:pt x="55904" y="2332"/>
                  </a:cubicBezTo>
                  <a:cubicBezTo>
                    <a:pt x="51105" y="848"/>
                    <a:pt x="46158" y="-92"/>
                    <a:pt x="41111" y="7"/>
                  </a:cubicBezTo>
                  <a:cubicBezTo>
                    <a:pt x="34630" y="205"/>
                    <a:pt x="28149" y="1096"/>
                    <a:pt x="22063" y="3371"/>
                  </a:cubicBezTo>
                  <a:cubicBezTo>
                    <a:pt x="19985" y="4163"/>
                    <a:pt x="16621" y="5054"/>
                    <a:pt x="15186" y="6884"/>
                  </a:cubicBezTo>
                  <a:cubicBezTo>
                    <a:pt x="15038" y="7082"/>
                    <a:pt x="14890" y="7280"/>
                    <a:pt x="14791" y="7527"/>
                  </a:cubicBezTo>
                  <a:cubicBezTo>
                    <a:pt x="14444" y="8220"/>
                    <a:pt x="14197" y="9012"/>
                    <a:pt x="14048" y="9853"/>
                  </a:cubicBezTo>
                  <a:cubicBezTo>
                    <a:pt x="13801" y="11634"/>
                    <a:pt x="13900" y="13563"/>
                    <a:pt x="13850" y="15047"/>
                  </a:cubicBezTo>
                  <a:cubicBezTo>
                    <a:pt x="13603" y="22617"/>
                    <a:pt x="11674" y="30137"/>
                    <a:pt x="8359" y="36965"/>
                  </a:cubicBezTo>
                  <a:cubicBezTo>
                    <a:pt x="5935" y="42011"/>
                    <a:pt x="-2526" y="49828"/>
                    <a:pt x="740" y="559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5" name="צורה חופשית: צורה 284">
              <a:extLst>
                <a:ext uri="{FF2B5EF4-FFF2-40B4-BE49-F238E27FC236}">
                  <a16:creationId xmlns:a16="http://schemas.microsoft.com/office/drawing/2014/main" id="{DE7D137A-CB0A-C4FC-2C91-1E64D537F941}"/>
                </a:ext>
              </a:extLst>
            </p:cNvPr>
            <p:cNvSpPr/>
            <p:nvPr/>
          </p:nvSpPr>
          <p:spPr>
            <a:xfrm>
              <a:off x="4860304" y="428941"/>
              <a:ext cx="99689" cy="63754"/>
            </a:xfrm>
            <a:custGeom>
              <a:avLst/>
              <a:gdLst>
                <a:gd name="connsiteX0" fmla="*/ 690 w 99689"/>
                <a:gd name="connsiteY0" fmla="*/ 46326 h 63754"/>
                <a:gd name="connsiteX1" fmla="*/ 15978 w 99689"/>
                <a:gd name="connsiteY1" fmla="*/ 55825 h 63754"/>
                <a:gd name="connsiteX2" fmla="*/ 30029 w 99689"/>
                <a:gd name="connsiteY2" fmla="*/ 59733 h 63754"/>
                <a:gd name="connsiteX3" fmla="*/ 88508 w 99689"/>
                <a:gd name="connsiteY3" fmla="*/ 63493 h 63754"/>
                <a:gd name="connsiteX4" fmla="*/ 99689 w 99689"/>
                <a:gd name="connsiteY4" fmla="*/ 61415 h 63754"/>
                <a:gd name="connsiteX5" fmla="*/ 98749 w 99689"/>
                <a:gd name="connsiteY5" fmla="*/ 49393 h 63754"/>
                <a:gd name="connsiteX6" fmla="*/ 96473 w 99689"/>
                <a:gd name="connsiteY6" fmla="*/ 29306 h 63754"/>
                <a:gd name="connsiteX7" fmla="*/ 92070 w 99689"/>
                <a:gd name="connsiteY7" fmla="*/ 10110 h 63754"/>
                <a:gd name="connsiteX8" fmla="*/ 77426 w 99689"/>
                <a:gd name="connsiteY8" fmla="*/ 5509 h 63754"/>
                <a:gd name="connsiteX9" fmla="*/ 65106 w 99689"/>
                <a:gd name="connsiteY9" fmla="*/ 8230 h 63754"/>
                <a:gd name="connsiteX10" fmla="*/ 56201 w 99689"/>
                <a:gd name="connsiteY10" fmla="*/ 9615 h 63754"/>
                <a:gd name="connsiteX11" fmla="*/ 46009 w 99689"/>
                <a:gd name="connsiteY11" fmla="*/ 6449 h 63754"/>
                <a:gd name="connsiteX12" fmla="*/ 37549 w 99689"/>
                <a:gd name="connsiteY12" fmla="*/ 2540 h 63754"/>
                <a:gd name="connsiteX13" fmla="*/ 17808 w 99689"/>
                <a:gd name="connsiteY13" fmla="*/ 17 h 63754"/>
                <a:gd name="connsiteX14" fmla="*/ 14048 w 99689"/>
                <a:gd name="connsiteY14" fmla="*/ 265 h 63754"/>
                <a:gd name="connsiteX15" fmla="*/ 13850 w 99689"/>
                <a:gd name="connsiteY15" fmla="*/ 5459 h 63754"/>
                <a:gd name="connsiteX16" fmla="*/ 8359 w 99689"/>
                <a:gd name="connsiteY16" fmla="*/ 27377 h 63754"/>
                <a:gd name="connsiteX17" fmla="*/ 740 w 99689"/>
                <a:gd name="connsiteY17" fmla="*/ 46375 h 6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689" h="63754">
                  <a:moveTo>
                    <a:pt x="690" y="46326"/>
                  </a:moveTo>
                  <a:cubicBezTo>
                    <a:pt x="3609" y="51768"/>
                    <a:pt x="10486" y="53994"/>
                    <a:pt x="15978" y="55825"/>
                  </a:cubicBezTo>
                  <a:cubicBezTo>
                    <a:pt x="20530" y="57408"/>
                    <a:pt x="25279" y="58645"/>
                    <a:pt x="30029" y="59733"/>
                  </a:cubicBezTo>
                  <a:cubicBezTo>
                    <a:pt x="49077" y="63840"/>
                    <a:pt x="69460" y="64137"/>
                    <a:pt x="88508" y="63493"/>
                  </a:cubicBezTo>
                  <a:cubicBezTo>
                    <a:pt x="89893" y="63444"/>
                    <a:pt x="94148" y="62949"/>
                    <a:pt x="99689" y="61415"/>
                  </a:cubicBezTo>
                  <a:cubicBezTo>
                    <a:pt x="99640" y="61415"/>
                    <a:pt x="98848" y="50432"/>
                    <a:pt x="98749" y="49393"/>
                  </a:cubicBezTo>
                  <a:cubicBezTo>
                    <a:pt x="98007" y="42665"/>
                    <a:pt x="97216" y="35985"/>
                    <a:pt x="96473" y="29306"/>
                  </a:cubicBezTo>
                  <a:cubicBezTo>
                    <a:pt x="95731" y="22776"/>
                    <a:pt x="94940" y="16047"/>
                    <a:pt x="92070" y="10110"/>
                  </a:cubicBezTo>
                  <a:cubicBezTo>
                    <a:pt x="88854" y="3728"/>
                    <a:pt x="83758" y="4074"/>
                    <a:pt x="77426" y="5509"/>
                  </a:cubicBezTo>
                  <a:cubicBezTo>
                    <a:pt x="73319" y="6399"/>
                    <a:pt x="69213" y="7340"/>
                    <a:pt x="65106" y="8230"/>
                  </a:cubicBezTo>
                  <a:cubicBezTo>
                    <a:pt x="62187" y="8923"/>
                    <a:pt x="59219" y="9615"/>
                    <a:pt x="56201" y="9615"/>
                  </a:cubicBezTo>
                  <a:cubicBezTo>
                    <a:pt x="52441" y="9615"/>
                    <a:pt x="49225" y="8131"/>
                    <a:pt x="46009" y="6449"/>
                  </a:cubicBezTo>
                  <a:cubicBezTo>
                    <a:pt x="43288" y="5014"/>
                    <a:pt x="40517" y="3480"/>
                    <a:pt x="37549" y="2540"/>
                  </a:cubicBezTo>
                  <a:cubicBezTo>
                    <a:pt x="31216" y="660"/>
                    <a:pt x="24438" y="265"/>
                    <a:pt x="17808" y="17"/>
                  </a:cubicBezTo>
                  <a:cubicBezTo>
                    <a:pt x="16621" y="-32"/>
                    <a:pt x="15335" y="17"/>
                    <a:pt x="14048" y="265"/>
                  </a:cubicBezTo>
                  <a:cubicBezTo>
                    <a:pt x="13801" y="2046"/>
                    <a:pt x="13900" y="3975"/>
                    <a:pt x="13850" y="5459"/>
                  </a:cubicBezTo>
                  <a:cubicBezTo>
                    <a:pt x="13603" y="13029"/>
                    <a:pt x="11674" y="20549"/>
                    <a:pt x="8359" y="27377"/>
                  </a:cubicBezTo>
                  <a:cubicBezTo>
                    <a:pt x="5934" y="32423"/>
                    <a:pt x="-2526" y="40240"/>
                    <a:pt x="740" y="4637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6" name="צורה חופשית: צורה 285">
              <a:extLst>
                <a:ext uri="{FF2B5EF4-FFF2-40B4-BE49-F238E27FC236}">
                  <a16:creationId xmlns:a16="http://schemas.microsoft.com/office/drawing/2014/main" id="{B3F4930F-192D-2D99-C3CF-55F8DB42A159}"/>
                </a:ext>
              </a:extLst>
            </p:cNvPr>
            <p:cNvSpPr/>
            <p:nvPr/>
          </p:nvSpPr>
          <p:spPr>
            <a:xfrm>
              <a:off x="4890247" y="433535"/>
              <a:ext cx="69746" cy="59110"/>
            </a:xfrm>
            <a:custGeom>
              <a:avLst/>
              <a:gdLst>
                <a:gd name="connsiteX0" fmla="*/ 86 w 69746"/>
                <a:gd name="connsiteY0" fmla="*/ 55089 h 59110"/>
                <a:gd name="connsiteX1" fmla="*/ 58565 w 69746"/>
                <a:gd name="connsiteY1" fmla="*/ 58849 h 59110"/>
                <a:gd name="connsiteX2" fmla="*/ 69747 w 69746"/>
                <a:gd name="connsiteY2" fmla="*/ 56771 h 59110"/>
                <a:gd name="connsiteX3" fmla="*/ 68807 w 69746"/>
                <a:gd name="connsiteY3" fmla="*/ 44749 h 59110"/>
                <a:gd name="connsiteX4" fmla="*/ 66531 w 69746"/>
                <a:gd name="connsiteY4" fmla="*/ 24662 h 59110"/>
                <a:gd name="connsiteX5" fmla="*/ 62128 w 69746"/>
                <a:gd name="connsiteY5" fmla="*/ 5466 h 59110"/>
                <a:gd name="connsiteX6" fmla="*/ 47483 w 69746"/>
                <a:gd name="connsiteY6" fmla="*/ 865 h 59110"/>
                <a:gd name="connsiteX7" fmla="*/ 35164 w 69746"/>
                <a:gd name="connsiteY7" fmla="*/ 3586 h 59110"/>
                <a:gd name="connsiteX8" fmla="*/ 26258 w 69746"/>
                <a:gd name="connsiteY8" fmla="*/ 4971 h 59110"/>
                <a:gd name="connsiteX9" fmla="*/ 16066 w 69746"/>
                <a:gd name="connsiteY9" fmla="*/ 1805 h 59110"/>
                <a:gd name="connsiteX10" fmla="*/ 8348 w 69746"/>
                <a:gd name="connsiteY10" fmla="*/ 38070 h 59110"/>
                <a:gd name="connsiteX11" fmla="*/ 86 w 69746"/>
                <a:gd name="connsiteY11" fmla="*/ 55139 h 5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6" h="59110">
                  <a:moveTo>
                    <a:pt x="86" y="55089"/>
                  </a:moveTo>
                  <a:cubicBezTo>
                    <a:pt x="19134" y="59196"/>
                    <a:pt x="39518" y="59492"/>
                    <a:pt x="58565" y="58849"/>
                  </a:cubicBezTo>
                  <a:cubicBezTo>
                    <a:pt x="59951" y="58800"/>
                    <a:pt x="64205" y="58305"/>
                    <a:pt x="69747" y="56771"/>
                  </a:cubicBezTo>
                  <a:cubicBezTo>
                    <a:pt x="69697" y="56771"/>
                    <a:pt x="68906" y="45788"/>
                    <a:pt x="68807" y="44749"/>
                  </a:cubicBezTo>
                  <a:cubicBezTo>
                    <a:pt x="68064" y="38020"/>
                    <a:pt x="67273" y="31341"/>
                    <a:pt x="66531" y="24662"/>
                  </a:cubicBezTo>
                  <a:cubicBezTo>
                    <a:pt x="65789" y="18131"/>
                    <a:pt x="64997" y="11403"/>
                    <a:pt x="62128" y="5466"/>
                  </a:cubicBezTo>
                  <a:cubicBezTo>
                    <a:pt x="58912" y="-916"/>
                    <a:pt x="53816" y="-570"/>
                    <a:pt x="47483" y="865"/>
                  </a:cubicBezTo>
                  <a:cubicBezTo>
                    <a:pt x="43377" y="1755"/>
                    <a:pt x="39270" y="2695"/>
                    <a:pt x="35164" y="3586"/>
                  </a:cubicBezTo>
                  <a:cubicBezTo>
                    <a:pt x="32245" y="4279"/>
                    <a:pt x="29276" y="4971"/>
                    <a:pt x="26258" y="4971"/>
                  </a:cubicBezTo>
                  <a:cubicBezTo>
                    <a:pt x="22498" y="4971"/>
                    <a:pt x="19282" y="3487"/>
                    <a:pt x="16066" y="1805"/>
                  </a:cubicBezTo>
                  <a:cubicBezTo>
                    <a:pt x="13642" y="14025"/>
                    <a:pt x="13840" y="26542"/>
                    <a:pt x="8348" y="38070"/>
                  </a:cubicBezTo>
                  <a:cubicBezTo>
                    <a:pt x="6172" y="42572"/>
                    <a:pt x="-854" y="49350"/>
                    <a:pt x="86" y="5513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7" name="צורה חופשית: צורה 286">
              <a:extLst>
                <a:ext uri="{FF2B5EF4-FFF2-40B4-BE49-F238E27FC236}">
                  <a16:creationId xmlns:a16="http://schemas.microsoft.com/office/drawing/2014/main" id="{F88E20BA-1AC6-2982-64A7-C620DF4F9E4D}"/>
                </a:ext>
              </a:extLst>
            </p:cNvPr>
            <p:cNvSpPr/>
            <p:nvPr/>
          </p:nvSpPr>
          <p:spPr>
            <a:xfrm>
              <a:off x="4667687" y="678462"/>
              <a:ext cx="49275" cy="133228"/>
            </a:xfrm>
            <a:custGeom>
              <a:avLst/>
              <a:gdLst>
                <a:gd name="connsiteX0" fmla="*/ 40183 w 49275"/>
                <a:gd name="connsiteY0" fmla="*/ 41161 h 133228"/>
                <a:gd name="connsiteX1" fmla="*/ 47159 w 49275"/>
                <a:gd name="connsiteY1" fmla="*/ 114878 h 133228"/>
                <a:gd name="connsiteX2" fmla="*/ 42261 w 49275"/>
                <a:gd name="connsiteY2" fmla="*/ 133085 h 133228"/>
                <a:gd name="connsiteX3" fmla="*/ 29298 w 49275"/>
                <a:gd name="connsiteY3" fmla="*/ 117896 h 133228"/>
                <a:gd name="connsiteX4" fmla="*/ 11191 w 49275"/>
                <a:gd name="connsiteY4" fmla="*/ 74903 h 133228"/>
                <a:gd name="connsiteX5" fmla="*/ 5699 w 49275"/>
                <a:gd name="connsiteY5" fmla="*/ 4698 h 133228"/>
                <a:gd name="connsiteX6" fmla="*/ 11784 w 49275"/>
                <a:gd name="connsiteY6" fmla="*/ 888 h 133228"/>
                <a:gd name="connsiteX7" fmla="*/ 40133 w 49275"/>
                <a:gd name="connsiteY7" fmla="*/ 41161 h 1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75" h="133228">
                  <a:moveTo>
                    <a:pt x="40183" y="41161"/>
                  </a:moveTo>
                  <a:cubicBezTo>
                    <a:pt x="42013" y="64513"/>
                    <a:pt x="42904" y="105379"/>
                    <a:pt x="47159" y="114878"/>
                  </a:cubicBezTo>
                  <a:cubicBezTo>
                    <a:pt x="51414" y="124377"/>
                    <a:pt x="48989" y="130611"/>
                    <a:pt x="42261" y="133085"/>
                  </a:cubicBezTo>
                  <a:cubicBezTo>
                    <a:pt x="39094" y="134272"/>
                    <a:pt x="34493" y="127989"/>
                    <a:pt x="29298" y="117896"/>
                  </a:cubicBezTo>
                  <a:cubicBezTo>
                    <a:pt x="23559" y="106665"/>
                    <a:pt x="17078" y="90636"/>
                    <a:pt x="11191" y="74903"/>
                  </a:cubicBezTo>
                  <a:cubicBezTo>
                    <a:pt x="2087" y="50561"/>
                    <a:pt x="-5730" y="16869"/>
                    <a:pt x="5699" y="4698"/>
                  </a:cubicBezTo>
                  <a:cubicBezTo>
                    <a:pt x="7331" y="2966"/>
                    <a:pt x="9360" y="1680"/>
                    <a:pt x="11784" y="888"/>
                  </a:cubicBezTo>
                  <a:cubicBezTo>
                    <a:pt x="29744" y="-4801"/>
                    <a:pt x="38303" y="17809"/>
                    <a:pt x="40133" y="411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8" name="צורה חופשית: צורה 287">
              <a:extLst>
                <a:ext uri="{FF2B5EF4-FFF2-40B4-BE49-F238E27FC236}">
                  <a16:creationId xmlns:a16="http://schemas.microsoft.com/office/drawing/2014/main" id="{66E473FC-7161-F9EB-1806-04565850AAE6}"/>
                </a:ext>
              </a:extLst>
            </p:cNvPr>
            <p:cNvSpPr/>
            <p:nvPr/>
          </p:nvSpPr>
          <p:spPr>
            <a:xfrm>
              <a:off x="4667687" y="681725"/>
              <a:ext cx="31029" cy="114682"/>
            </a:xfrm>
            <a:custGeom>
              <a:avLst/>
              <a:gdLst>
                <a:gd name="connsiteX0" fmla="*/ 31030 w 31029"/>
                <a:gd name="connsiteY0" fmla="*/ 113495 h 114682"/>
                <a:gd name="connsiteX1" fmla="*/ 29298 w 31029"/>
                <a:gd name="connsiteY1" fmla="*/ 114683 h 114682"/>
                <a:gd name="connsiteX2" fmla="*/ 11191 w 31029"/>
                <a:gd name="connsiteY2" fmla="*/ 71689 h 114682"/>
                <a:gd name="connsiteX3" fmla="*/ 5699 w 31029"/>
                <a:gd name="connsiteY3" fmla="*/ 1484 h 114682"/>
                <a:gd name="connsiteX4" fmla="*/ 9954 w 31029"/>
                <a:gd name="connsiteY4" fmla="*/ 0 h 114682"/>
                <a:gd name="connsiteX5" fmla="*/ 5748 w 31029"/>
                <a:gd name="connsiteY5" fmla="*/ 27706 h 114682"/>
                <a:gd name="connsiteX6" fmla="*/ 31030 w 31029"/>
                <a:gd name="connsiteY6" fmla="*/ 113545 h 1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9" h="114682">
                  <a:moveTo>
                    <a:pt x="31030" y="113495"/>
                  </a:moveTo>
                  <a:lnTo>
                    <a:pt x="29298" y="114683"/>
                  </a:lnTo>
                  <a:cubicBezTo>
                    <a:pt x="23559" y="103452"/>
                    <a:pt x="17078" y="87422"/>
                    <a:pt x="11191" y="71689"/>
                  </a:cubicBezTo>
                  <a:cubicBezTo>
                    <a:pt x="2087" y="47347"/>
                    <a:pt x="-5730" y="13655"/>
                    <a:pt x="5699" y="1484"/>
                  </a:cubicBezTo>
                  <a:cubicBezTo>
                    <a:pt x="8321" y="594"/>
                    <a:pt x="9954" y="0"/>
                    <a:pt x="9954" y="0"/>
                  </a:cubicBezTo>
                  <a:cubicBezTo>
                    <a:pt x="9954" y="0"/>
                    <a:pt x="3027" y="9153"/>
                    <a:pt x="5748" y="27706"/>
                  </a:cubicBezTo>
                  <a:cubicBezTo>
                    <a:pt x="8420" y="46308"/>
                    <a:pt x="31030" y="113545"/>
                    <a:pt x="31030" y="11354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9" name="צורה חופשית: צורה 288">
              <a:extLst>
                <a:ext uri="{FF2B5EF4-FFF2-40B4-BE49-F238E27FC236}">
                  <a16:creationId xmlns:a16="http://schemas.microsoft.com/office/drawing/2014/main" id="{8FAAAFC4-E59A-2CFB-9629-02EF7824F808}"/>
                </a:ext>
              </a:extLst>
            </p:cNvPr>
            <p:cNvSpPr/>
            <p:nvPr/>
          </p:nvSpPr>
          <p:spPr>
            <a:xfrm>
              <a:off x="4712392" y="812610"/>
              <a:ext cx="16292" cy="34262"/>
            </a:xfrm>
            <a:custGeom>
              <a:avLst/>
              <a:gdLst>
                <a:gd name="connsiteX0" fmla="*/ 16108 w 16292"/>
                <a:gd name="connsiteY0" fmla="*/ 34262 h 34262"/>
                <a:gd name="connsiteX1" fmla="*/ 1711 w 16292"/>
                <a:gd name="connsiteY1" fmla="*/ 174 h 34262"/>
                <a:gd name="connsiteX2" fmla="*/ 16108 w 16292"/>
                <a:gd name="connsiteY2" fmla="*/ 34262 h 3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92" h="34262">
                  <a:moveTo>
                    <a:pt x="16108" y="34262"/>
                  </a:moveTo>
                  <a:cubicBezTo>
                    <a:pt x="10072" y="33520"/>
                    <a:pt x="-5067" y="2549"/>
                    <a:pt x="1711" y="174"/>
                  </a:cubicBezTo>
                  <a:cubicBezTo>
                    <a:pt x="10369" y="-2844"/>
                    <a:pt x="17543" y="34460"/>
                    <a:pt x="16108" y="342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0" name="צורה חופשית: צורה 289">
              <a:extLst>
                <a:ext uri="{FF2B5EF4-FFF2-40B4-BE49-F238E27FC236}">
                  <a16:creationId xmlns:a16="http://schemas.microsoft.com/office/drawing/2014/main" id="{E54C28F4-19BF-A135-3E0E-A53429BD4F54}"/>
                </a:ext>
              </a:extLst>
            </p:cNvPr>
            <p:cNvSpPr/>
            <p:nvPr/>
          </p:nvSpPr>
          <p:spPr>
            <a:xfrm>
              <a:off x="4711424" y="814515"/>
              <a:ext cx="16923" cy="32154"/>
            </a:xfrm>
            <a:custGeom>
              <a:avLst/>
              <a:gdLst>
                <a:gd name="connsiteX0" fmla="*/ 16533 w 16923"/>
                <a:gd name="connsiteY0" fmla="*/ 32010 h 32154"/>
                <a:gd name="connsiteX1" fmla="*/ 13861 w 16923"/>
                <a:gd name="connsiteY1" fmla="*/ 30526 h 32154"/>
                <a:gd name="connsiteX2" fmla="*/ 8023 w 16923"/>
                <a:gd name="connsiteY2" fmla="*/ 21274 h 32154"/>
                <a:gd name="connsiteX3" fmla="*/ 552 w 16923"/>
                <a:gd name="connsiteY3" fmla="*/ 0 h 32154"/>
                <a:gd name="connsiteX4" fmla="*/ 16533 w 16923"/>
                <a:gd name="connsiteY4" fmla="*/ 32010 h 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3" h="32154">
                  <a:moveTo>
                    <a:pt x="16533" y="32010"/>
                  </a:moveTo>
                  <a:cubicBezTo>
                    <a:pt x="18066" y="32604"/>
                    <a:pt x="14652" y="31219"/>
                    <a:pt x="13861" y="30526"/>
                  </a:cubicBezTo>
                  <a:cubicBezTo>
                    <a:pt x="11288" y="28102"/>
                    <a:pt x="9606" y="24391"/>
                    <a:pt x="8023" y="21274"/>
                  </a:cubicBezTo>
                  <a:cubicBezTo>
                    <a:pt x="5945" y="17267"/>
                    <a:pt x="-2169" y="4502"/>
                    <a:pt x="552" y="0"/>
                  </a:cubicBezTo>
                  <a:cubicBezTo>
                    <a:pt x="3026" y="9153"/>
                    <a:pt x="7973" y="23501"/>
                    <a:pt x="16533" y="3201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1" name="צורה חופשית: צורה 290">
              <a:extLst>
                <a:ext uri="{FF2B5EF4-FFF2-40B4-BE49-F238E27FC236}">
                  <a16:creationId xmlns:a16="http://schemas.microsoft.com/office/drawing/2014/main" id="{5CF0F6A9-26EA-EBD6-1914-EC9AA5D4D744}"/>
                </a:ext>
              </a:extLst>
            </p:cNvPr>
            <p:cNvSpPr/>
            <p:nvPr/>
          </p:nvSpPr>
          <p:spPr>
            <a:xfrm>
              <a:off x="4707120" y="819238"/>
              <a:ext cx="13823" cy="35504"/>
            </a:xfrm>
            <a:custGeom>
              <a:avLst/>
              <a:gdLst>
                <a:gd name="connsiteX0" fmla="*/ 13514 w 13823"/>
                <a:gd name="connsiteY0" fmla="*/ 35500 h 35504"/>
                <a:gd name="connsiteX1" fmla="*/ 4560 w 13823"/>
                <a:gd name="connsiteY1" fmla="*/ 18926 h 35504"/>
                <a:gd name="connsiteX2" fmla="*/ 2729 w 13823"/>
                <a:gd name="connsiteY2" fmla="*/ 76 h 35504"/>
                <a:gd name="connsiteX3" fmla="*/ 13514 w 13823"/>
                <a:gd name="connsiteY3" fmla="*/ 35500 h 3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3" h="35504">
                  <a:moveTo>
                    <a:pt x="13514" y="35500"/>
                  </a:moveTo>
                  <a:cubicBezTo>
                    <a:pt x="8814" y="35797"/>
                    <a:pt x="5599" y="21993"/>
                    <a:pt x="4560" y="18926"/>
                  </a:cubicBezTo>
                  <a:cubicBezTo>
                    <a:pt x="3273" y="15215"/>
                    <a:pt x="-3802" y="1511"/>
                    <a:pt x="2729" y="76"/>
                  </a:cubicBezTo>
                  <a:cubicBezTo>
                    <a:pt x="11684" y="-1903"/>
                    <a:pt x="14900" y="35401"/>
                    <a:pt x="13514" y="355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2" name="צורה חופשית: צורה 291">
              <a:extLst>
                <a:ext uri="{FF2B5EF4-FFF2-40B4-BE49-F238E27FC236}">
                  <a16:creationId xmlns:a16="http://schemas.microsoft.com/office/drawing/2014/main" id="{F7CB87DC-53FE-24EF-8F4C-D2AAA25AA78C}"/>
                </a:ext>
              </a:extLst>
            </p:cNvPr>
            <p:cNvSpPr/>
            <p:nvPr/>
          </p:nvSpPr>
          <p:spPr>
            <a:xfrm>
              <a:off x="4706825" y="820996"/>
              <a:ext cx="13737" cy="33588"/>
            </a:xfrm>
            <a:custGeom>
              <a:avLst/>
              <a:gdLst>
                <a:gd name="connsiteX0" fmla="*/ 13314 w 13737"/>
                <a:gd name="connsiteY0" fmla="*/ 33346 h 33588"/>
                <a:gd name="connsiteX1" fmla="*/ 11484 w 13737"/>
                <a:gd name="connsiteY1" fmla="*/ 32307 h 33588"/>
                <a:gd name="connsiteX2" fmla="*/ 7130 w 13737"/>
                <a:gd name="connsiteY2" fmla="*/ 22659 h 33588"/>
                <a:gd name="connsiteX3" fmla="*/ 501 w 13737"/>
                <a:gd name="connsiteY3" fmla="*/ 0 h 33588"/>
                <a:gd name="connsiteX4" fmla="*/ 13265 w 13737"/>
                <a:gd name="connsiteY4" fmla="*/ 33346 h 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7" h="33588">
                  <a:moveTo>
                    <a:pt x="13314" y="33346"/>
                  </a:moveTo>
                  <a:cubicBezTo>
                    <a:pt x="14749" y="34088"/>
                    <a:pt x="12127" y="32950"/>
                    <a:pt x="11484" y="32307"/>
                  </a:cubicBezTo>
                  <a:cubicBezTo>
                    <a:pt x="9258" y="29833"/>
                    <a:pt x="8219" y="25727"/>
                    <a:pt x="7130" y="22659"/>
                  </a:cubicBezTo>
                  <a:cubicBezTo>
                    <a:pt x="5745" y="18701"/>
                    <a:pt x="-2023" y="3364"/>
                    <a:pt x="501" y="0"/>
                  </a:cubicBezTo>
                  <a:cubicBezTo>
                    <a:pt x="3716" y="11132"/>
                    <a:pt x="7427" y="22907"/>
                    <a:pt x="13265" y="33346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3" name="צורה חופשית: צורה 292">
              <a:extLst>
                <a:ext uri="{FF2B5EF4-FFF2-40B4-BE49-F238E27FC236}">
                  <a16:creationId xmlns:a16="http://schemas.microsoft.com/office/drawing/2014/main" id="{D0D6863F-1633-3EB0-19EF-F8FF7081BD39}"/>
                </a:ext>
              </a:extLst>
            </p:cNvPr>
            <p:cNvSpPr/>
            <p:nvPr/>
          </p:nvSpPr>
          <p:spPr>
            <a:xfrm>
              <a:off x="4701164" y="821019"/>
              <a:ext cx="16338" cy="34290"/>
            </a:xfrm>
            <a:custGeom>
              <a:avLst/>
              <a:gdLst>
                <a:gd name="connsiteX0" fmla="*/ 16155 w 16338"/>
                <a:gd name="connsiteY0" fmla="*/ 34264 h 34290"/>
                <a:gd name="connsiteX1" fmla="*/ 1758 w 16338"/>
                <a:gd name="connsiteY1" fmla="*/ 176 h 34290"/>
                <a:gd name="connsiteX2" fmla="*/ 16155 w 16338"/>
                <a:gd name="connsiteY2" fmla="*/ 3426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38" h="34290">
                  <a:moveTo>
                    <a:pt x="16155" y="34264"/>
                  </a:moveTo>
                  <a:cubicBezTo>
                    <a:pt x="9526" y="35352"/>
                    <a:pt x="-5020" y="2551"/>
                    <a:pt x="1758" y="176"/>
                  </a:cubicBezTo>
                  <a:cubicBezTo>
                    <a:pt x="10416" y="-2842"/>
                    <a:pt x="17590" y="34016"/>
                    <a:pt x="16155" y="34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4" name="צורה חופשית: צורה 293">
              <a:extLst>
                <a:ext uri="{FF2B5EF4-FFF2-40B4-BE49-F238E27FC236}">
                  <a16:creationId xmlns:a16="http://schemas.microsoft.com/office/drawing/2014/main" id="{E59A8AF3-7B0E-90B8-A64B-01563F7835BB}"/>
                </a:ext>
              </a:extLst>
            </p:cNvPr>
            <p:cNvSpPr/>
            <p:nvPr/>
          </p:nvSpPr>
          <p:spPr>
            <a:xfrm>
              <a:off x="4700243" y="822926"/>
              <a:ext cx="16906" cy="32154"/>
            </a:xfrm>
            <a:custGeom>
              <a:avLst/>
              <a:gdLst>
                <a:gd name="connsiteX0" fmla="*/ 16532 w 16906"/>
                <a:gd name="connsiteY0" fmla="*/ 32010 h 32154"/>
                <a:gd name="connsiteX1" fmla="*/ 13861 w 16906"/>
                <a:gd name="connsiteY1" fmla="*/ 30526 h 32154"/>
                <a:gd name="connsiteX2" fmla="*/ 8023 w 16906"/>
                <a:gd name="connsiteY2" fmla="*/ 21274 h 32154"/>
                <a:gd name="connsiteX3" fmla="*/ 552 w 16906"/>
                <a:gd name="connsiteY3" fmla="*/ 0 h 32154"/>
                <a:gd name="connsiteX4" fmla="*/ 7479 w 16906"/>
                <a:gd name="connsiteY4" fmla="*/ 18009 h 32154"/>
                <a:gd name="connsiteX5" fmla="*/ 16532 w 16906"/>
                <a:gd name="connsiteY5" fmla="*/ 32010 h 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6" h="32154">
                  <a:moveTo>
                    <a:pt x="16532" y="32010"/>
                  </a:moveTo>
                  <a:cubicBezTo>
                    <a:pt x="18017" y="32604"/>
                    <a:pt x="14652" y="31219"/>
                    <a:pt x="13861" y="30526"/>
                  </a:cubicBezTo>
                  <a:cubicBezTo>
                    <a:pt x="11288" y="28102"/>
                    <a:pt x="9606" y="24391"/>
                    <a:pt x="8023" y="21274"/>
                  </a:cubicBezTo>
                  <a:cubicBezTo>
                    <a:pt x="5945" y="17267"/>
                    <a:pt x="-2169" y="4502"/>
                    <a:pt x="552" y="0"/>
                  </a:cubicBezTo>
                  <a:cubicBezTo>
                    <a:pt x="2185" y="5986"/>
                    <a:pt x="4708" y="12072"/>
                    <a:pt x="7479" y="18009"/>
                  </a:cubicBezTo>
                  <a:cubicBezTo>
                    <a:pt x="9359" y="22066"/>
                    <a:pt x="12822" y="29190"/>
                    <a:pt x="16532" y="3201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5" name="צורה חופשית: צורה 294">
              <a:extLst>
                <a:ext uri="{FF2B5EF4-FFF2-40B4-BE49-F238E27FC236}">
                  <a16:creationId xmlns:a16="http://schemas.microsoft.com/office/drawing/2014/main" id="{0791B6C6-17AD-136D-8415-FE89FDACFD09}"/>
                </a:ext>
              </a:extLst>
            </p:cNvPr>
            <p:cNvSpPr/>
            <p:nvPr/>
          </p:nvSpPr>
          <p:spPr>
            <a:xfrm>
              <a:off x="4694445" y="818683"/>
              <a:ext cx="10727" cy="32596"/>
            </a:xfrm>
            <a:custGeom>
              <a:avLst/>
              <a:gdLst>
                <a:gd name="connsiteX0" fmla="*/ 10307 w 10727"/>
                <a:gd name="connsiteY0" fmla="*/ 32592 h 32596"/>
                <a:gd name="connsiteX1" fmla="*/ 2193 w 10727"/>
                <a:gd name="connsiteY1" fmla="*/ 38 h 32596"/>
                <a:gd name="connsiteX2" fmla="*/ 10307 w 10727"/>
                <a:gd name="connsiteY2" fmla="*/ 32592 h 3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7" h="32596">
                  <a:moveTo>
                    <a:pt x="10307" y="32592"/>
                  </a:moveTo>
                  <a:cubicBezTo>
                    <a:pt x="5162" y="30762"/>
                    <a:pt x="-4288" y="1126"/>
                    <a:pt x="2193" y="38"/>
                  </a:cubicBezTo>
                  <a:cubicBezTo>
                    <a:pt x="10208" y="-1298"/>
                    <a:pt x="11594" y="33038"/>
                    <a:pt x="10307" y="325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6" name="צורה חופשית: צורה 295">
              <a:extLst>
                <a:ext uri="{FF2B5EF4-FFF2-40B4-BE49-F238E27FC236}">
                  <a16:creationId xmlns:a16="http://schemas.microsoft.com/office/drawing/2014/main" id="{5B79F4D8-2BDD-0590-E588-2AC906B1C84D}"/>
                </a:ext>
              </a:extLst>
            </p:cNvPr>
            <p:cNvSpPr/>
            <p:nvPr/>
          </p:nvSpPr>
          <p:spPr>
            <a:xfrm>
              <a:off x="4693558" y="819957"/>
              <a:ext cx="10748" cy="30921"/>
            </a:xfrm>
            <a:custGeom>
              <a:avLst/>
              <a:gdLst>
                <a:gd name="connsiteX0" fmla="*/ 10749 w 10748"/>
                <a:gd name="connsiteY0" fmla="*/ 30922 h 30921"/>
                <a:gd name="connsiteX1" fmla="*/ 5010 w 10748"/>
                <a:gd name="connsiteY1" fmla="*/ 21225 h 30921"/>
                <a:gd name="connsiteX2" fmla="*/ 903 w 10748"/>
                <a:gd name="connsiteY2" fmla="*/ 0 h 30921"/>
                <a:gd name="connsiteX3" fmla="*/ 10699 w 10748"/>
                <a:gd name="connsiteY3" fmla="*/ 30872 h 3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8" h="30921">
                  <a:moveTo>
                    <a:pt x="10749" y="30922"/>
                  </a:moveTo>
                  <a:cubicBezTo>
                    <a:pt x="9512" y="30180"/>
                    <a:pt x="6346" y="25034"/>
                    <a:pt x="5010" y="21225"/>
                  </a:cubicBezTo>
                  <a:cubicBezTo>
                    <a:pt x="3625" y="17316"/>
                    <a:pt x="-2214" y="3760"/>
                    <a:pt x="903" y="0"/>
                  </a:cubicBezTo>
                  <a:cubicBezTo>
                    <a:pt x="3278" y="10390"/>
                    <a:pt x="4515" y="21472"/>
                    <a:pt x="10699" y="30872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7" name="צורה חופשית: צורה 296">
              <a:extLst>
                <a:ext uri="{FF2B5EF4-FFF2-40B4-BE49-F238E27FC236}">
                  <a16:creationId xmlns:a16="http://schemas.microsoft.com/office/drawing/2014/main" id="{98F052E7-1A85-31DE-7AC4-423ECD93947B}"/>
                </a:ext>
              </a:extLst>
            </p:cNvPr>
            <p:cNvSpPr/>
            <p:nvPr/>
          </p:nvSpPr>
          <p:spPr>
            <a:xfrm>
              <a:off x="4691360" y="787251"/>
              <a:ext cx="29517" cy="40622"/>
            </a:xfrm>
            <a:custGeom>
              <a:avLst/>
              <a:gdLst>
                <a:gd name="connsiteX0" fmla="*/ 3745 w 29517"/>
                <a:gd name="connsiteY0" fmla="*/ 40622 h 40622"/>
                <a:gd name="connsiteX1" fmla="*/ 1964 w 29517"/>
                <a:gd name="connsiteY1" fmla="*/ 9156 h 40622"/>
                <a:gd name="connsiteX2" fmla="*/ 28186 w 29517"/>
                <a:gd name="connsiteY2" fmla="*/ 8117 h 40622"/>
                <a:gd name="connsiteX3" fmla="*/ 28285 w 29517"/>
                <a:gd name="connsiteY3" fmla="*/ 25928 h 40622"/>
                <a:gd name="connsiteX4" fmla="*/ 24080 w 29517"/>
                <a:gd name="connsiteY4" fmla="*/ 32063 h 40622"/>
                <a:gd name="connsiteX5" fmla="*/ 3745 w 29517"/>
                <a:gd name="connsiteY5" fmla="*/ 40622 h 4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17" h="40622">
                  <a:moveTo>
                    <a:pt x="3745" y="40622"/>
                  </a:moveTo>
                  <a:cubicBezTo>
                    <a:pt x="-1252" y="33053"/>
                    <a:pt x="-608" y="17517"/>
                    <a:pt x="1964" y="9156"/>
                  </a:cubicBezTo>
                  <a:cubicBezTo>
                    <a:pt x="5576" y="-2619"/>
                    <a:pt x="22892" y="-3114"/>
                    <a:pt x="28186" y="8117"/>
                  </a:cubicBezTo>
                  <a:cubicBezTo>
                    <a:pt x="30660" y="13362"/>
                    <a:pt x="29077" y="20436"/>
                    <a:pt x="28285" y="25928"/>
                  </a:cubicBezTo>
                  <a:cubicBezTo>
                    <a:pt x="27592" y="30876"/>
                    <a:pt x="29176" y="29787"/>
                    <a:pt x="24080" y="32063"/>
                  </a:cubicBezTo>
                  <a:cubicBezTo>
                    <a:pt x="17351" y="35081"/>
                    <a:pt x="10622" y="37951"/>
                    <a:pt x="3745" y="4062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8" name="צורה חופשית: צורה 297">
              <a:extLst>
                <a:ext uri="{FF2B5EF4-FFF2-40B4-BE49-F238E27FC236}">
                  <a16:creationId xmlns:a16="http://schemas.microsoft.com/office/drawing/2014/main" id="{DAA62C8E-B426-0A44-401F-348780D1C654}"/>
                </a:ext>
              </a:extLst>
            </p:cNvPr>
            <p:cNvSpPr/>
            <p:nvPr/>
          </p:nvSpPr>
          <p:spPr>
            <a:xfrm>
              <a:off x="4691302" y="792499"/>
              <a:ext cx="3803" cy="35423"/>
            </a:xfrm>
            <a:custGeom>
              <a:avLst/>
              <a:gdLst>
                <a:gd name="connsiteX0" fmla="*/ 3803 w 3803"/>
                <a:gd name="connsiteY0" fmla="*/ 35375 h 35423"/>
                <a:gd name="connsiteX1" fmla="*/ 3407 w 3803"/>
                <a:gd name="connsiteY1" fmla="*/ 0 h 35423"/>
                <a:gd name="connsiteX2" fmla="*/ 2566 w 3803"/>
                <a:gd name="connsiteY2" fmla="*/ 19790 h 35423"/>
                <a:gd name="connsiteX3" fmla="*/ 3803 w 3803"/>
                <a:gd name="connsiteY3" fmla="*/ 35424 h 3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3" h="35423">
                  <a:moveTo>
                    <a:pt x="3803" y="35375"/>
                  </a:moveTo>
                  <a:cubicBezTo>
                    <a:pt x="-1787" y="26865"/>
                    <a:pt x="-600" y="8955"/>
                    <a:pt x="3407" y="0"/>
                  </a:cubicBezTo>
                  <a:cubicBezTo>
                    <a:pt x="3655" y="6630"/>
                    <a:pt x="1973" y="13160"/>
                    <a:pt x="2566" y="19790"/>
                  </a:cubicBezTo>
                  <a:cubicBezTo>
                    <a:pt x="2913" y="23501"/>
                    <a:pt x="2665" y="30229"/>
                    <a:pt x="3803" y="35424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9" name="צורה חופשית: צורה 298">
              <a:extLst>
                <a:ext uri="{FF2B5EF4-FFF2-40B4-BE49-F238E27FC236}">
                  <a16:creationId xmlns:a16="http://schemas.microsoft.com/office/drawing/2014/main" id="{621E8F21-4A7C-E4E0-DE26-60C7C639901E}"/>
                </a:ext>
              </a:extLst>
            </p:cNvPr>
            <p:cNvSpPr/>
            <p:nvPr/>
          </p:nvSpPr>
          <p:spPr>
            <a:xfrm>
              <a:off x="4700216" y="788478"/>
              <a:ext cx="21160" cy="17365"/>
            </a:xfrm>
            <a:custGeom>
              <a:avLst/>
              <a:gdLst>
                <a:gd name="connsiteX0" fmla="*/ 21111 w 21160"/>
                <a:gd name="connsiteY0" fmla="*/ 17132 h 17365"/>
                <a:gd name="connsiteX1" fmla="*/ 15570 w 21160"/>
                <a:gd name="connsiteY1" fmla="*/ 3873 h 17365"/>
                <a:gd name="connsiteX2" fmla="*/ 35 w 21160"/>
                <a:gd name="connsiteY2" fmla="*/ 6594 h 17365"/>
                <a:gd name="connsiteX3" fmla="*/ 21161 w 21160"/>
                <a:gd name="connsiteY3" fmla="*/ 17132 h 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0" h="17365">
                  <a:moveTo>
                    <a:pt x="21111" y="17132"/>
                  </a:moveTo>
                  <a:cubicBezTo>
                    <a:pt x="19429" y="13125"/>
                    <a:pt x="18192" y="7237"/>
                    <a:pt x="15570" y="3873"/>
                  </a:cubicBezTo>
                  <a:cubicBezTo>
                    <a:pt x="11365" y="-1520"/>
                    <a:pt x="678" y="-1866"/>
                    <a:pt x="35" y="6594"/>
                  </a:cubicBezTo>
                  <a:cubicBezTo>
                    <a:pt x="-806" y="17231"/>
                    <a:pt x="13789" y="17924"/>
                    <a:pt x="21161" y="17132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0" name="צורה חופשית: צורה 299">
              <a:extLst>
                <a:ext uri="{FF2B5EF4-FFF2-40B4-BE49-F238E27FC236}">
                  <a16:creationId xmlns:a16="http://schemas.microsoft.com/office/drawing/2014/main" id="{D0A56FEC-4446-0088-5327-AD3561BC25C3}"/>
                </a:ext>
              </a:extLst>
            </p:cNvPr>
            <p:cNvSpPr/>
            <p:nvPr/>
          </p:nvSpPr>
          <p:spPr>
            <a:xfrm>
              <a:off x="4701540" y="788002"/>
              <a:ext cx="24673" cy="17806"/>
            </a:xfrm>
            <a:custGeom>
              <a:avLst/>
              <a:gdLst>
                <a:gd name="connsiteX0" fmla="*/ 18847 w 24673"/>
                <a:gd name="connsiteY0" fmla="*/ 17806 h 17806"/>
                <a:gd name="connsiteX1" fmla="*/ 17857 w 24673"/>
                <a:gd name="connsiteY1" fmla="*/ 5091 h 17806"/>
                <a:gd name="connsiteX2" fmla="*/ 2569 w 24673"/>
                <a:gd name="connsiteY2" fmla="*/ 2815 h 17806"/>
                <a:gd name="connsiteX3" fmla="*/ 18847 w 24673"/>
                <a:gd name="connsiteY3" fmla="*/ 17806 h 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3" h="17806">
                  <a:moveTo>
                    <a:pt x="18847" y="17806"/>
                  </a:moveTo>
                  <a:cubicBezTo>
                    <a:pt x="30325" y="17707"/>
                    <a:pt x="22013" y="8999"/>
                    <a:pt x="17857" y="5091"/>
                  </a:cubicBezTo>
                  <a:cubicBezTo>
                    <a:pt x="13800" y="1281"/>
                    <a:pt x="7171" y="-2924"/>
                    <a:pt x="2569" y="2815"/>
                  </a:cubicBezTo>
                  <a:cubicBezTo>
                    <a:pt x="-6732" y="14442"/>
                    <a:pt x="11673" y="17855"/>
                    <a:pt x="18847" y="1780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1" name="צורה חופשית: צורה 300">
              <a:extLst>
                <a:ext uri="{FF2B5EF4-FFF2-40B4-BE49-F238E27FC236}">
                  <a16:creationId xmlns:a16="http://schemas.microsoft.com/office/drawing/2014/main" id="{F6A23248-BC4D-698C-826B-A6F9F8E90539}"/>
                </a:ext>
              </a:extLst>
            </p:cNvPr>
            <p:cNvSpPr/>
            <p:nvPr/>
          </p:nvSpPr>
          <p:spPr>
            <a:xfrm>
              <a:off x="4721017" y="798942"/>
              <a:ext cx="16983" cy="14545"/>
            </a:xfrm>
            <a:custGeom>
              <a:avLst/>
              <a:gdLst>
                <a:gd name="connsiteX0" fmla="*/ 5752 w 16983"/>
                <a:gd name="connsiteY0" fmla="*/ 1621 h 14545"/>
                <a:gd name="connsiteX1" fmla="*/ 16983 w 16983"/>
                <a:gd name="connsiteY1" fmla="*/ 13346 h 14545"/>
                <a:gd name="connsiteX2" fmla="*/ 1893 w 16983"/>
                <a:gd name="connsiteY2" fmla="*/ 9537 h 14545"/>
                <a:gd name="connsiteX3" fmla="*/ 5703 w 16983"/>
                <a:gd name="connsiteY3" fmla="*/ 167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3" h="14545">
                  <a:moveTo>
                    <a:pt x="5752" y="1621"/>
                  </a:moveTo>
                  <a:cubicBezTo>
                    <a:pt x="9512" y="5529"/>
                    <a:pt x="13273" y="9438"/>
                    <a:pt x="16983" y="13346"/>
                  </a:cubicBezTo>
                  <a:cubicBezTo>
                    <a:pt x="12679" y="16463"/>
                    <a:pt x="5109" y="12901"/>
                    <a:pt x="1893" y="9537"/>
                  </a:cubicBezTo>
                  <a:cubicBezTo>
                    <a:pt x="-1966" y="5480"/>
                    <a:pt x="459" y="-3772"/>
                    <a:pt x="5703" y="167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2" name="צורה חופשית: צורה 301">
              <a:extLst>
                <a:ext uri="{FF2B5EF4-FFF2-40B4-BE49-F238E27FC236}">
                  <a16:creationId xmlns:a16="http://schemas.microsoft.com/office/drawing/2014/main" id="{12C5F04A-961E-E49F-26F7-461690A27216}"/>
                </a:ext>
              </a:extLst>
            </p:cNvPr>
            <p:cNvSpPr/>
            <p:nvPr/>
          </p:nvSpPr>
          <p:spPr>
            <a:xfrm>
              <a:off x="4721277" y="805214"/>
              <a:ext cx="16722" cy="8191"/>
            </a:xfrm>
            <a:custGeom>
              <a:avLst/>
              <a:gdLst>
                <a:gd name="connsiteX0" fmla="*/ 10489 w 16722"/>
                <a:gd name="connsiteY0" fmla="*/ 7025 h 8191"/>
                <a:gd name="connsiteX1" fmla="*/ 16723 w 16722"/>
                <a:gd name="connsiteY1" fmla="*/ 7025 h 8191"/>
                <a:gd name="connsiteX2" fmla="*/ 0 w 16722"/>
                <a:gd name="connsiteY2" fmla="*/ 0 h 8191"/>
                <a:gd name="connsiteX3" fmla="*/ 10489 w 16722"/>
                <a:gd name="connsiteY3" fmla="*/ 7025 h 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" h="8191">
                  <a:moveTo>
                    <a:pt x="10489" y="7025"/>
                  </a:moveTo>
                  <a:cubicBezTo>
                    <a:pt x="12418" y="7718"/>
                    <a:pt x="14842" y="7965"/>
                    <a:pt x="16723" y="7025"/>
                  </a:cubicBezTo>
                  <a:cubicBezTo>
                    <a:pt x="11330" y="10687"/>
                    <a:pt x="198" y="4997"/>
                    <a:pt x="0" y="0"/>
                  </a:cubicBezTo>
                  <a:cubicBezTo>
                    <a:pt x="0" y="940"/>
                    <a:pt x="9697" y="6729"/>
                    <a:pt x="10489" y="702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3" name="צורה חופשית: צורה 302">
              <a:extLst>
                <a:ext uri="{FF2B5EF4-FFF2-40B4-BE49-F238E27FC236}">
                  <a16:creationId xmlns:a16="http://schemas.microsoft.com/office/drawing/2014/main" id="{9536CA0F-731D-7947-EF87-C6A05B24E437}"/>
                </a:ext>
              </a:extLst>
            </p:cNvPr>
            <p:cNvSpPr/>
            <p:nvPr/>
          </p:nvSpPr>
          <p:spPr>
            <a:xfrm>
              <a:off x="4644087" y="559389"/>
              <a:ext cx="62363" cy="157910"/>
            </a:xfrm>
            <a:custGeom>
              <a:avLst/>
              <a:gdLst>
                <a:gd name="connsiteX0" fmla="*/ 13962 w 62363"/>
                <a:gd name="connsiteY0" fmla="*/ 479 h 157910"/>
                <a:gd name="connsiteX1" fmla="*/ 56065 w 62363"/>
                <a:gd name="connsiteY1" fmla="*/ 58167 h 157910"/>
                <a:gd name="connsiteX2" fmla="*/ 44834 w 62363"/>
                <a:gd name="connsiteY2" fmla="*/ 157859 h 157910"/>
                <a:gd name="connsiteX3" fmla="*/ 16732 w 62363"/>
                <a:gd name="connsiteY3" fmla="*/ 111946 h 157910"/>
                <a:gd name="connsiteX4" fmla="*/ 14011 w 62363"/>
                <a:gd name="connsiteY4" fmla="*/ 479 h 15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3" h="157910">
                  <a:moveTo>
                    <a:pt x="13962" y="479"/>
                  </a:moveTo>
                  <a:cubicBezTo>
                    <a:pt x="32218" y="-4369"/>
                    <a:pt x="53393" y="28482"/>
                    <a:pt x="56065" y="58167"/>
                  </a:cubicBezTo>
                  <a:cubicBezTo>
                    <a:pt x="58786" y="87852"/>
                    <a:pt x="73777" y="156176"/>
                    <a:pt x="44834" y="157859"/>
                  </a:cubicBezTo>
                  <a:cubicBezTo>
                    <a:pt x="20987" y="159293"/>
                    <a:pt x="21927" y="130647"/>
                    <a:pt x="16732" y="111946"/>
                  </a:cubicBezTo>
                  <a:cubicBezTo>
                    <a:pt x="7431" y="78699"/>
                    <a:pt x="-14239" y="7999"/>
                    <a:pt x="14011" y="47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4" name="צורה חופשית: צורה 303">
              <a:extLst>
                <a:ext uri="{FF2B5EF4-FFF2-40B4-BE49-F238E27FC236}">
                  <a16:creationId xmlns:a16="http://schemas.microsoft.com/office/drawing/2014/main" id="{B5330951-E883-283D-4DDD-219519256280}"/>
                </a:ext>
              </a:extLst>
            </p:cNvPr>
            <p:cNvSpPr/>
            <p:nvPr/>
          </p:nvSpPr>
          <p:spPr>
            <a:xfrm>
              <a:off x="4663230" y="690729"/>
              <a:ext cx="51398" cy="36859"/>
            </a:xfrm>
            <a:custGeom>
              <a:avLst/>
              <a:gdLst>
                <a:gd name="connsiteX0" fmla="*/ 2042 w 51398"/>
                <a:gd name="connsiteY0" fmla="*/ 2078 h 36859"/>
                <a:gd name="connsiteX1" fmla="*/ 6049 w 51398"/>
                <a:gd name="connsiteY1" fmla="*/ 26172 h 36859"/>
                <a:gd name="connsiteX2" fmla="*/ 34497 w 51398"/>
                <a:gd name="connsiteY2" fmla="*/ 36859 h 36859"/>
                <a:gd name="connsiteX3" fmla="*/ 51022 w 51398"/>
                <a:gd name="connsiteY3" fmla="*/ 28695 h 36859"/>
                <a:gd name="connsiteX4" fmla="*/ 46866 w 51398"/>
                <a:gd name="connsiteY4" fmla="*/ 4106 h 36859"/>
                <a:gd name="connsiteX5" fmla="*/ 43007 w 51398"/>
                <a:gd name="connsiteY5" fmla="*/ 0 h 36859"/>
                <a:gd name="connsiteX6" fmla="*/ 41770 w 51398"/>
                <a:gd name="connsiteY6" fmla="*/ 4799 h 36859"/>
                <a:gd name="connsiteX7" fmla="*/ 33656 w 51398"/>
                <a:gd name="connsiteY7" fmla="*/ 11775 h 36859"/>
                <a:gd name="connsiteX8" fmla="*/ 2091 w 51398"/>
                <a:gd name="connsiteY8" fmla="*/ 2078 h 3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8" h="36859">
                  <a:moveTo>
                    <a:pt x="2042" y="2078"/>
                  </a:moveTo>
                  <a:cubicBezTo>
                    <a:pt x="-2411" y="5739"/>
                    <a:pt x="1102" y="15585"/>
                    <a:pt x="6049" y="26172"/>
                  </a:cubicBezTo>
                  <a:cubicBezTo>
                    <a:pt x="9760" y="34088"/>
                    <a:pt x="25295" y="36710"/>
                    <a:pt x="34497" y="36859"/>
                  </a:cubicBezTo>
                  <a:cubicBezTo>
                    <a:pt x="38356" y="36908"/>
                    <a:pt x="50230" y="31120"/>
                    <a:pt x="51022" y="28695"/>
                  </a:cubicBezTo>
                  <a:cubicBezTo>
                    <a:pt x="52506" y="24243"/>
                    <a:pt x="49290" y="11082"/>
                    <a:pt x="46866" y="4106"/>
                  </a:cubicBezTo>
                  <a:cubicBezTo>
                    <a:pt x="45679" y="643"/>
                    <a:pt x="45085" y="247"/>
                    <a:pt x="43007" y="0"/>
                  </a:cubicBezTo>
                  <a:cubicBezTo>
                    <a:pt x="42760" y="1336"/>
                    <a:pt x="42858" y="3166"/>
                    <a:pt x="41770" y="4799"/>
                  </a:cubicBezTo>
                  <a:cubicBezTo>
                    <a:pt x="39346" y="8411"/>
                    <a:pt x="37911" y="10736"/>
                    <a:pt x="33656" y="11775"/>
                  </a:cubicBezTo>
                  <a:cubicBezTo>
                    <a:pt x="18517" y="15486"/>
                    <a:pt x="2091" y="2078"/>
                    <a:pt x="2091" y="20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5" name="צורה חופשית: צורה 304">
              <a:extLst>
                <a:ext uri="{FF2B5EF4-FFF2-40B4-BE49-F238E27FC236}">
                  <a16:creationId xmlns:a16="http://schemas.microsoft.com/office/drawing/2014/main" id="{DBED6F68-DE87-24E4-F5B2-9F19BBD18C12}"/>
                </a:ext>
              </a:extLst>
            </p:cNvPr>
            <p:cNvSpPr/>
            <p:nvPr/>
          </p:nvSpPr>
          <p:spPr>
            <a:xfrm>
              <a:off x="4663496" y="690729"/>
              <a:ext cx="44522" cy="36908"/>
            </a:xfrm>
            <a:custGeom>
              <a:avLst/>
              <a:gdLst>
                <a:gd name="connsiteX0" fmla="*/ 42840 w 44522"/>
                <a:gd name="connsiteY0" fmla="*/ 0 h 36908"/>
                <a:gd name="connsiteX1" fmla="*/ 42692 w 44522"/>
                <a:gd name="connsiteY1" fmla="*/ 0 h 36908"/>
                <a:gd name="connsiteX2" fmla="*/ 41455 w 44522"/>
                <a:gd name="connsiteY2" fmla="*/ 4750 h 36908"/>
                <a:gd name="connsiteX3" fmla="*/ 33341 w 44522"/>
                <a:gd name="connsiteY3" fmla="*/ 11775 h 36908"/>
                <a:gd name="connsiteX4" fmla="*/ 8455 w 44522"/>
                <a:gd name="connsiteY4" fmla="*/ 6531 h 36908"/>
                <a:gd name="connsiteX5" fmla="*/ 1776 w 44522"/>
                <a:gd name="connsiteY5" fmla="*/ 2078 h 36908"/>
                <a:gd name="connsiteX6" fmla="*/ 885 w 44522"/>
                <a:gd name="connsiteY6" fmla="*/ 3166 h 36908"/>
                <a:gd name="connsiteX7" fmla="*/ 737 w 44522"/>
                <a:gd name="connsiteY7" fmla="*/ 3414 h 36908"/>
                <a:gd name="connsiteX8" fmla="*/ 5784 w 44522"/>
                <a:gd name="connsiteY8" fmla="*/ 26222 h 36908"/>
                <a:gd name="connsiteX9" fmla="*/ 34232 w 44522"/>
                <a:gd name="connsiteY9" fmla="*/ 36908 h 36908"/>
                <a:gd name="connsiteX10" fmla="*/ 35320 w 44522"/>
                <a:gd name="connsiteY10" fmla="*/ 36809 h 36908"/>
                <a:gd name="connsiteX11" fmla="*/ 8604 w 44522"/>
                <a:gd name="connsiteY11" fmla="*/ 10934 h 36908"/>
                <a:gd name="connsiteX12" fmla="*/ 31065 w 44522"/>
                <a:gd name="connsiteY12" fmla="*/ 14496 h 36908"/>
                <a:gd name="connsiteX13" fmla="*/ 44522 w 44522"/>
                <a:gd name="connsiteY13" fmla="*/ 3760 h 36908"/>
                <a:gd name="connsiteX14" fmla="*/ 42890 w 44522"/>
                <a:gd name="connsiteY14" fmla="*/ 99 h 3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22" h="36908">
                  <a:moveTo>
                    <a:pt x="42840" y="0"/>
                  </a:moveTo>
                  <a:cubicBezTo>
                    <a:pt x="42840" y="0"/>
                    <a:pt x="42840" y="0"/>
                    <a:pt x="42692" y="0"/>
                  </a:cubicBezTo>
                  <a:cubicBezTo>
                    <a:pt x="42692" y="0"/>
                    <a:pt x="42543" y="3117"/>
                    <a:pt x="41455" y="4750"/>
                  </a:cubicBezTo>
                  <a:cubicBezTo>
                    <a:pt x="39031" y="8361"/>
                    <a:pt x="37546" y="10736"/>
                    <a:pt x="33341" y="11775"/>
                  </a:cubicBezTo>
                  <a:cubicBezTo>
                    <a:pt x="24534" y="13952"/>
                    <a:pt x="15382" y="9549"/>
                    <a:pt x="8455" y="6531"/>
                  </a:cubicBezTo>
                  <a:cubicBezTo>
                    <a:pt x="3508" y="4354"/>
                    <a:pt x="1776" y="2078"/>
                    <a:pt x="1776" y="2078"/>
                  </a:cubicBezTo>
                  <a:cubicBezTo>
                    <a:pt x="1380" y="2375"/>
                    <a:pt x="1133" y="2771"/>
                    <a:pt x="885" y="3166"/>
                  </a:cubicBezTo>
                  <a:cubicBezTo>
                    <a:pt x="885" y="3265"/>
                    <a:pt x="787" y="3315"/>
                    <a:pt x="737" y="3414"/>
                  </a:cubicBezTo>
                  <a:cubicBezTo>
                    <a:pt x="-1390" y="7570"/>
                    <a:pt x="1331" y="16723"/>
                    <a:pt x="5784" y="26222"/>
                  </a:cubicBezTo>
                  <a:cubicBezTo>
                    <a:pt x="9494" y="34138"/>
                    <a:pt x="25029" y="36760"/>
                    <a:pt x="34232" y="36908"/>
                  </a:cubicBezTo>
                  <a:cubicBezTo>
                    <a:pt x="34528" y="36908"/>
                    <a:pt x="34924" y="36908"/>
                    <a:pt x="35320" y="36809"/>
                  </a:cubicBezTo>
                  <a:cubicBezTo>
                    <a:pt x="22704" y="35473"/>
                    <a:pt x="12858" y="21967"/>
                    <a:pt x="8604" y="10934"/>
                  </a:cubicBezTo>
                  <a:cubicBezTo>
                    <a:pt x="17558" y="14100"/>
                    <a:pt x="26464" y="15486"/>
                    <a:pt x="31065" y="14496"/>
                  </a:cubicBezTo>
                  <a:cubicBezTo>
                    <a:pt x="38140" y="12913"/>
                    <a:pt x="44522" y="8015"/>
                    <a:pt x="44522" y="3760"/>
                  </a:cubicBezTo>
                  <a:cubicBezTo>
                    <a:pt x="44522" y="2474"/>
                    <a:pt x="43830" y="1237"/>
                    <a:pt x="42890" y="9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6" name="צורה חופשית: צורה 305">
              <a:extLst>
                <a:ext uri="{FF2B5EF4-FFF2-40B4-BE49-F238E27FC236}">
                  <a16:creationId xmlns:a16="http://schemas.microsoft.com/office/drawing/2014/main" id="{2D6ED176-66F2-5972-61C7-8C43CAE50990}"/>
                </a:ext>
              </a:extLst>
            </p:cNvPr>
            <p:cNvSpPr/>
            <p:nvPr/>
          </p:nvSpPr>
          <p:spPr>
            <a:xfrm>
              <a:off x="4648376" y="558378"/>
              <a:ext cx="35398" cy="158671"/>
            </a:xfrm>
            <a:custGeom>
              <a:avLst/>
              <a:gdLst>
                <a:gd name="connsiteX0" fmla="*/ 6703 w 35398"/>
                <a:gd name="connsiteY0" fmla="*/ 44236 h 158671"/>
                <a:gd name="connsiteX1" fmla="*/ 29214 w 35398"/>
                <a:gd name="connsiteY1" fmla="*/ 5547 h 158671"/>
                <a:gd name="connsiteX2" fmla="*/ 15312 w 35398"/>
                <a:gd name="connsiteY2" fmla="*/ 302 h 158671"/>
                <a:gd name="connsiteX3" fmla="*/ 13284 w 35398"/>
                <a:gd name="connsiteY3" fmla="*/ 111819 h 158671"/>
                <a:gd name="connsiteX4" fmla="*/ 35399 w 35398"/>
                <a:gd name="connsiteY4" fmla="*/ 158671 h 158671"/>
                <a:gd name="connsiteX5" fmla="*/ 6703 w 35398"/>
                <a:gd name="connsiteY5" fmla="*/ 44286 h 15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98" h="158671">
                  <a:moveTo>
                    <a:pt x="6703" y="44236"/>
                  </a:moveTo>
                  <a:cubicBezTo>
                    <a:pt x="5170" y="22220"/>
                    <a:pt x="8287" y="7724"/>
                    <a:pt x="29214" y="5547"/>
                  </a:cubicBezTo>
                  <a:cubicBezTo>
                    <a:pt x="24218" y="1539"/>
                    <a:pt x="20556" y="-885"/>
                    <a:pt x="15312" y="302"/>
                  </a:cubicBezTo>
                  <a:cubicBezTo>
                    <a:pt x="-13235" y="6635"/>
                    <a:pt x="5417" y="78176"/>
                    <a:pt x="13284" y="111819"/>
                  </a:cubicBezTo>
                  <a:cubicBezTo>
                    <a:pt x="17439" y="129630"/>
                    <a:pt x="15757" y="155901"/>
                    <a:pt x="35399" y="158671"/>
                  </a:cubicBezTo>
                  <a:cubicBezTo>
                    <a:pt x="20408" y="124088"/>
                    <a:pt x="9424" y="82826"/>
                    <a:pt x="6703" y="4428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7" name="צורה חופשית: צורה 306">
              <a:extLst>
                <a:ext uri="{FF2B5EF4-FFF2-40B4-BE49-F238E27FC236}">
                  <a16:creationId xmlns:a16="http://schemas.microsoft.com/office/drawing/2014/main" id="{683556F0-B33B-717F-AB9A-94DDCA34F69A}"/>
                </a:ext>
              </a:extLst>
            </p:cNvPr>
            <p:cNvSpPr/>
            <p:nvPr/>
          </p:nvSpPr>
          <p:spPr>
            <a:xfrm>
              <a:off x="4644492" y="698942"/>
              <a:ext cx="50315" cy="11584"/>
            </a:xfrm>
            <a:custGeom>
              <a:avLst/>
              <a:gdLst>
                <a:gd name="connsiteX0" fmla="*/ 396 w 50315"/>
                <a:gd name="connsiteY0" fmla="*/ 9054 h 11584"/>
                <a:gd name="connsiteX1" fmla="*/ 50316 w 50315"/>
                <a:gd name="connsiteY1" fmla="*/ 0 h 11584"/>
                <a:gd name="connsiteX2" fmla="*/ 0 w 50315"/>
                <a:gd name="connsiteY2" fmla="*/ 3661 h 11584"/>
                <a:gd name="connsiteX3" fmla="*/ 396 w 50315"/>
                <a:gd name="connsiteY3" fmla="*/ 9054 h 1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15" h="11584">
                  <a:moveTo>
                    <a:pt x="396" y="9054"/>
                  </a:moveTo>
                  <a:cubicBezTo>
                    <a:pt x="18553" y="9994"/>
                    <a:pt x="42647" y="17860"/>
                    <a:pt x="50316" y="0"/>
                  </a:cubicBezTo>
                  <a:cubicBezTo>
                    <a:pt x="34286" y="2276"/>
                    <a:pt x="17217" y="3562"/>
                    <a:pt x="0" y="3661"/>
                  </a:cubicBezTo>
                  <a:lnTo>
                    <a:pt x="396" y="9054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8" name="צורה חופשית: צורה 307">
              <a:extLst>
                <a:ext uri="{FF2B5EF4-FFF2-40B4-BE49-F238E27FC236}">
                  <a16:creationId xmlns:a16="http://schemas.microsoft.com/office/drawing/2014/main" id="{EFDF1F49-F416-418E-504B-6D71FD8B8423}"/>
                </a:ext>
              </a:extLst>
            </p:cNvPr>
            <p:cNvSpPr/>
            <p:nvPr/>
          </p:nvSpPr>
          <p:spPr>
            <a:xfrm>
              <a:off x="4634185" y="1107829"/>
              <a:ext cx="96860" cy="41010"/>
            </a:xfrm>
            <a:custGeom>
              <a:avLst/>
              <a:gdLst>
                <a:gd name="connsiteX0" fmla="*/ 94711 w 96860"/>
                <a:gd name="connsiteY0" fmla="*/ 25304 h 41010"/>
                <a:gd name="connsiteX1" fmla="*/ 96294 w 96860"/>
                <a:gd name="connsiteY1" fmla="*/ 35941 h 41010"/>
                <a:gd name="connsiteX2" fmla="*/ 88279 w 96860"/>
                <a:gd name="connsiteY2" fmla="*/ 40196 h 41010"/>
                <a:gd name="connsiteX3" fmla="*/ 46819 w 96860"/>
                <a:gd name="connsiteY3" fmla="*/ 33022 h 41010"/>
                <a:gd name="connsiteX4" fmla="*/ 16 w 96860"/>
                <a:gd name="connsiteY4" fmla="*/ 14519 h 41010"/>
                <a:gd name="connsiteX5" fmla="*/ 2045 w 96860"/>
                <a:gd name="connsiteY5" fmla="*/ 320 h 41010"/>
                <a:gd name="connsiteX6" fmla="*/ 94661 w 96860"/>
                <a:gd name="connsiteY6" fmla="*/ 25304 h 4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60" h="41010">
                  <a:moveTo>
                    <a:pt x="94711" y="25304"/>
                  </a:moveTo>
                  <a:cubicBezTo>
                    <a:pt x="97927" y="26987"/>
                    <a:pt x="96690" y="33962"/>
                    <a:pt x="96294" y="35941"/>
                  </a:cubicBezTo>
                  <a:cubicBezTo>
                    <a:pt x="95898" y="38019"/>
                    <a:pt x="94167" y="39454"/>
                    <a:pt x="88279" y="40196"/>
                  </a:cubicBezTo>
                  <a:cubicBezTo>
                    <a:pt x="76851" y="41582"/>
                    <a:pt x="55873" y="42274"/>
                    <a:pt x="46819" y="33022"/>
                  </a:cubicBezTo>
                  <a:cubicBezTo>
                    <a:pt x="32274" y="18131"/>
                    <a:pt x="362" y="22336"/>
                    <a:pt x="16" y="14519"/>
                  </a:cubicBezTo>
                  <a:cubicBezTo>
                    <a:pt x="-132" y="11155"/>
                    <a:pt x="758" y="5317"/>
                    <a:pt x="2045" y="320"/>
                  </a:cubicBezTo>
                  <a:cubicBezTo>
                    <a:pt x="2935" y="-3094"/>
                    <a:pt x="88081" y="21891"/>
                    <a:pt x="94661" y="2530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9" name="צורה חופשית: צורה 308">
              <a:extLst>
                <a:ext uri="{FF2B5EF4-FFF2-40B4-BE49-F238E27FC236}">
                  <a16:creationId xmlns:a16="http://schemas.microsoft.com/office/drawing/2014/main" id="{47CD8E5F-2C3B-273F-678C-EC3579453FC0}"/>
                </a:ext>
              </a:extLst>
            </p:cNvPr>
            <p:cNvSpPr/>
            <p:nvPr/>
          </p:nvSpPr>
          <p:spPr>
            <a:xfrm>
              <a:off x="4634237" y="1091624"/>
              <a:ext cx="97344" cy="52907"/>
            </a:xfrm>
            <a:custGeom>
              <a:avLst/>
              <a:gdLst>
                <a:gd name="connsiteX0" fmla="*/ 5555 w 97344"/>
                <a:gd name="connsiteY0" fmla="*/ 0 h 52907"/>
                <a:gd name="connsiteX1" fmla="*/ 15648 w 97344"/>
                <a:gd name="connsiteY1" fmla="*/ 10687 h 52907"/>
                <a:gd name="connsiteX2" fmla="*/ 43849 w 97344"/>
                <a:gd name="connsiteY2" fmla="*/ 2424 h 52907"/>
                <a:gd name="connsiteX3" fmla="*/ 58691 w 97344"/>
                <a:gd name="connsiteY3" fmla="*/ 16030 h 52907"/>
                <a:gd name="connsiteX4" fmla="*/ 68438 w 97344"/>
                <a:gd name="connsiteY4" fmla="*/ 22659 h 52907"/>
                <a:gd name="connsiteX5" fmla="*/ 91641 w 97344"/>
                <a:gd name="connsiteY5" fmla="*/ 31416 h 52907"/>
                <a:gd name="connsiteX6" fmla="*/ 89464 w 97344"/>
                <a:gd name="connsiteY6" fmla="*/ 52344 h 52907"/>
                <a:gd name="connsiteX7" fmla="*/ 46817 w 97344"/>
                <a:gd name="connsiteY7" fmla="*/ 43884 h 52907"/>
                <a:gd name="connsiteX8" fmla="*/ 14 w 97344"/>
                <a:gd name="connsiteY8" fmla="*/ 25381 h 52907"/>
                <a:gd name="connsiteX9" fmla="*/ 5555 w 97344"/>
                <a:gd name="connsiteY9" fmla="*/ 0 h 5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44" h="52907">
                  <a:moveTo>
                    <a:pt x="5555" y="0"/>
                  </a:moveTo>
                  <a:cubicBezTo>
                    <a:pt x="6446" y="3018"/>
                    <a:pt x="6841" y="7273"/>
                    <a:pt x="15648" y="10687"/>
                  </a:cubicBezTo>
                  <a:cubicBezTo>
                    <a:pt x="29006" y="15832"/>
                    <a:pt x="48450" y="10093"/>
                    <a:pt x="43849" y="2424"/>
                  </a:cubicBezTo>
                  <a:cubicBezTo>
                    <a:pt x="48895" y="8510"/>
                    <a:pt x="55871" y="13704"/>
                    <a:pt x="58691" y="16030"/>
                  </a:cubicBezTo>
                  <a:cubicBezTo>
                    <a:pt x="64430" y="20829"/>
                    <a:pt x="64677" y="20334"/>
                    <a:pt x="68438" y="22659"/>
                  </a:cubicBezTo>
                  <a:cubicBezTo>
                    <a:pt x="75315" y="26815"/>
                    <a:pt x="79619" y="25331"/>
                    <a:pt x="91641" y="31416"/>
                  </a:cubicBezTo>
                  <a:cubicBezTo>
                    <a:pt x="98271" y="34781"/>
                    <a:pt x="100942" y="50959"/>
                    <a:pt x="89464" y="52344"/>
                  </a:cubicBezTo>
                  <a:cubicBezTo>
                    <a:pt x="78036" y="53730"/>
                    <a:pt x="55871" y="53136"/>
                    <a:pt x="46817" y="43884"/>
                  </a:cubicBezTo>
                  <a:cubicBezTo>
                    <a:pt x="32271" y="28992"/>
                    <a:pt x="360" y="33198"/>
                    <a:pt x="14" y="25381"/>
                  </a:cubicBezTo>
                  <a:cubicBezTo>
                    <a:pt x="-234" y="19691"/>
                    <a:pt x="2883" y="3760"/>
                    <a:pt x="5555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0" name="צורה חופשית: צורה 309">
              <a:extLst>
                <a:ext uri="{FF2B5EF4-FFF2-40B4-BE49-F238E27FC236}">
                  <a16:creationId xmlns:a16="http://schemas.microsoft.com/office/drawing/2014/main" id="{6B8D5CDE-6338-6BFB-A050-C5236700DF90}"/>
                </a:ext>
              </a:extLst>
            </p:cNvPr>
            <p:cNvSpPr/>
            <p:nvPr/>
          </p:nvSpPr>
          <p:spPr>
            <a:xfrm>
              <a:off x="4572751" y="1124066"/>
              <a:ext cx="67589" cy="95163"/>
            </a:xfrm>
            <a:custGeom>
              <a:avLst/>
              <a:gdLst>
                <a:gd name="connsiteX0" fmla="*/ 34239 w 67589"/>
                <a:gd name="connsiteY0" fmla="*/ 23860 h 95163"/>
                <a:gd name="connsiteX1" fmla="*/ 15092 w 67589"/>
                <a:gd name="connsiteY1" fmla="*/ 25542 h 95163"/>
                <a:gd name="connsiteX2" fmla="*/ 349 w 67589"/>
                <a:gd name="connsiteY2" fmla="*/ 1250 h 95163"/>
                <a:gd name="connsiteX3" fmla="*/ 3 w 67589"/>
                <a:gd name="connsiteY3" fmla="*/ 12926 h 95163"/>
                <a:gd name="connsiteX4" fmla="*/ 8859 w 67589"/>
                <a:gd name="connsiteY4" fmla="*/ 37367 h 95163"/>
                <a:gd name="connsiteX5" fmla="*/ 15241 w 67589"/>
                <a:gd name="connsiteY5" fmla="*/ 69179 h 95163"/>
                <a:gd name="connsiteX6" fmla="*/ 37059 w 67589"/>
                <a:gd name="connsiteY6" fmla="*/ 92680 h 95163"/>
                <a:gd name="connsiteX7" fmla="*/ 64270 w 67589"/>
                <a:gd name="connsiteY7" fmla="*/ 90107 h 95163"/>
                <a:gd name="connsiteX8" fmla="*/ 67387 w 67589"/>
                <a:gd name="connsiteY8" fmla="*/ 75710 h 95163"/>
                <a:gd name="connsiteX9" fmla="*/ 49428 w 67589"/>
                <a:gd name="connsiteY9" fmla="*/ 41424 h 95163"/>
                <a:gd name="connsiteX10" fmla="*/ 34190 w 67589"/>
                <a:gd name="connsiteY10" fmla="*/ 23910 h 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89" h="95163">
                  <a:moveTo>
                    <a:pt x="34239" y="23860"/>
                  </a:moveTo>
                  <a:cubicBezTo>
                    <a:pt x="26719" y="25295"/>
                    <a:pt x="17962" y="28115"/>
                    <a:pt x="15092" y="25542"/>
                  </a:cubicBezTo>
                  <a:cubicBezTo>
                    <a:pt x="8463" y="19507"/>
                    <a:pt x="1239" y="-5874"/>
                    <a:pt x="349" y="1250"/>
                  </a:cubicBezTo>
                  <a:cubicBezTo>
                    <a:pt x="-195" y="5654"/>
                    <a:pt x="101" y="9513"/>
                    <a:pt x="3" y="12926"/>
                  </a:cubicBezTo>
                  <a:cubicBezTo>
                    <a:pt x="-146" y="20150"/>
                    <a:pt x="6286" y="32716"/>
                    <a:pt x="8859" y="37367"/>
                  </a:cubicBezTo>
                  <a:cubicBezTo>
                    <a:pt x="12173" y="43254"/>
                    <a:pt x="13757" y="62599"/>
                    <a:pt x="15241" y="69179"/>
                  </a:cubicBezTo>
                  <a:cubicBezTo>
                    <a:pt x="16725" y="75759"/>
                    <a:pt x="19496" y="86149"/>
                    <a:pt x="37059" y="92680"/>
                  </a:cubicBezTo>
                  <a:cubicBezTo>
                    <a:pt x="49923" y="97479"/>
                    <a:pt x="59917" y="94609"/>
                    <a:pt x="64270" y="90107"/>
                  </a:cubicBezTo>
                  <a:cubicBezTo>
                    <a:pt x="66546" y="87732"/>
                    <a:pt x="68179" y="79025"/>
                    <a:pt x="67387" y="75710"/>
                  </a:cubicBezTo>
                  <a:cubicBezTo>
                    <a:pt x="65705" y="68388"/>
                    <a:pt x="52495" y="48796"/>
                    <a:pt x="49428" y="41424"/>
                  </a:cubicBezTo>
                  <a:cubicBezTo>
                    <a:pt x="46361" y="34003"/>
                    <a:pt x="40028" y="22821"/>
                    <a:pt x="34190" y="239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1" name="צורה חופשית: צורה 310">
              <a:extLst>
                <a:ext uri="{FF2B5EF4-FFF2-40B4-BE49-F238E27FC236}">
                  <a16:creationId xmlns:a16="http://schemas.microsoft.com/office/drawing/2014/main" id="{B1D38D8C-BD3F-84B0-FFE6-73ECD04BA2FE}"/>
                </a:ext>
              </a:extLst>
            </p:cNvPr>
            <p:cNvSpPr/>
            <p:nvPr/>
          </p:nvSpPr>
          <p:spPr>
            <a:xfrm>
              <a:off x="4573032" y="1114629"/>
              <a:ext cx="67304" cy="99473"/>
            </a:xfrm>
            <a:custGeom>
              <a:avLst/>
              <a:gdLst>
                <a:gd name="connsiteX0" fmla="*/ 711 w 67304"/>
                <a:gd name="connsiteY0" fmla="*/ 18306 h 99473"/>
                <a:gd name="connsiteX1" fmla="*/ 1849 w 67304"/>
                <a:gd name="connsiteY1" fmla="*/ 1930 h 99473"/>
                <a:gd name="connsiteX2" fmla="*/ 6648 w 67304"/>
                <a:gd name="connsiteY2" fmla="*/ 10340 h 99473"/>
                <a:gd name="connsiteX3" fmla="*/ 16048 w 67304"/>
                <a:gd name="connsiteY3" fmla="*/ 24589 h 99473"/>
                <a:gd name="connsiteX4" fmla="*/ 18671 w 67304"/>
                <a:gd name="connsiteY4" fmla="*/ 28102 h 99473"/>
                <a:gd name="connsiteX5" fmla="*/ 35245 w 67304"/>
                <a:gd name="connsiteY5" fmla="*/ 24638 h 99473"/>
                <a:gd name="connsiteX6" fmla="*/ 37273 w 67304"/>
                <a:gd name="connsiteY6" fmla="*/ 0 h 99473"/>
                <a:gd name="connsiteX7" fmla="*/ 46970 w 67304"/>
                <a:gd name="connsiteY7" fmla="*/ 32901 h 99473"/>
                <a:gd name="connsiteX8" fmla="*/ 56964 w 67304"/>
                <a:gd name="connsiteY8" fmla="*/ 56599 h 99473"/>
                <a:gd name="connsiteX9" fmla="*/ 67304 w 67304"/>
                <a:gd name="connsiteY9" fmla="*/ 84454 h 99473"/>
                <a:gd name="connsiteX10" fmla="*/ 39598 w 67304"/>
                <a:gd name="connsiteY10" fmla="*/ 97564 h 99473"/>
                <a:gd name="connsiteX11" fmla="*/ 15949 w 67304"/>
                <a:gd name="connsiteY11" fmla="*/ 67038 h 99473"/>
                <a:gd name="connsiteX12" fmla="*/ 8132 w 67304"/>
                <a:gd name="connsiteY12" fmla="*/ 39926 h 99473"/>
                <a:gd name="connsiteX13" fmla="*/ 662 w 67304"/>
                <a:gd name="connsiteY13" fmla="*/ 18454 h 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4" h="99473">
                  <a:moveTo>
                    <a:pt x="711" y="18306"/>
                  </a:moveTo>
                  <a:cubicBezTo>
                    <a:pt x="-971" y="11379"/>
                    <a:pt x="711" y="6085"/>
                    <a:pt x="1849" y="1930"/>
                  </a:cubicBezTo>
                  <a:cubicBezTo>
                    <a:pt x="3037" y="-2226"/>
                    <a:pt x="7143" y="5838"/>
                    <a:pt x="6648" y="10340"/>
                  </a:cubicBezTo>
                  <a:cubicBezTo>
                    <a:pt x="6153" y="14842"/>
                    <a:pt x="7737" y="20285"/>
                    <a:pt x="16048" y="24589"/>
                  </a:cubicBezTo>
                  <a:cubicBezTo>
                    <a:pt x="17335" y="25232"/>
                    <a:pt x="18077" y="26172"/>
                    <a:pt x="18671" y="28102"/>
                  </a:cubicBezTo>
                  <a:cubicBezTo>
                    <a:pt x="18126" y="21719"/>
                    <a:pt x="32622" y="17860"/>
                    <a:pt x="35245" y="24638"/>
                  </a:cubicBezTo>
                  <a:cubicBezTo>
                    <a:pt x="31633" y="17910"/>
                    <a:pt x="40984" y="9549"/>
                    <a:pt x="37273" y="0"/>
                  </a:cubicBezTo>
                  <a:cubicBezTo>
                    <a:pt x="45140" y="7372"/>
                    <a:pt x="43903" y="25480"/>
                    <a:pt x="46970" y="32901"/>
                  </a:cubicBezTo>
                  <a:cubicBezTo>
                    <a:pt x="48702" y="37007"/>
                    <a:pt x="48900" y="48238"/>
                    <a:pt x="56964" y="56599"/>
                  </a:cubicBezTo>
                  <a:cubicBezTo>
                    <a:pt x="62604" y="62487"/>
                    <a:pt x="67304" y="71046"/>
                    <a:pt x="67304" y="84454"/>
                  </a:cubicBezTo>
                  <a:cubicBezTo>
                    <a:pt x="67304" y="92023"/>
                    <a:pt x="59487" y="104194"/>
                    <a:pt x="39598" y="97564"/>
                  </a:cubicBezTo>
                  <a:cubicBezTo>
                    <a:pt x="18176" y="90440"/>
                    <a:pt x="16197" y="78566"/>
                    <a:pt x="15949" y="67038"/>
                  </a:cubicBezTo>
                  <a:cubicBezTo>
                    <a:pt x="15801" y="60310"/>
                    <a:pt x="11497" y="45814"/>
                    <a:pt x="8132" y="39926"/>
                  </a:cubicBezTo>
                  <a:cubicBezTo>
                    <a:pt x="4818" y="34039"/>
                    <a:pt x="2393" y="25331"/>
                    <a:pt x="662" y="1845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2" name="צורה חופשית: צורה 311">
              <a:extLst>
                <a:ext uri="{FF2B5EF4-FFF2-40B4-BE49-F238E27FC236}">
                  <a16:creationId xmlns:a16="http://schemas.microsoft.com/office/drawing/2014/main" id="{621C0A4B-F1EF-E70D-F7F4-C506F4D4BE53}"/>
                </a:ext>
              </a:extLst>
            </p:cNvPr>
            <p:cNvSpPr/>
            <p:nvPr/>
          </p:nvSpPr>
          <p:spPr>
            <a:xfrm>
              <a:off x="4633113" y="913783"/>
              <a:ext cx="61572" cy="181452"/>
            </a:xfrm>
            <a:custGeom>
              <a:avLst/>
              <a:gdLst>
                <a:gd name="connsiteX0" fmla="*/ 51157 w 61572"/>
                <a:gd name="connsiteY0" fmla="*/ 181403 h 181452"/>
                <a:gd name="connsiteX1" fmla="*/ 61497 w 61572"/>
                <a:gd name="connsiteY1" fmla="*/ 21797 h 181452"/>
                <a:gd name="connsiteX2" fmla="*/ 37700 w 61572"/>
                <a:gd name="connsiteY2" fmla="*/ 671 h 181452"/>
                <a:gd name="connsiteX3" fmla="*/ 1781 w 61572"/>
                <a:gd name="connsiteY3" fmla="*/ 58012 h 181452"/>
                <a:gd name="connsiteX4" fmla="*/ 0 w 61572"/>
                <a:gd name="connsiteY4" fmla="*/ 181452 h 181452"/>
                <a:gd name="connsiteX5" fmla="*/ 51157 w 61572"/>
                <a:gd name="connsiteY5" fmla="*/ 181452 h 18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72" h="181452">
                  <a:moveTo>
                    <a:pt x="51157" y="181403"/>
                  </a:moveTo>
                  <a:cubicBezTo>
                    <a:pt x="54373" y="140338"/>
                    <a:pt x="60013" y="35303"/>
                    <a:pt x="61497" y="21797"/>
                  </a:cubicBezTo>
                  <a:cubicBezTo>
                    <a:pt x="63130" y="6954"/>
                    <a:pt x="37700" y="671"/>
                    <a:pt x="37700" y="671"/>
                  </a:cubicBezTo>
                  <a:cubicBezTo>
                    <a:pt x="6085" y="-6008"/>
                    <a:pt x="1979" y="38915"/>
                    <a:pt x="1781" y="58012"/>
                  </a:cubicBezTo>
                  <a:cubicBezTo>
                    <a:pt x="1633" y="74191"/>
                    <a:pt x="297" y="150233"/>
                    <a:pt x="0" y="181452"/>
                  </a:cubicBezTo>
                  <a:lnTo>
                    <a:pt x="51157" y="18145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3" name="צורה חופשית: צורה 312">
              <a:extLst>
                <a:ext uri="{FF2B5EF4-FFF2-40B4-BE49-F238E27FC236}">
                  <a16:creationId xmlns:a16="http://schemas.microsoft.com/office/drawing/2014/main" id="{03A4223E-9C90-018A-C372-F0C51F5100B3}"/>
                </a:ext>
              </a:extLst>
            </p:cNvPr>
            <p:cNvSpPr/>
            <p:nvPr/>
          </p:nvSpPr>
          <p:spPr>
            <a:xfrm>
              <a:off x="4633064" y="917423"/>
              <a:ext cx="26617" cy="177763"/>
            </a:xfrm>
            <a:custGeom>
              <a:avLst/>
              <a:gdLst>
                <a:gd name="connsiteX0" fmla="*/ 14645 w 26617"/>
                <a:gd name="connsiteY0" fmla="*/ 177763 h 177763"/>
                <a:gd name="connsiteX1" fmla="*/ 16376 w 26617"/>
                <a:gd name="connsiteY1" fmla="*/ 119284 h 177763"/>
                <a:gd name="connsiteX2" fmla="*/ 26617 w 26617"/>
                <a:gd name="connsiteY2" fmla="*/ 30081 h 177763"/>
                <a:gd name="connsiteX3" fmla="*/ 24737 w 26617"/>
                <a:gd name="connsiteY3" fmla="*/ 0 h 177763"/>
                <a:gd name="connsiteX4" fmla="*/ 1781 w 26617"/>
                <a:gd name="connsiteY4" fmla="*/ 54323 h 177763"/>
                <a:gd name="connsiteX5" fmla="*/ 0 w 26617"/>
                <a:gd name="connsiteY5" fmla="*/ 177763 h 177763"/>
                <a:gd name="connsiteX6" fmla="*/ 14645 w 26617"/>
                <a:gd name="connsiteY6" fmla="*/ 177763 h 1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7" h="177763">
                  <a:moveTo>
                    <a:pt x="14645" y="177763"/>
                  </a:moveTo>
                  <a:cubicBezTo>
                    <a:pt x="14645" y="164751"/>
                    <a:pt x="15782" y="133087"/>
                    <a:pt x="16376" y="119284"/>
                  </a:cubicBezTo>
                  <a:cubicBezTo>
                    <a:pt x="20037" y="37156"/>
                    <a:pt x="26617" y="30081"/>
                    <a:pt x="26617" y="30081"/>
                  </a:cubicBezTo>
                  <a:cubicBezTo>
                    <a:pt x="26617" y="30081"/>
                    <a:pt x="25776" y="18850"/>
                    <a:pt x="24737" y="0"/>
                  </a:cubicBezTo>
                  <a:cubicBezTo>
                    <a:pt x="-49" y="17069"/>
                    <a:pt x="2028" y="30378"/>
                    <a:pt x="1781" y="54323"/>
                  </a:cubicBezTo>
                  <a:cubicBezTo>
                    <a:pt x="1633" y="70502"/>
                    <a:pt x="297" y="146544"/>
                    <a:pt x="0" y="177763"/>
                  </a:cubicBezTo>
                  <a:lnTo>
                    <a:pt x="14645" y="177763"/>
                  </a:ln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4" name="צורה חופשית: צורה 313">
              <a:extLst>
                <a:ext uri="{FF2B5EF4-FFF2-40B4-BE49-F238E27FC236}">
                  <a16:creationId xmlns:a16="http://schemas.microsoft.com/office/drawing/2014/main" id="{EB0E7269-8085-0A37-B61F-03035102637B}"/>
                </a:ext>
              </a:extLst>
            </p:cNvPr>
            <p:cNvSpPr/>
            <p:nvPr/>
          </p:nvSpPr>
          <p:spPr>
            <a:xfrm>
              <a:off x="4614041" y="715125"/>
              <a:ext cx="81316" cy="240383"/>
            </a:xfrm>
            <a:custGeom>
              <a:avLst/>
              <a:gdLst>
                <a:gd name="connsiteX0" fmla="*/ 76364 w 81316"/>
                <a:gd name="connsiteY0" fmla="*/ 28789 h 240383"/>
                <a:gd name="connsiteX1" fmla="*/ 80421 w 81316"/>
                <a:gd name="connsiteY1" fmla="*/ 74108 h 240383"/>
                <a:gd name="connsiteX2" fmla="*/ 81015 w 81316"/>
                <a:gd name="connsiteY2" fmla="*/ 218773 h 240383"/>
                <a:gd name="connsiteX3" fmla="*/ 25950 w 81316"/>
                <a:gd name="connsiteY3" fmla="*/ 226788 h 240383"/>
                <a:gd name="connsiteX4" fmla="*/ 470 w 81316"/>
                <a:gd name="connsiteY4" fmla="*/ 47837 h 240383"/>
                <a:gd name="connsiteX5" fmla="*/ 37823 w 81316"/>
                <a:gd name="connsiteY5" fmla="*/ 143 h 240383"/>
                <a:gd name="connsiteX6" fmla="*/ 76414 w 81316"/>
                <a:gd name="connsiteY6" fmla="*/ 28789 h 2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16" h="240383">
                  <a:moveTo>
                    <a:pt x="76364" y="28789"/>
                  </a:moveTo>
                  <a:cubicBezTo>
                    <a:pt x="77601" y="46947"/>
                    <a:pt x="80026" y="57485"/>
                    <a:pt x="80421" y="74108"/>
                  </a:cubicBezTo>
                  <a:cubicBezTo>
                    <a:pt x="81955" y="138920"/>
                    <a:pt x="81065" y="197696"/>
                    <a:pt x="81015" y="218773"/>
                  </a:cubicBezTo>
                  <a:cubicBezTo>
                    <a:pt x="80966" y="242273"/>
                    <a:pt x="30946" y="249051"/>
                    <a:pt x="25950" y="226788"/>
                  </a:cubicBezTo>
                  <a:cubicBezTo>
                    <a:pt x="20953" y="204573"/>
                    <a:pt x="-3686" y="70991"/>
                    <a:pt x="470" y="47837"/>
                  </a:cubicBezTo>
                  <a:cubicBezTo>
                    <a:pt x="4626" y="24683"/>
                    <a:pt x="9474" y="1875"/>
                    <a:pt x="37823" y="143"/>
                  </a:cubicBezTo>
                  <a:cubicBezTo>
                    <a:pt x="66173" y="-1588"/>
                    <a:pt x="75276" y="12611"/>
                    <a:pt x="76414" y="2878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5" name="צורה חופשית: צורה 314">
              <a:extLst>
                <a:ext uri="{FF2B5EF4-FFF2-40B4-BE49-F238E27FC236}">
                  <a16:creationId xmlns:a16="http://schemas.microsoft.com/office/drawing/2014/main" id="{F577A209-2A50-2844-77BC-84C8AE7779B7}"/>
                </a:ext>
              </a:extLst>
            </p:cNvPr>
            <p:cNvSpPr/>
            <p:nvPr/>
          </p:nvSpPr>
          <p:spPr>
            <a:xfrm>
              <a:off x="4613991" y="715120"/>
              <a:ext cx="45689" cy="238913"/>
            </a:xfrm>
            <a:custGeom>
              <a:avLst/>
              <a:gdLst>
                <a:gd name="connsiteX0" fmla="*/ 39407 w 45689"/>
                <a:gd name="connsiteY0" fmla="*/ 49 h 238913"/>
                <a:gd name="connsiteX1" fmla="*/ 37823 w 45689"/>
                <a:gd name="connsiteY1" fmla="*/ 99 h 238913"/>
                <a:gd name="connsiteX2" fmla="*/ 470 w 45689"/>
                <a:gd name="connsiteY2" fmla="*/ 47793 h 238913"/>
                <a:gd name="connsiteX3" fmla="*/ 25949 w 45689"/>
                <a:gd name="connsiteY3" fmla="*/ 226743 h 238913"/>
                <a:gd name="connsiteX4" fmla="*/ 43414 w 45689"/>
                <a:gd name="connsiteY4" fmla="*/ 238914 h 238913"/>
                <a:gd name="connsiteX5" fmla="*/ 45690 w 45689"/>
                <a:gd name="connsiteY5" fmla="*/ 232334 h 238913"/>
                <a:gd name="connsiteX6" fmla="*/ 39357 w 45689"/>
                <a:gd name="connsiteY6" fmla="*/ 0 h 23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89" h="238913">
                  <a:moveTo>
                    <a:pt x="39407" y="49"/>
                  </a:moveTo>
                  <a:cubicBezTo>
                    <a:pt x="38862" y="49"/>
                    <a:pt x="38368" y="49"/>
                    <a:pt x="37823" y="99"/>
                  </a:cubicBezTo>
                  <a:cubicBezTo>
                    <a:pt x="9474" y="1831"/>
                    <a:pt x="4626" y="24638"/>
                    <a:pt x="470" y="47793"/>
                  </a:cubicBezTo>
                  <a:cubicBezTo>
                    <a:pt x="-3686" y="70947"/>
                    <a:pt x="20953" y="204529"/>
                    <a:pt x="25949" y="226743"/>
                  </a:cubicBezTo>
                  <a:cubicBezTo>
                    <a:pt x="27879" y="235253"/>
                    <a:pt x="37180" y="238667"/>
                    <a:pt x="43414" y="238914"/>
                  </a:cubicBezTo>
                  <a:cubicBezTo>
                    <a:pt x="44750" y="233323"/>
                    <a:pt x="45690" y="232334"/>
                    <a:pt x="45690" y="232334"/>
                  </a:cubicBezTo>
                  <a:cubicBezTo>
                    <a:pt x="45690" y="232334"/>
                    <a:pt x="37081" y="115771"/>
                    <a:pt x="39357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6" name="צורה חופשית: צורה 315">
              <a:extLst>
                <a:ext uri="{FF2B5EF4-FFF2-40B4-BE49-F238E27FC236}">
                  <a16:creationId xmlns:a16="http://schemas.microsoft.com/office/drawing/2014/main" id="{7C74B813-F01F-2C23-28C3-BC808A1C99C1}"/>
                </a:ext>
              </a:extLst>
            </p:cNvPr>
            <p:cNvSpPr/>
            <p:nvPr/>
          </p:nvSpPr>
          <p:spPr>
            <a:xfrm>
              <a:off x="4629501" y="1116707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50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7" name="צורה חופשית: צורה 316">
              <a:extLst>
                <a:ext uri="{FF2B5EF4-FFF2-40B4-BE49-F238E27FC236}">
                  <a16:creationId xmlns:a16="http://schemas.microsoft.com/office/drawing/2014/main" id="{ABAF74F6-2989-01A4-D315-C1DBDDE21C1D}"/>
                </a:ext>
              </a:extLst>
            </p:cNvPr>
            <p:cNvSpPr/>
            <p:nvPr/>
          </p:nvSpPr>
          <p:spPr>
            <a:xfrm>
              <a:off x="4559150" y="763309"/>
              <a:ext cx="82175" cy="240244"/>
            </a:xfrm>
            <a:custGeom>
              <a:avLst/>
              <a:gdLst>
                <a:gd name="connsiteX0" fmla="*/ 82126 w 82175"/>
                <a:gd name="connsiteY0" fmla="*/ 26617 h 240244"/>
                <a:gd name="connsiteX1" fmla="*/ 65651 w 82175"/>
                <a:gd name="connsiteY1" fmla="*/ 219520 h 240244"/>
                <a:gd name="connsiteX2" fmla="*/ 14642 w 82175"/>
                <a:gd name="connsiteY2" fmla="*/ 226397 h 240244"/>
                <a:gd name="connsiteX3" fmla="*/ 3708 w 82175"/>
                <a:gd name="connsiteY3" fmla="*/ 45319 h 240244"/>
                <a:gd name="connsiteX4" fmla="*/ 43931 w 82175"/>
                <a:gd name="connsiteY4" fmla="*/ 0 h 240244"/>
                <a:gd name="connsiteX5" fmla="*/ 82176 w 82175"/>
                <a:gd name="connsiteY5" fmla="*/ 26568 h 2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75" h="240244">
                  <a:moveTo>
                    <a:pt x="82126" y="26617"/>
                  </a:moveTo>
                  <a:cubicBezTo>
                    <a:pt x="82819" y="115771"/>
                    <a:pt x="72429" y="195871"/>
                    <a:pt x="65651" y="219520"/>
                  </a:cubicBezTo>
                  <a:cubicBezTo>
                    <a:pt x="59170" y="242080"/>
                    <a:pt x="18254" y="248908"/>
                    <a:pt x="14642" y="226397"/>
                  </a:cubicBezTo>
                  <a:cubicBezTo>
                    <a:pt x="11031" y="203886"/>
                    <a:pt x="-7869" y="65801"/>
                    <a:pt x="3708" y="45319"/>
                  </a:cubicBezTo>
                  <a:cubicBezTo>
                    <a:pt x="15088" y="25183"/>
                    <a:pt x="15533" y="0"/>
                    <a:pt x="43931" y="0"/>
                  </a:cubicBezTo>
                  <a:cubicBezTo>
                    <a:pt x="72330" y="0"/>
                    <a:pt x="82077" y="10390"/>
                    <a:pt x="82176" y="265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8" name="צורה חופשית: צורה 317">
              <a:extLst>
                <a:ext uri="{FF2B5EF4-FFF2-40B4-BE49-F238E27FC236}">
                  <a16:creationId xmlns:a16="http://schemas.microsoft.com/office/drawing/2014/main" id="{D6950489-2010-7960-B10D-46A57C04A62F}"/>
                </a:ext>
              </a:extLst>
            </p:cNvPr>
            <p:cNvSpPr/>
            <p:nvPr/>
          </p:nvSpPr>
          <p:spPr>
            <a:xfrm>
              <a:off x="4559051" y="763309"/>
              <a:ext cx="50511" cy="238567"/>
            </a:xfrm>
            <a:custGeom>
              <a:avLst/>
              <a:gdLst>
                <a:gd name="connsiteX0" fmla="*/ 50512 w 50511"/>
                <a:gd name="connsiteY0" fmla="*/ 247 h 238567"/>
                <a:gd name="connsiteX1" fmla="*/ 43931 w 50511"/>
                <a:gd name="connsiteY1" fmla="*/ 0 h 238567"/>
                <a:gd name="connsiteX2" fmla="*/ 3708 w 50511"/>
                <a:gd name="connsiteY2" fmla="*/ 45319 h 238567"/>
                <a:gd name="connsiteX3" fmla="*/ 14642 w 50511"/>
                <a:gd name="connsiteY3" fmla="*/ 226397 h 238567"/>
                <a:gd name="connsiteX4" fmla="*/ 33690 w 50511"/>
                <a:gd name="connsiteY4" fmla="*/ 238568 h 238567"/>
                <a:gd name="connsiteX5" fmla="*/ 38687 w 50511"/>
                <a:gd name="connsiteY5" fmla="*/ 225308 h 238567"/>
                <a:gd name="connsiteX6" fmla="*/ 50512 w 50511"/>
                <a:gd name="connsiteY6" fmla="*/ 247 h 2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11" h="238567">
                  <a:moveTo>
                    <a:pt x="50512" y="247"/>
                  </a:moveTo>
                  <a:cubicBezTo>
                    <a:pt x="48434" y="99"/>
                    <a:pt x="46257" y="0"/>
                    <a:pt x="43931" y="0"/>
                  </a:cubicBezTo>
                  <a:cubicBezTo>
                    <a:pt x="15533" y="0"/>
                    <a:pt x="15088" y="25183"/>
                    <a:pt x="3708" y="45319"/>
                  </a:cubicBezTo>
                  <a:cubicBezTo>
                    <a:pt x="-7869" y="65801"/>
                    <a:pt x="11031" y="203886"/>
                    <a:pt x="14642" y="226397"/>
                  </a:cubicBezTo>
                  <a:cubicBezTo>
                    <a:pt x="15929" y="234461"/>
                    <a:pt x="28001" y="237529"/>
                    <a:pt x="33690" y="238568"/>
                  </a:cubicBezTo>
                  <a:cubicBezTo>
                    <a:pt x="36510" y="227634"/>
                    <a:pt x="38687" y="225308"/>
                    <a:pt x="38687" y="225308"/>
                  </a:cubicBezTo>
                  <a:cubicBezTo>
                    <a:pt x="38687" y="225308"/>
                    <a:pt x="16819" y="118344"/>
                    <a:pt x="50512" y="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9" name="צורה חופשית: צורה 318">
              <a:extLst>
                <a:ext uri="{FF2B5EF4-FFF2-40B4-BE49-F238E27FC236}">
                  <a16:creationId xmlns:a16="http://schemas.microsoft.com/office/drawing/2014/main" id="{1AAE16D5-E938-23B3-5B57-A389F55A0CB1}"/>
                </a:ext>
              </a:extLst>
            </p:cNvPr>
            <p:cNvSpPr/>
            <p:nvPr/>
          </p:nvSpPr>
          <p:spPr>
            <a:xfrm>
              <a:off x="4569863" y="964834"/>
              <a:ext cx="54930" cy="171118"/>
            </a:xfrm>
            <a:custGeom>
              <a:avLst/>
              <a:gdLst>
                <a:gd name="connsiteX0" fmla="*/ 48606 w 54930"/>
                <a:gd name="connsiteY0" fmla="*/ 170723 h 171118"/>
                <a:gd name="connsiteX1" fmla="*/ 54889 w 54930"/>
                <a:gd name="connsiteY1" fmla="*/ 18044 h 171118"/>
                <a:gd name="connsiteX2" fmla="*/ 38711 w 54930"/>
                <a:gd name="connsiteY2" fmla="*/ 629 h 171118"/>
                <a:gd name="connsiteX3" fmla="*/ 22 w 54930"/>
                <a:gd name="connsiteY3" fmla="*/ 37636 h 171118"/>
                <a:gd name="connsiteX4" fmla="*/ 516 w 54930"/>
                <a:gd name="connsiteY4" fmla="*/ 166814 h 171118"/>
                <a:gd name="connsiteX5" fmla="*/ 27035 w 54930"/>
                <a:gd name="connsiteY5" fmla="*/ 171119 h 171118"/>
                <a:gd name="connsiteX6" fmla="*/ 48655 w 54930"/>
                <a:gd name="connsiteY6" fmla="*/ 170723 h 1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30" h="171118">
                  <a:moveTo>
                    <a:pt x="48606" y="170723"/>
                  </a:moveTo>
                  <a:cubicBezTo>
                    <a:pt x="54543" y="126295"/>
                    <a:pt x="54098" y="29373"/>
                    <a:pt x="54889" y="18044"/>
                  </a:cubicBezTo>
                  <a:cubicBezTo>
                    <a:pt x="55879" y="3152"/>
                    <a:pt x="38711" y="629"/>
                    <a:pt x="38711" y="629"/>
                  </a:cubicBezTo>
                  <a:cubicBezTo>
                    <a:pt x="18080" y="-3725"/>
                    <a:pt x="269" y="15174"/>
                    <a:pt x="22" y="37636"/>
                  </a:cubicBezTo>
                  <a:cubicBezTo>
                    <a:pt x="-176" y="54952"/>
                    <a:pt x="1061" y="139405"/>
                    <a:pt x="516" y="166814"/>
                  </a:cubicBezTo>
                  <a:lnTo>
                    <a:pt x="27035" y="171119"/>
                  </a:lnTo>
                  <a:lnTo>
                    <a:pt x="48655" y="17072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0" name="צורה חופשית: צורה 319">
              <a:extLst>
                <a:ext uri="{FF2B5EF4-FFF2-40B4-BE49-F238E27FC236}">
                  <a16:creationId xmlns:a16="http://schemas.microsoft.com/office/drawing/2014/main" id="{6B120B40-131C-123D-494F-F03108C46565}"/>
                </a:ext>
              </a:extLst>
            </p:cNvPr>
            <p:cNvSpPr/>
            <p:nvPr/>
          </p:nvSpPr>
          <p:spPr>
            <a:xfrm>
              <a:off x="4569863" y="966205"/>
              <a:ext cx="27925" cy="168956"/>
            </a:xfrm>
            <a:custGeom>
              <a:avLst/>
              <a:gdLst>
                <a:gd name="connsiteX0" fmla="*/ 13924 w 27925"/>
                <a:gd name="connsiteY0" fmla="*/ 168957 h 168956"/>
                <a:gd name="connsiteX1" fmla="*/ 27925 w 27925"/>
                <a:gd name="connsiteY1" fmla="*/ 22462 h 168956"/>
                <a:gd name="connsiteX2" fmla="*/ 24611 w 27925"/>
                <a:gd name="connsiteY2" fmla="*/ 0 h 168956"/>
                <a:gd name="connsiteX3" fmla="*/ 22 w 27925"/>
                <a:gd name="connsiteY3" fmla="*/ 36265 h 168956"/>
                <a:gd name="connsiteX4" fmla="*/ 516 w 27925"/>
                <a:gd name="connsiteY4" fmla="*/ 165444 h 168956"/>
                <a:gd name="connsiteX5" fmla="*/ 13924 w 27925"/>
                <a:gd name="connsiteY5" fmla="*/ 168957 h 16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25" h="168956">
                  <a:moveTo>
                    <a:pt x="13924" y="168957"/>
                  </a:moveTo>
                  <a:cubicBezTo>
                    <a:pt x="17338" y="53581"/>
                    <a:pt x="27925" y="22462"/>
                    <a:pt x="27925" y="22462"/>
                  </a:cubicBezTo>
                  <a:cubicBezTo>
                    <a:pt x="27925" y="22462"/>
                    <a:pt x="26590" y="13507"/>
                    <a:pt x="24611" y="0"/>
                  </a:cubicBezTo>
                  <a:cubicBezTo>
                    <a:pt x="8878" y="4997"/>
                    <a:pt x="220" y="19444"/>
                    <a:pt x="22" y="36265"/>
                  </a:cubicBezTo>
                  <a:cubicBezTo>
                    <a:pt x="-176" y="53581"/>
                    <a:pt x="1061" y="138035"/>
                    <a:pt x="516" y="165444"/>
                  </a:cubicBezTo>
                  <a:lnTo>
                    <a:pt x="13924" y="168957"/>
                  </a:ln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1" name="צורה חופשית: צורה 320">
              <a:extLst>
                <a:ext uri="{FF2B5EF4-FFF2-40B4-BE49-F238E27FC236}">
                  <a16:creationId xmlns:a16="http://schemas.microsoft.com/office/drawing/2014/main" id="{01C992F9-5C46-5677-59B4-E775DB14FCD5}"/>
                </a:ext>
              </a:extLst>
            </p:cNvPr>
            <p:cNvSpPr/>
            <p:nvPr/>
          </p:nvSpPr>
          <p:spPr>
            <a:xfrm>
              <a:off x="4564600" y="743865"/>
              <a:ext cx="129969" cy="76045"/>
            </a:xfrm>
            <a:custGeom>
              <a:avLst/>
              <a:gdLst>
                <a:gd name="connsiteX0" fmla="*/ 129763 w 129969"/>
                <a:gd name="connsiteY0" fmla="*/ 46308 h 76045"/>
                <a:gd name="connsiteX1" fmla="*/ 114129 w 129969"/>
                <a:gd name="connsiteY1" fmla="*/ 56451 h 76045"/>
                <a:gd name="connsiteX2" fmla="*/ 56590 w 129969"/>
                <a:gd name="connsiteY2" fmla="*/ 75350 h 76045"/>
                <a:gd name="connsiteX3" fmla="*/ 139 w 129969"/>
                <a:gd name="connsiteY3" fmla="*/ 60211 h 76045"/>
                <a:gd name="connsiteX4" fmla="*/ 15872 w 129969"/>
                <a:gd name="connsiteY4" fmla="*/ 11033 h 76045"/>
                <a:gd name="connsiteX5" fmla="*/ 17702 w 129969"/>
                <a:gd name="connsiteY5" fmla="*/ 13507 h 76045"/>
                <a:gd name="connsiteX6" fmla="*/ 77320 w 129969"/>
                <a:gd name="connsiteY6" fmla="*/ 23154 h 76045"/>
                <a:gd name="connsiteX7" fmla="*/ 124024 w 129969"/>
                <a:gd name="connsiteY7" fmla="*/ 2127 h 76045"/>
                <a:gd name="connsiteX8" fmla="*/ 124024 w 129969"/>
                <a:gd name="connsiteY8" fmla="*/ 2127 h 76045"/>
                <a:gd name="connsiteX9" fmla="*/ 125755 w 129969"/>
                <a:gd name="connsiteY9" fmla="*/ 0 h 76045"/>
                <a:gd name="connsiteX10" fmla="*/ 129713 w 129969"/>
                <a:gd name="connsiteY10" fmla="*/ 46259 h 7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9" h="76045">
                  <a:moveTo>
                    <a:pt x="129763" y="46308"/>
                  </a:moveTo>
                  <a:cubicBezTo>
                    <a:pt x="129367" y="50217"/>
                    <a:pt x="123331" y="53581"/>
                    <a:pt x="114129" y="56451"/>
                  </a:cubicBezTo>
                  <a:cubicBezTo>
                    <a:pt x="103541" y="59766"/>
                    <a:pt x="72125" y="73619"/>
                    <a:pt x="56590" y="75350"/>
                  </a:cubicBezTo>
                  <a:cubicBezTo>
                    <a:pt x="21611" y="79407"/>
                    <a:pt x="-2038" y="64565"/>
                    <a:pt x="139" y="60211"/>
                  </a:cubicBezTo>
                  <a:cubicBezTo>
                    <a:pt x="10627" y="39234"/>
                    <a:pt x="14981" y="29536"/>
                    <a:pt x="15872" y="11033"/>
                  </a:cubicBezTo>
                  <a:cubicBezTo>
                    <a:pt x="16465" y="11923"/>
                    <a:pt x="17059" y="12764"/>
                    <a:pt x="17702" y="13507"/>
                  </a:cubicBezTo>
                  <a:cubicBezTo>
                    <a:pt x="32347" y="32357"/>
                    <a:pt x="53522" y="30971"/>
                    <a:pt x="77320" y="23154"/>
                  </a:cubicBezTo>
                  <a:cubicBezTo>
                    <a:pt x="96615" y="16821"/>
                    <a:pt x="117048" y="9054"/>
                    <a:pt x="124024" y="2127"/>
                  </a:cubicBezTo>
                  <a:lnTo>
                    <a:pt x="124024" y="2127"/>
                  </a:lnTo>
                  <a:cubicBezTo>
                    <a:pt x="124766" y="1385"/>
                    <a:pt x="125310" y="693"/>
                    <a:pt x="125755" y="0"/>
                  </a:cubicBezTo>
                  <a:cubicBezTo>
                    <a:pt x="126102" y="9648"/>
                    <a:pt x="131148" y="33247"/>
                    <a:pt x="129713" y="462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2" name="צורה חופשית: צורה 321">
              <a:extLst>
                <a:ext uri="{FF2B5EF4-FFF2-40B4-BE49-F238E27FC236}">
                  <a16:creationId xmlns:a16="http://schemas.microsoft.com/office/drawing/2014/main" id="{FD32C5E8-4EB8-4E3C-5EF7-24A12F1A4CC6}"/>
                </a:ext>
              </a:extLst>
            </p:cNvPr>
            <p:cNvSpPr/>
            <p:nvPr/>
          </p:nvSpPr>
          <p:spPr>
            <a:xfrm>
              <a:off x="4628344" y="1081333"/>
              <a:ext cx="60438" cy="32615"/>
            </a:xfrm>
            <a:custGeom>
              <a:avLst/>
              <a:gdLst>
                <a:gd name="connsiteX0" fmla="*/ 4522 w 60438"/>
                <a:gd name="connsiteY0" fmla="*/ 49 h 32615"/>
                <a:gd name="connsiteX1" fmla="*/ 39599 w 60438"/>
                <a:gd name="connsiteY1" fmla="*/ 8955 h 32615"/>
                <a:gd name="connsiteX2" fmla="*/ 54442 w 60438"/>
                <a:gd name="connsiteY2" fmla="*/ 4106 h 32615"/>
                <a:gd name="connsiteX3" fmla="*/ 55035 w 60438"/>
                <a:gd name="connsiteY3" fmla="*/ 3414 h 32615"/>
                <a:gd name="connsiteX4" fmla="*/ 56619 w 60438"/>
                <a:gd name="connsiteY4" fmla="*/ 792 h 32615"/>
                <a:gd name="connsiteX5" fmla="*/ 59785 w 60438"/>
                <a:gd name="connsiteY5" fmla="*/ 4156 h 32615"/>
                <a:gd name="connsiteX6" fmla="*/ 56965 w 60438"/>
                <a:gd name="connsiteY6" fmla="*/ 26222 h 32615"/>
                <a:gd name="connsiteX7" fmla="*/ 31436 w 60438"/>
                <a:gd name="connsiteY7" fmla="*/ 32554 h 32615"/>
                <a:gd name="connsiteX8" fmla="*/ 514 w 60438"/>
                <a:gd name="connsiteY8" fmla="*/ 18652 h 32615"/>
                <a:gd name="connsiteX9" fmla="*/ 4472 w 60438"/>
                <a:gd name="connsiteY9" fmla="*/ 0 h 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38" h="32615">
                  <a:moveTo>
                    <a:pt x="4522" y="49"/>
                  </a:moveTo>
                  <a:cubicBezTo>
                    <a:pt x="4522" y="49"/>
                    <a:pt x="20304" y="10736"/>
                    <a:pt x="39599" y="8955"/>
                  </a:cubicBezTo>
                  <a:cubicBezTo>
                    <a:pt x="45041" y="8460"/>
                    <a:pt x="50632" y="6778"/>
                    <a:pt x="54442" y="4106"/>
                  </a:cubicBezTo>
                  <a:cubicBezTo>
                    <a:pt x="54739" y="3908"/>
                    <a:pt x="54887" y="3661"/>
                    <a:pt x="55035" y="3414"/>
                  </a:cubicBezTo>
                  <a:cubicBezTo>
                    <a:pt x="55728" y="2672"/>
                    <a:pt x="56272" y="1781"/>
                    <a:pt x="56619" y="792"/>
                  </a:cubicBezTo>
                  <a:cubicBezTo>
                    <a:pt x="58449" y="1138"/>
                    <a:pt x="59142" y="1732"/>
                    <a:pt x="59785" y="4156"/>
                  </a:cubicBezTo>
                  <a:cubicBezTo>
                    <a:pt x="61269" y="10043"/>
                    <a:pt x="60181" y="21967"/>
                    <a:pt x="56965" y="26222"/>
                  </a:cubicBezTo>
                  <a:cubicBezTo>
                    <a:pt x="55184" y="28596"/>
                    <a:pt x="36779" y="33198"/>
                    <a:pt x="31436" y="32554"/>
                  </a:cubicBezTo>
                  <a:cubicBezTo>
                    <a:pt x="19117" y="31169"/>
                    <a:pt x="663" y="26519"/>
                    <a:pt x="514" y="18652"/>
                  </a:cubicBezTo>
                  <a:cubicBezTo>
                    <a:pt x="366" y="9202"/>
                    <a:pt x="-1910" y="2276"/>
                    <a:pt x="447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3" name="צורה חופשית: צורה 322">
              <a:extLst>
                <a:ext uri="{FF2B5EF4-FFF2-40B4-BE49-F238E27FC236}">
                  <a16:creationId xmlns:a16="http://schemas.microsoft.com/office/drawing/2014/main" id="{390F568C-3F85-7B47-CFE1-6018B2A3B38B}"/>
                </a:ext>
              </a:extLst>
            </p:cNvPr>
            <p:cNvSpPr/>
            <p:nvPr/>
          </p:nvSpPr>
          <p:spPr>
            <a:xfrm>
              <a:off x="4628341" y="1081432"/>
              <a:ext cx="57389" cy="32603"/>
            </a:xfrm>
            <a:custGeom>
              <a:avLst/>
              <a:gdLst>
                <a:gd name="connsiteX0" fmla="*/ 2843 w 57389"/>
                <a:gd name="connsiteY0" fmla="*/ 841 h 32603"/>
                <a:gd name="connsiteX1" fmla="*/ 3090 w 57389"/>
                <a:gd name="connsiteY1" fmla="*/ 693 h 32603"/>
                <a:gd name="connsiteX2" fmla="*/ 4525 w 57389"/>
                <a:gd name="connsiteY2" fmla="*/ 0 h 32603"/>
                <a:gd name="connsiteX3" fmla="*/ 11452 w 57389"/>
                <a:gd name="connsiteY3" fmla="*/ 3661 h 32603"/>
                <a:gd name="connsiteX4" fmla="*/ 39603 w 57389"/>
                <a:gd name="connsiteY4" fmla="*/ 8905 h 32603"/>
                <a:gd name="connsiteX5" fmla="*/ 54445 w 57389"/>
                <a:gd name="connsiteY5" fmla="*/ 4057 h 32603"/>
                <a:gd name="connsiteX6" fmla="*/ 55039 w 57389"/>
                <a:gd name="connsiteY6" fmla="*/ 3364 h 32603"/>
                <a:gd name="connsiteX7" fmla="*/ 56523 w 57389"/>
                <a:gd name="connsiteY7" fmla="*/ 1039 h 32603"/>
                <a:gd name="connsiteX8" fmla="*/ 57315 w 57389"/>
                <a:gd name="connsiteY8" fmla="*/ 3612 h 32603"/>
                <a:gd name="connsiteX9" fmla="*/ 35892 w 57389"/>
                <a:gd name="connsiteY9" fmla="*/ 10884 h 32603"/>
                <a:gd name="connsiteX10" fmla="*/ 11254 w 57389"/>
                <a:gd name="connsiteY10" fmla="*/ 6135 h 32603"/>
                <a:gd name="connsiteX11" fmla="*/ 32973 w 57389"/>
                <a:gd name="connsiteY11" fmla="*/ 32604 h 32603"/>
                <a:gd name="connsiteX12" fmla="*/ 31439 w 57389"/>
                <a:gd name="connsiteY12" fmla="*/ 32604 h 32603"/>
                <a:gd name="connsiteX13" fmla="*/ 518 w 57389"/>
                <a:gd name="connsiteY13" fmla="*/ 18701 h 32603"/>
                <a:gd name="connsiteX14" fmla="*/ 2793 w 57389"/>
                <a:gd name="connsiteY14" fmla="*/ 891 h 3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89" h="32603">
                  <a:moveTo>
                    <a:pt x="2843" y="841"/>
                  </a:moveTo>
                  <a:cubicBezTo>
                    <a:pt x="2843" y="841"/>
                    <a:pt x="2991" y="742"/>
                    <a:pt x="3090" y="693"/>
                  </a:cubicBezTo>
                  <a:cubicBezTo>
                    <a:pt x="3536" y="445"/>
                    <a:pt x="3981" y="198"/>
                    <a:pt x="4525" y="0"/>
                  </a:cubicBezTo>
                  <a:cubicBezTo>
                    <a:pt x="4525" y="0"/>
                    <a:pt x="7098" y="1732"/>
                    <a:pt x="11452" y="3661"/>
                  </a:cubicBezTo>
                  <a:cubicBezTo>
                    <a:pt x="17834" y="6531"/>
                    <a:pt x="28323" y="9944"/>
                    <a:pt x="39603" y="8905"/>
                  </a:cubicBezTo>
                  <a:cubicBezTo>
                    <a:pt x="45045" y="8411"/>
                    <a:pt x="50636" y="6729"/>
                    <a:pt x="54445" y="4057"/>
                  </a:cubicBezTo>
                  <a:cubicBezTo>
                    <a:pt x="54742" y="3859"/>
                    <a:pt x="54890" y="3612"/>
                    <a:pt x="55039" y="3364"/>
                  </a:cubicBezTo>
                  <a:cubicBezTo>
                    <a:pt x="55682" y="2721"/>
                    <a:pt x="56177" y="1930"/>
                    <a:pt x="56523" y="1039"/>
                  </a:cubicBezTo>
                  <a:cubicBezTo>
                    <a:pt x="57166" y="1880"/>
                    <a:pt x="57562" y="2721"/>
                    <a:pt x="57315" y="3612"/>
                  </a:cubicBezTo>
                  <a:cubicBezTo>
                    <a:pt x="56325" y="7025"/>
                    <a:pt x="44996" y="10192"/>
                    <a:pt x="35892" y="10884"/>
                  </a:cubicBezTo>
                  <a:cubicBezTo>
                    <a:pt x="30005" y="11330"/>
                    <a:pt x="20060" y="9400"/>
                    <a:pt x="11254" y="6135"/>
                  </a:cubicBezTo>
                  <a:cubicBezTo>
                    <a:pt x="11056" y="15585"/>
                    <a:pt x="16745" y="29487"/>
                    <a:pt x="32973" y="32604"/>
                  </a:cubicBezTo>
                  <a:cubicBezTo>
                    <a:pt x="32379" y="32604"/>
                    <a:pt x="31885" y="32604"/>
                    <a:pt x="31439" y="32604"/>
                  </a:cubicBezTo>
                  <a:cubicBezTo>
                    <a:pt x="19120" y="31219"/>
                    <a:pt x="666" y="26568"/>
                    <a:pt x="518" y="18701"/>
                  </a:cubicBezTo>
                  <a:cubicBezTo>
                    <a:pt x="369" y="10192"/>
                    <a:pt x="-1461" y="3760"/>
                    <a:pt x="2793" y="891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4" name="צורה חופשית: צורה 323">
              <a:extLst>
                <a:ext uri="{FF2B5EF4-FFF2-40B4-BE49-F238E27FC236}">
                  <a16:creationId xmlns:a16="http://schemas.microsoft.com/office/drawing/2014/main" id="{E49CD80F-9496-6771-8308-465DD1E1887A}"/>
                </a:ext>
              </a:extLst>
            </p:cNvPr>
            <p:cNvSpPr/>
            <p:nvPr/>
          </p:nvSpPr>
          <p:spPr>
            <a:xfrm>
              <a:off x="4567990" y="1116856"/>
              <a:ext cx="55988" cy="32566"/>
            </a:xfrm>
            <a:custGeom>
              <a:avLst/>
              <a:gdLst>
                <a:gd name="connsiteX0" fmla="*/ 2290 w 55988"/>
                <a:gd name="connsiteY0" fmla="*/ 50 h 32566"/>
                <a:gd name="connsiteX1" fmla="*/ 35982 w 55988"/>
                <a:gd name="connsiteY1" fmla="*/ 8905 h 32566"/>
                <a:gd name="connsiteX2" fmla="*/ 50231 w 55988"/>
                <a:gd name="connsiteY2" fmla="*/ 4057 h 32566"/>
                <a:gd name="connsiteX3" fmla="*/ 50824 w 55988"/>
                <a:gd name="connsiteY3" fmla="*/ 3364 h 32566"/>
                <a:gd name="connsiteX4" fmla="*/ 52358 w 55988"/>
                <a:gd name="connsiteY4" fmla="*/ 742 h 32566"/>
                <a:gd name="connsiteX5" fmla="*/ 55376 w 55988"/>
                <a:gd name="connsiteY5" fmla="*/ 4106 h 32566"/>
                <a:gd name="connsiteX6" fmla="*/ 52655 w 55988"/>
                <a:gd name="connsiteY6" fmla="*/ 26172 h 32566"/>
                <a:gd name="connsiteX7" fmla="*/ 28115 w 55988"/>
                <a:gd name="connsiteY7" fmla="*/ 32505 h 32566"/>
                <a:gd name="connsiteX8" fmla="*/ 6445 w 55988"/>
                <a:gd name="connsiteY8" fmla="*/ 26964 h 32566"/>
                <a:gd name="connsiteX9" fmla="*/ 607 w 55988"/>
                <a:gd name="connsiteY9" fmla="*/ 19889 h 32566"/>
                <a:gd name="connsiteX10" fmla="*/ 2240 w 55988"/>
                <a:gd name="connsiteY10" fmla="*/ 0 h 3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88" h="32566">
                  <a:moveTo>
                    <a:pt x="2290" y="50"/>
                  </a:moveTo>
                  <a:cubicBezTo>
                    <a:pt x="3230" y="693"/>
                    <a:pt x="18023" y="10637"/>
                    <a:pt x="35982" y="8905"/>
                  </a:cubicBezTo>
                  <a:cubicBezTo>
                    <a:pt x="41177" y="8411"/>
                    <a:pt x="46570" y="6729"/>
                    <a:pt x="50231" y="4057"/>
                  </a:cubicBezTo>
                  <a:cubicBezTo>
                    <a:pt x="50478" y="3859"/>
                    <a:pt x="50676" y="3612"/>
                    <a:pt x="50824" y="3364"/>
                  </a:cubicBezTo>
                  <a:cubicBezTo>
                    <a:pt x="51517" y="2622"/>
                    <a:pt x="52012" y="1732"/>
                    <a:pt x="52358" y="742"/>
                  </a:cubicBezTo>
                  <a:cubicBezTo>
                    <a:pt x="54090" y="1088"/>
                    <a:pt x="54782" y="1682"/>
                    <a:pt x="55376" y="4106"/>
                  </a:cubicBezTo>
                  <a:cubicBezTo>
                    <a:pt x="56761" y="9994"/>
                    <a:pt x="55772" y="21917"/>
                    <a:pt x="52655" y="26172"/>
                  </a:cubicBezTo>
                  <a:cubicBezTo>
                    <a:pt x="50923" y="28547"/>
                    <a:pt x="33261" y="33148"/>
                    <a:pt x="28115" y="32505"/>
                  </a:cubicBezTo>
                  <a:cubicBezTo>
                    <a:pt x="21387" y="31713"/>
                    <a:pt x="12679" y="29833"/>
                    <a:pt x="6445" y="26964"/>
                  </a:cubicBezTo>
                  <a:cubicBezTo>
                    <a:pt x="3526" y="25628"/>
                    <a:pt x="1350" y="23006"/>
                    <a:pt x="607" y="19889"/>
                  </a:cubicBezTo>
                  <a:cubicBezTo>
                    <a:pt x="-827" y="13705"/>
                    <a:pt x="508" y="6877"/>
                    <a:pt x="224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5" name="צורה חופשית: צורה 324">
              <a:extLst>
                <a:ext uri="{FF2B5EF4-FFF2-40B4-BE49-F238E27FC236}">
                  <a16:creationId xmlns:a16="http://schemas.microsoft.com/office/drawing/2014/main" id="{5775933E-50F1-09C4-0232-445E65DAD358}"/>
                </a:ext>
              </a:extLst>
            </p:cNvPr>
            <p:cNvSpPr/>
            <p:nvPr/>
          </p:nvSpPr>
          <p:spPr>
            <a:xfrm>
              <a:off x="4567990" y="1116905"/>
              <a:ext cx="53075" cy="32603"/>
            </a:xfrm>
            <a:custGeom>
              <a:avLst/>
              <a:gdLst>
                <a:gd name="connsiteX0" fmla="*/ 2290 w 53075"/>
                <a:gd name="connsiteY0" fmla="*/ 0 h 32603"/>
                <a:gd name="connsiteX1" fmla="*/ 8919 w 53075"/>
                <a:gd name="connsiteY1" fmla="*/ 3661 h 32603"/>
                <a:gd name="connsiteX2" fmla="*/ 35982 w 53075"/>
                <a:gd name="connsiteY2" fmla="*/ 8905 h 32603"/>
                <a:gd name="connsiteX3" fmla="*/ 50231 w 53075"/>
                <a:gd name="connsiteY3" fmla="*/ 4057 h 32603"/>
                <a:gd name="connsiteX4" fmla="*/ 50824 w 53075"/>
                <a:gd name="connsiteY4" fmla="*/ 3364 h 32603"/>
                <a:gd name="connsiteX5" fmla="*/ 52210 w 53075"/>
                <a:gd name="connsiteY5" fmla="*/ 1039 h 32603"/>
                <a:gd name="connsiteX6" fmla="*/ 53001 w 53075"/>
                <a:gd name="connsiteY6" fmla="*/ 3612 h 32603"/>
                <a:gd name="connsiteX7" fmla="*/ 32420 w 53075"/>
                <a:gd name="connsiteY7" fmla="*/ 10884 h 32603"/>
                <a:gd name="connsiteX8" fmla="*/ 8721 w 53075"/>
                <a:gd name="connsiteY8" fmla="*/ 6135 h 32603"/>
                <a:gd name="connsiteX9" fmla="*/ 29600 w 53075"/>
                <a:gd name="connsiteY9" fmla="*/ 32604 h 32603"/>
                <a:gd name="connsiteX10" fmla="*/ 28115 w 53075"/>
                <a:gd name="connsiteY10" fmla="*/ 32604 h 32603"/>
                <a:gd name="connsiteX11" fmla="*/ 6445 w 53075"/>
                <a:gd name="connsiteY11" fmla="*/ 27063 h 32603"/>
                <a:gd name="connsiteX12" fmla="*/ 607 w 53075"/>
                <a:gd name="connsiteY12" fmla="*/ 19988 h 32603"/>
                <a:gd name="connsiteX13" fmla="*/ 2240 w 53075"/>
                <a:gd name="connsiteY13" fmla="*/ 99 h 3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75" h="32603">
                  <a:moveTo>
                    <a:pt x="2290" y="0"/>
                  </a:moveTo>
                  <a:cubicBezTo>
                    <a:pt x="2537" y="198"/>
                    <a:pt x="4961" y="1781"/>
                    <a:pt x="8919" y="3661"/>
                  </a:cubicBezTo>
                  <a:cubicBezTo>
                    <a:pt x="15054" y="6531"/>
                    <a:pt x="25097" y="9944"/>
                    <a:pt x="35982" y="8905"/>
                  </a:cubicBezTo>
                  <a:cubicBezTo>
                    <a:pt x="41177" y="8411"/>
                    <a:pt x="46570" y="6729"/>
                    <a:pt x="50231" y="4057"/>
                  </a:cubicBezTo>
                  <a:cubicBezTo>
                    <a:pt x="50528" y="3859"/>
                    <a:pt x="50676" y="3612"/>
                    <a:pt x="50824" y="3364"/>
                  </a:cubicBezTo>
                  <a:cubicBezTo>
                    <a:pt x="51418" y="2721"/>
                    <a:pt x="51913" y="1930"/>
                    <a:pt x="52210" y="1039"/>
                  </a:cubicBezTo>
                  <a:cubicBezTo>
                    <a:pt x="52853" y="1880"/>
                    <a:pt x="53249" y="2721"/>
                    <a:pt x="53001" y="3612"/>
                  </a:cubicBezTo>
                  <a:cubicBezTo>
                    <a:pt x="52061" y="7025"/>
                    <a:pt x="41177" y="10192"/>
                    <a:pt x="32420" y="10884"/>
                  </a:cubicBezTo>
                  <a:cubicBezTo>
                    <a:pt x="26730" y="11330"/>
                    <a:pt x="17182" y="9400"/>
                    <a:pt x="8721" y="6135"/>
                  </a:cubicBezTo>
                  <a:cubicBezTo>
                    <a:pt x="8523" y="15585"/>
                    <a:pt x="14015" y="29487"/>
                    <a:pt x="29600" y="32604"/>
                  </a:cubicBezTo>
                  <a:cubicBezTo>
                    <a:pt x="29055" y="32604"/>
                    <a:pt x="28561" y="32604"/>
                    <a:pt x="28115" y="32604"/>
                  </a:cubicBezTo>
                  <a:cubicBezTo>
                    <a:pt x="21387" y="31812"/>
                    <a:pt x="12679" y="29932"/>
                    <a:pt x="6445" y="27063"/>
                  </a:cubicBezTo>
                  <a:cubicBezTo>
                    <a:pt x="3526" y="25727"/>
                    <a:pt x="1350" y="23105"/>
                    <a:pt x="607" y="19988"/>
                  </a:cubicBezTo>
                  <a:cubicBezTo>
                    <a:pt x="-827" y="13803"/>
                    <a:pt x="508" y="6976"/>
                    <a:pt x="2240" y="99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6" name="צורה חופשית: צורה 325">
              <a:extLst>
                <a:ext uri="{FF2B5EF4-FFF2-40B4-BE49-F238E27FC236}">
                  <a16:creationId xmlns:a16="http://schemas.microsoft.com/office/drawing/2014/main" id="{4F967951-1FC8-0040-3B1D-145176CBA2F6}"/>
                </a:ext>
              </a:extLst>
            </p:cNvPr>
            <p:cNvSpPr/>
            <p:nvPr/>
          </p:nvSpPr>
          <p:spPr>
            <a:xfrm>
              <a:off x="4538766" y="555486"/>
              <a:ext cx="155056" cy="263729"/>
            </a:xfrm>
            <a:custGeom>
              <a:avLst/>
              <a:gdLst>
                <a:gd name="connsiteX0" fmla="*/ 151194 w 155056"/>
                <a:gd name="connsiteY0" fmla="*/ 137865 h 263729"/>
                <a:gd name="connsiteX1" fmla="*/ 149660 w 155056"/>
                <a:gd name="connsiteY1" fmla="*/ 57222 h 263729"/>
                <a:gd name="connsiteX2" fmla="*/ 121311 w 155056"/>
                <a:gd name="connsiteY2" fmla="*/ 573 h 263729"/>
                <a:gd name="connsiteX3" fmla="*/ 79208 w 155056"/>
                <a:gd name="connsiteY3" fmla="*/ 4679 h 263729"/>
                <a:gd name="connsiteX4" fmla="*/ 67631 w 155056"/>
                <a:gd name="connsiteY4" fmla="*/ 7697 h 263729"/>
                <a:gd name="connsiteX5" fmla="*/ 4352 w 155056"/>
                <a:gd name="connsiteY5" fmla="*/ 37827 h 263729"/>
                <a:gd name="connsiteX6" fmla="*/ 19739 w 155056"/>
                <a:gd name="connsiteY6" fmla="*/ 128366 h 263729"/>
                <a:gd name="connsiteX7" fmla="*/ 33839 w 155056"/>
                <a:gd name="connsiteY7" fmla="*/ 186895 h 263729"/>
                <a:gd name="connsiteX8" fmla="*/ 33839 w 155056"/>
                <a:gd name="connsiteY8" fmla="*/ 250470 h 263729"/>
                <a:gd name="connsiteX9" fmla="*/ 56202 w 155056"/>
                <a:gd name="connsiteY9" fmla="*/ 263729 h 263729"/>
                <a:gd name="connsiteX10" fmla="*/ 105875 w 155056"/>
                <a:gd name="connsiteY10" fmla="*/ 250619 h 263729"/>
                <a:gd name="connsiteX11" fmla="*/ 136697 w 155056"/>
                <a:gd name="connsiteY11" fmla="*/ 234589 h 263729"/>
                <a:gd name="connsiteX12" fmla="*/ 155003 w 155056"/>
                <a:gd name="connsiteY12" fmla="*/ 217322 h 263729"/>
                <a:gd name="connsiteX13" fmla="*/ 151144 w 155056"/>
                <a:gd name="connsiteY13" fmla="*/ 137816 h 26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056" h="263729">
                  <a:moveTo>
                    <a:pt x="151194" y="137865"/>
                  </a:moveTo>
                  <a:cubicBezTo>
                    <a:pt x="151194" y="99226"/>
                    <a:pt x="150748" y="66275"/>
                    <a:pt x="149660" y="57222"/>
                  </a:cubicBezTo>
                  <a:cubicBezTo>
                    <a:pt x="146889" y="33177"/>
                    <a:pt x="151837" y="3640"/>
                    <a:pt x="121311" y="573"/>
                  </a:cubicBezTo>
                  <a:cubicBezTo>
                    <a:pt x="96079" y="-1950"/>
                    <a:pt x="79208" y="4679"/>
                    <a:pt x="79208" y="4679"/>
                  </a:cubicBezTo>
                  <a:cubicBezTo>
                    <a:pt x="81434" y="4778"/>
                    <a:pt x="67631" y="7697"/>
                    <a:pt x="67631" y="7697"/>
                  </a:cubicBezTo>
                  <a:cubicBezTo>
                    <a:pt x="67631" y="7697"/>
                    <a:pt x="16869" y="25459"/>
                    <a:pt x="4352" y="37827"/>
                  </a:cubicBezTo>
                  <a:cubicBezTo>
                    <a:pt x="-8165" y="50196"/>
                    <a:pt x="9250" y="99819"/>
                    <a:pt x="19739" y="128366"/>
                  </a:cubicBezTo>
                  <a:cubicBezTo>
                    <a:pt x="28595" y="152411"/>
                    <a:pt x="29436" y="151867"/>
                    <a:pt x="33839" y="186895"/>
                  </a:cubicBezTo>
                  <a:cubicBezTo>
                    <a:pt x="36857" y="210989"/>
                    <a:pt x="30920" y="233896"/>
                    <a:pt x="33839" y="250470"/>
                  </a:cubicBezTo>
                  <a:cubicBezTo>
                    <a:pt x="34334" y="257693"/>
                    <a:pt x="45416" y="263779"/>
                    <a:pt x="56202" y="263729"/>
                  </a:cubicBezTo>
                  <a:cubicBezTo>
                    <a:pt x="72182" y="263729"/>
                    <a:pt x="87717" y="256951"/>
                    <a:pt x="105875" y="250619"/>
                  </a:cubicBezTo>
                  <a:cubicBezTo>
                    <a:pt x="121756" y="245077"/>
                    <a:pt x="124032" y="241614"/>
                    <a:pt x="136697" y="234589"/>
                  </a:cubicBezTo>
                  <a:cubicBezTo>
                    <a:pt x="147681" y="228454"/>
                    <a:pt x="155795" y="222319"/>
                    <a:pt x="155003" y="217322"/>
                  </a:cubicBezTo>
                  <a:cubicBezTo>
                    <a:pt x="150946" y="190457"/>
                    <a:pt x="151194" y="165571"/>
                    <a:pt x="151144" y="13781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7" name="צורה חופשית: צורה 326">
              <a:extLst>
                <a:ext uri="{FF2B5EF4-FFF2-40B4-BE49-F238E27FC236}">
                  <a16:creationId xmlns:a16="http://schemas.microsoft.com/office/drawing/2014/main" id="{F647E66A-809B-CDF0-0BBA-05BE467AA08B}"/>
                </a:ext>
              </a:extLst>
            </p:cNvPr>
            <p:cNvSpPr/>
            <p:nvPr/>
          </p:nvSpPr>
          <p:spPr>
            <a:xfrm>
              <a:off x="4538814" y="609838"/>
              <a:ext cx="80248" cy="209377"/>
            </a:xfrm>
            <a:custGeom>
              <a:avLst/>
              <a:gdLst>
                <a:gd name="connsiteX0" fmla="*/ 5888 w 80248"/>
                <a:gd name="connsiteY0" fmla="*/ 5492 h 209377"/>
                <a:gd name="connsiteX1" fmla="*/ 52988 w 80248"/>
                <a:gd name="connsiteY1" fmla="*/ 49524 h 209377"/>
                <a:gd name="connsiteX2" fmla="*/ 80248 w 80248"/>
                <a:gd name="connsiteY2" fmla="*/ 205172 h 209377"/>
                <a:gd name="connsiteX3" fmla="*/ 56154 w 80248"/>
                <a:gd name="connsiteY3" fmla="*/ 209377 h 209377"/>
                <a:gd name="connsiteX4" fmla="*/ 33791 w 80248"/>
                <a:gd name="connsiteY4" fmla="*/ 196118 h 209377"/>
                <a:gd name="connsiteX5" fmla="*/ 33791 w 80248"/>
                <a:gd name="connsiteY5" fmla="*/ 132543 h 209377"/>
                <a:gd name="connsiteX6" fmla="*/ 19691 w 80248"/>
                <a:gd name="connsiteY6" fmla="*/ 74014 h 209377"/>
                <a:gd name="connsiteX7" fmla="*/ 0 w 80248"/>
                <a:gd name="connsiteY7" fmla="*/ 0 h 209377"/>
                <a:gd name="connsiteX8" fmla="*/ 5888 w 80248"/>
                <a:gd name="connsiteY8" fmla="*/ 5492 h 20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48" h="209377">
                  <a:moveTo>
                    <a:pt x="5888" y="5492"/>
                  </a:moveTo>
                  <a:cubicBezTo>
                    <a:pt x="24094" y="17663"/>
                    <a:pt x="56006" y="28300"/>
                    <a:pt x="52988" y="49524"/>
                  </a:cubicBezTo>
                  <a:cubicBezTo>
                    <a:pt x="42647" y="103848"/>
                    <a:pt x="41114" y="166978"/>
                    <a:pt x="80248" y="205172"/>
                  </a:cubicBezTo>
                  <a:cubicBezTo>
                    <a:pt x="72085" y="207646"/>
                    <a:pt x="64169" y="209377"/>
                    <a:pt x="56154" y="209377"/>
                  </a:cubicBezTo>
                  <a:cubicBezTo>
                    <a:pt x="45369" y="209377"/>
                    <a:pt x="34286" y="203341"/>
                    <a:pt x="33791" y="196118"/>
                  </a:cubicBezTo>
                  <a:cubicBezTo>
                    <a:pt x="30872" y="179544"/>
                    <a:pt x="36809" y="156637"/>
                    <a:pt x="33791" y="132543"/>
                  </a:cubicBezTo>
                  <a:cubicBezTo>
                    <a:pt x="29388" y="97515"/>
                    <a:pt x="28547" y="98059"/>
                    <a:pt x="19691" y="74014"/>
                  </a:cubicBezTo>
                  <a:cubicBezTo>
                    <a:pt x="11973" y="52988"/>
                    <a:pt x="495" y="20582"/>
                    <a:pt x="0" y="0"/>
                  </a:cubicBezTo>
                  <a:cubicBezTo>
                    <a:pt x="1732" y="2028"/>
                    <a:pt x="3661" y="3859"/>
                    <a:pt x="5888" y="5492"/>
                  </a:cubicBezTo>
                  <a:close/>
                </a:path>
              </a:pathLst>
            </a:custGeom>
            <a:solidFill>
              <a:srgbClr val="1E4E7E">
                <a:alpha val="3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8" name="צורה חופשית: צורה 327">
              <a:extLst>
                <a:ext uri="{FF2B5EF4-FFF2-40B4-BE49-F238E27FC236}">
                  <a16:creationId xmlns:a16="http://schemas.microsoft.com/office/drawing/2014/main" id="{176767E2-6E07-5DE0-8E3A-87E23C8DA086}"/>
                </a:ext>
              </a:extLst>
            </p:cNvPr>
            <p:cNvSpPr/>
            <p:nvPr/>
          </p:nvSpPr>
          <p:spPr>
            <a:xfrm>
              <a:off x="4564986" y="651694"/>
              <a:ext cx="128704" cy="169510"/>
            </a:xfrm>
            <a:custGeom>
              <a:avLst/>
              <a:gdLst>
                <a:gd name="connsiteX0" fmla="*/ 49920 w 128704"/>
                <a:gd name="connsiteY0" fmla="*/ 28596 h 169510"/>
                <a:gd name="connsiteX1" fmla="*/ 77774 w 128704"/>
                <a:gd name="connsiteY1" fmla="*/ 23154 h 169510"/>
                <a:gd name="connsiteX2" fmla="*/ 124479 w 128704"/>
                <a:gd name="connsiteY2" fmla="*/ 2127 h 169510"/>
                <a:gd name="connsiteX3" fmla="*/ 124479 w 128704"/>
                <a:gd name="connsiteY3" fmla="*/ 2127 h 169510"/>
                <a:gd name="connsiteX4" fmla="*/ 126210 w 128704"/>
                <a:gd name="connsiteY4" fmla="*/ 0 h 169510"/>
                <a:gd name="connsiteX5" fmla="*/ 128338 w 128704"/>
                <a:gd name="connsiteY5" fmla="*/ 132593 h 169510"/>
                <a:gd name="connsiteX6" fmla="*/ 92221 w 128704"/>
                <a:gd name="connsiteY6" fmla="*/ 154065 h 169510"/>
                <a:gd name="connsiteX7" fmla="*/ 48634 w 128704"/>
                <a:gd name="connsiteY7" fmla="*/ 167324 h 169510"/>
                <a:gd name="connsiteX8" fmla="*/ 0 w 128704"/>
                <a:gd name="connsiteY8" fmla="*/ 153867 h 169510"/>
                <a:gd name="connsiteX9" fmla="*/ 33890 w 128704"/>
                <a:gd name="connsiteY9" fmla="*/ 128486 h 169510"/>
                <a:gd name="connsiteX10" fmla="*/ 49920 w 128704"/>
                <a:gd name="connsiteY10" fmla="*/ 28596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04" h="169510">
                  <a:moveTo>
                    <a:pt x="49920" y="28596"/>
                  </a:moveTo>
                  <a:cubicBezTo>
                    <a:pt x="58578" y="28547"/>
                    <a:pt x="67929" y="26370"/>
                    <a:pt x="77774" y="23154"/>
                  </a:cubicBezTo>
                  <a:cubicBezTo>
                    <a:pt x="97070" y="16821"/>
                    <a:pt x="117503" y="9054"/>
                    <a:pt x="124479" y="2127"/>
                  </a:cubicBezTo>
                  <a:lnTo>
                    <a:pt x="124479" y="2127"/>
                  </a:lnTo>
                  <a:cubicBezTo>
                    <a:pt x="125221" y="1385"/>
                    <a:pt x="125765" y="693"/>
                    <a:pt x="126210" y="0"/>
                  </a:cubicBezTo>
                  <a:cubicBezTo>
                    <a:pt x="126557" y="9648"/>
                    <a:pt x="129772" y="119581"/>
                    <a:pt x="128338" y="132593"/>
                  </a:cubicBezTo>
                  <a:cubicBezTo>
                    <a:pt x="127942" y="136501"/>
                    <a:pt x="101423" y="151146"/>
                    <a:pt x="92221" y="154065"/>
                  </a:cubicBezTo>
                  <a:cubicBezTo>
                    <a:pt x="81633" y="157379"/>
                    <a:pt x="64169" y="165592"/>
                    <a:pt x="48634" y="167324"/>
                  </a:cubicBezTo>
                  <a:cubicBezTo>
                    <a:pt x="47446" y="169995"/>
                    <a:pt x="13655" y="173854"/>
                    <a:pt x="0" y="153867"/>
                  </a:cubicBezTo>
                  <a:cubicBezTo>
                    <a:pt x="0" y="153867"/>
                    <a:pt x="19444" y="152234"/>
                    <a:pt x="33890" y="128486"/>
                  </a:cubicBezTo>
                  <a:cubicBezTo>
                    <a:pt x="48337" y="104738"/>
                    <a:pt x="49920" y="28596"/>
                    <a:pt x="49920" y="2859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9" name="צורה חופשית: צורה 328">
              <a:extLst>
                <a:ext uri="{FF2B5EF4-FFF2-40B4-BE49-F238E27FC236}">
                  <a16:creationId xmlns:a16="http://schemas.microsoft.com/office/drawing/2014/main" id="{8FF512F7-355D-4DF7-C69C-339D28D9D56C}"/>
                </a:ext>
              </a:extLst>
            </p:cNvPr>
            <p:cNvSpPr/>
            <p:nvPr/>
          </p:nvSpPr>
          <p:spPr>
            <a:xfrm>
              <a:off x="4565036" y="680142"/>
              <a:ext cx="53581" cy="140854"/>
            </a:xfrm>
            <a:custGeom>
              <a:avLst/>
              <a:gdLst>
                <a:gd name="connsiteX0" fmla="*/ 0 w 53581"/>
                <a:gd name="connsiteY0" fmla="*/ 125419 h 140854"/>
                <a:gd name="connsiteX1" fmla="*/ 33890 w 53581"/>
                <a:gd name="connsiteY1" fmla="*/ 100038 h 140854"/>
                <a:gd name="connsiteX2" fmla="*/ 49920 w 53581"/>
                <a:gd name="connsiteY2" fmla="*/ 148 h 140854"/>
                <a:gd name="connsiteX3" fmla="*/ 53581 w 53581"/>
                <a:gd name="connsiteY3" fmla="*/ 0 h 140854"/>
                <a:gd name="connsiteX4" fmla="*/ 31169 w 53581"/>
                <a:gd name="connsiteY4" fmla="*/ 140855 h 140854"/>
                <a:gd name="connsiteX5" fmla="*/ 0 w 53581"/>
                <a:gd name="connsiteY5" fmla="*/ 125419 h 1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81" h="140854">
                  <a:moveTo>
                    <a:pt x="0" y="125419"/>
                  </a:moveTo>
                  <a:cubicBezTo>
                    <a:pt x="0" y="125419"/>
                    <a:pt x="19444" y="123786"/>
                    <a:pt x="33890" y="100038"/>
                  </a:cubicBezTo>
                  <a:cubicBezTo>
                    <a:pt x="48337" y="76290"/>
                    <a:pt x="49920" y="148"/>
                    <a:pt x="49920" y="148"/>
                  </a:cubicBezTo>
                  <a:cubicBezTo>
                    <a:pt x="51108" y="148"/>
                    <a:pt x="52344" y="99"/>
                    <a:pt x="53581" y="0"/>
                  </a:cubicBezTo>
                  <a:cubicBezTo>
                    <a:pt x="46754" y="47397"/>
                    <a:pt x="46160" y="94794"/>
                    <a:pt x="31169" y="140855"/>
                  </a:cubicBezTo>
                  <a:cubicBezTo>
                    <a:pt x="20384" y="139964"/>
                    <a:pt x="7322" y="136105"/>
                    <a:pt x="0" y="12541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0" name="צורה חופשית: צורה 329">
              <a:extLst>
                <a:ext uri="{FF2B5EF4-FFF2-40B4-BE49-F238E27FC236}">
                  <a16:creationId xmlns:a16="http://schemas.microsoft.com/office/drawing/2014/main" id="{BE75B843-A94F-72D7-3CDF-86F68C0EBA08}"/>
                </a:ext>
              </a:extLst>
            </p:cNvPr>
            <p:cNvSpPr/>
            <p:nvPr/>
          </p:nvSpPr>
          <p:spPr>
            <a:xfrm>
              <a:off x="4614659" y="655305"/>
              <a:ext cx="15485" cy="35325"/>
            </a:xfrm>
            <a:custGeom>
              <a:avLst/>
              <a:gdLst>
                <a:gd name="connsiteX0" fmla="*/ 1880 w 15485"/>
                <a:gd name="connsiteY0" fmla="*/ 11429 h 35325"/>
                <a:gd name="connsiteX1" fmla="*/ 13902 w 15485"/>
                <a:gd name="connsiteY1" fmla="*/ 4502 h 35325"/>
                <a:gd name="connsiteX2" fmla="*/ 13902 w 15485"/>
                <a:gd name="connsiteY2" fmla="*/ 841 h 35325"/>
                <a:gd name="connsiteX3" fmla="*/ 15387 w 15485"/>
                <a:gd name="connsiteY3" fmla="*/ 0 h 35325"/>
                <a:gd name="connsiteX4" fmla="*/ 15486 w 15485"/>
                <a:gd name="connsiteY4" fmla="*/ 26420 h 35325"/>
                <a:gd name="connsiteX5" fmla="*/ 13804 w 15485"/>
                <a:gd name="connsiteY5" fmla="*/ 27409 h 35325"/>
                <a:gd name="connsiteX6" fmla="*/ 13804 w 15485"/>
                <a:gd name="connsiteY6" fmla="*/ 23501 h 35325"/>
                <a:gd name="connsiteX7" fmla="*/ 1781 w 15485"/>
                <a:gd name="connsiteY7" fmla="*/ 30427 h 35325"/>
                <a:gd name="connsiteX8" fmla="*/ 1781 w 15485"/>
                <a:gd name="connsiteY8" fmla="*/ 34336 h 35325"/>
                <a:gd name="connsiteX9" fmla="*/ 99 w 15485"/>
                <a:gd name="connsiteY9" fmla="*/ 35325 h 35325"/>
                <a:gd name="connsiteX10" fmla="*/ 0 w 15485"/>
                <a:gd name="connsiteY10" fmla="*/ 8905 h 35325"/>
                <a:gd name="connsiteX11" fmla="*/ 1930 w 15485"/>
                <a:gd name="connsiteY11" fmla="*/ 7768 h 35325"/>
                <a:gd name="connsiteX12" fmla="*/ 1930 w 15485"/>
                <a:gd name="connsiteY12" fmla="*/ 11429 h 35325"/>
                <a:gd name="connsiteX13" fmla="*/ 1682 w 15485"/>
                <a:gd name="connsiteY13" fmla="*/ 19889 h 35325"/>
                <a:gd name="connsiteX14" fmla="*/ 7718 w 15485"/>
                <a:gd name="connsiteY14" fmla="*/ 23303 h 35325"/>
                <a:gd name="connsiteX15" fmla="*/ 13705 w 15485"/>
                <a:gd name="connsiteY15" fmla="*/ 12913 h 35325"/>
                <a:gd name="connsiteX16" fmla="*/ 13705 w 15485"/>
                <a:gd name="connsiteY16" fmla="*/ 11181 h 35325"/>
                <a:gd name="connsiteX17" fmla="*/ 1682 w 15485"/>
                <a:gd name="connsiteY17" fmla="*/ 18108 h 35325"/>
                <a:gd name="connsiteX18" fmla="*/ 1682 w 15485"/>
                <a:gd name="connsiteY18" fmla="*/ 19839 h 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85" h="35325">
                  <a:moveTo>
                    <a:pt x="1880" y="11429"/>
                  </a:moveTo>
                  <a:lnTo>
                    <a:pt x="13902" y="4502"/>
                  </a:lnTo>
                  <a:lnTo>
                    <a:pt x="13902" y="841"/>
                  </a:lnTo>
                  <a:cubicBezTo>
                    <a:pt x="13902" y="841"/>
                    <a:pt x="15387" y="0"/>
                    <a:pt x="15387" y="0"/>
                  </a:cubicBezTo>
                  <a:lnTo>
                    <a:pt x="15486" y="26420"/>
                  </a:lnTo>
                  <a:lnTo>
                    <a:pt x="13804" y="27409"/>
                  </a:lnTo>
                  <a:lnTo>
                    <a:pt x="13804" y="23501"/>
                  </a:lnTo>
                  <a:cubicBezTo>
                    <a:pt x="13804" y="23501"/>
                    <a:pt x="1781" y="30427"/>
                    <a:pt x="1781" y="30427"/>
                  </a:cubicBezTo>
                  <a:lnTo>
                    <a:pt x="1781" y="34336"/>
                  </a:lnTo>
                  <a:cubicBezTo>
                    <a:pt x="1781" y="34336"/>
                    <a:pt x="99" y="35325"/>
                    <a:pt x="99" y="35325"/>
                  </a:cubicBezTo>
                  <a:lnTo>
                    <a:pt x="0" y="8905"/>
                  </a:lnTo>
                  <a:lnTo>
                    <a:pt x="1930" y="7768"/>
                  </a:lnTo>
                  <a:lnTo>
                    <a:pt x="1930" y="11429"/>
                  </a:lnTo>
                  <a:close/>
                  <a:moveTo>
                    <a:pt x="1682" y="19889"/>
                  </a:moveTo>
                  <a:cubicBezTo>
                    <a:pt x="1682" y="23698"/>
                    <a:pt x="4403" y="25232"/>
                    <a:pt x="7718" y="23303"/>
                  </a:cubicBezTo>
                  <a:cubicBezTo>
                    <a:pt x="11033" y="21373"/>
                    <a:pt x="13705" y="16772"/>
                    <a:pt x="13705" y="12913"/>
                  </a:cubicBezTo>
                  <a:lnTo>
                    <a:pt x="13705" y="11181"/>
                  </a:lnTo>
                  <a:cubicBezTo>
                    <a:pt x="13705" y="11181"/>
                    <a:pt x="1682" y="18108"/>
                    <a:pt x="1682" y="18108"/>
                  </a:cubicBezTo>
                  <a:lnTo>
                    <a:pt x="1682" y="19839"/>
                  </a:lnTo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1" name="צורה חופשית: צורה 330">
              <a:extLst>
                <a:ext uri="{FF2B5EF4-FFF2-40B4-BE49-F238E27FC236}">
                  <a16:creationId xmlns:a16="http://schemas.microsoft.com/office/drawing/2014/main" id="{09E81200-1320-0634-7EAB-640609AF4399}"/>
                </a:ext>
              </a:extLst>
            </p:cNvPr>
            <p:cNvSpPr/>
            <p:nvPr/>
          </p:nvSpPr>
          <p:spPr>
            <a:xfrm>
              <a:off x="4676305" y="632794"/>
              <a:ext cx="15485" cy="35325"/>
            </a:xfrm>
            <a:custGeom>
              <a:avLst/>
              <a:gdLst>
                <a:gd name="connsiteX0" fmla="*/ 1880 w 15485"/>
                <a:gd name="connsiteY0" fmla="*/ 11429 h 35325"/>
                <a:gd name="connsiteX1" fmla="*/ 13902 w 15485"/>
                <a:gd name="connsiteY1" fmla="*/ 4502 h 35325"/>
                <a:gd name="connsiteX2" fmla="*/ 13902 w 15485"/>
                <a:gd name="connsiteY2" fmla="*/ 841 h 35325"/>
                <a:gd name="connsiteX3" fmla="*/ 15387 w 15485"/>
                <a:gd name="connsiteY3" fmla="*/ 0 h 35325"/>
                <a:gd name="connsiteX4" fmla="*/ 15486 w 15485"/>
                <a:gd name="connsiteY4" fmla="*/ 26420 h 35325"/>
                <a:gd name="connsiteX5" fmla="*/ 13803 w 15485"/>
                <a:gd name="connsiteY5" fmla="*/ 27409 h 35325"/>
                <a:gd name="connsiteX6" fmla="*/ 13803 w 15485"/>
                <a:gd name="connsiteY6" fmla="*/ 23501 h 35325"/>
                <a:gd name="connsiteX7" fmla="*/ 1781 w 15485"/>
                <a:gd name="connsiteY7" fmla="*/ 30427 h 35325"/>
                <a:gd name="connsiteX8" fmla="*/ 1781 w 15485"/>
                <a:gd name="connsiteY8" fmla="*/ 34336 h 35325"/>
                <a:gd name="connsiteX9" fmla="*/ 99 w 15485"/>
                <a:gd name="connsiteY9" fmla="*/ 35325 h 35325"/>
                <a:gd name="connsiteX10" fmla="*/ 0 w 15485"/>
                <a:gd name="connsiteY10" fmla="*/ 8905 h 35325"/>
                <a:gd name="connsiteX11" fmla="*/ 1930 w 15485"/>
                <a:gd name="connsiteY11" fmla="*/ 7768 h 35325"/>
                <a:gd name="connsiteX12" fmla="*/ 1930 w 15485"/>
                <a:gd name="connsiteY12" fmla="*/ 11429 h 35325"/>
                <a:gd name="connsiteX13" fmla="*/ 1682 w 15485"/>
                <a:gd name="connsiteY13" fmla="*/ 19889 h 35325"/>
                <a:gd name="connsiteX14" fmla="*/ 7718 w 15485"/>
                <a:gd name="connsiteY14" fmla="*/ 23303 h 35325"/>
                <a:gd name="connsiteX15" fmla="*/ 13705 w 15485"/>
                <a:gd name="connsiteY15" fmla="*/ 12913 h 35325"/>
                <a:gd name="connsiteX16" fmla="*/ 13705 w 15485"/>
                <a:gd name="connsiteY16" fmla="*/ 11181 h 35325"/>
                <a:gd name="connsiteX17" fmla="*/ 1682 w 15485"/>
                <a:gd name="connsiteY17" fmla="*/ 18108 h 35325"/>
                <a:gd name="connsiteX18" fmla="*/ 1682 w 15485"/>
                <a:gd name="connsiteY18" fmla="*/ 19839 h 3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85" h="35325">
                  <a:moveTo>
                    <a:pt x="1880" y="11429"/>
                  </a:moveTo>
                  <a:lnTo>
                    <a:pt x="13902" y="4502"/>
                  </a:lnTo>
                  <a:lnTo>
                    <a:pt x="13902" y="841"/>
                  </a:lnTo>
                  <a:cubicBezTo>
                    <a:pt x="13902" y="841"/>
                    <a:pt x="15387" y="0"/>
                    <a:pt x="15387" y="0"/>
                  </a:cubicBezTo>
                  <a:lnTo>
                    <a:pt x="15486" y="26420"/>
                  </a:lnTo>
                  <a:lnTo>
                    <a:pt x="13803" y="27409"/>
                  </a:lnTo>
                  <a:lnTo>
                    <a:pt x="13803" y="23501"/>
                  </a:lnTo>
                  <a:cubicBezTo>
                    <a:pt x="13803" y="23501"/>
                    <a:pt x="1781" y="30427"/>
                    <a:pt x="1781" y="30427"/>
                  </a:cubicBezTo>
                  <a:lnTo>
                    <a:pt x="1781" y="34336"/>
                  </a:lnTo>
                  <a:cubicBezTo>
                    <a:pt x="1781" y="34336"/>
                    <a:pt x="99" y="35325"/>
                    <a:pt x="99" y="35325"/>
                  </a:cubicBezTo>
                  <a:lnTo>
                    <a:pt x="0" y="8905"/>
                  </a:lnTo>
                  <a:lnTo>
                    <a:pt x="1930" y="7768"/>
                  </a:lnTo>
                  <a:lnTo>
                    <a:pt x="1930" y="11429"/>
                  </a:lnTo>
                  <a:close/>
                  <a:moveTo>
                    <a:pt x="1682" y="19889"/>
                  </a:moveTo>
                  <a:cubicBezTo>
                    <a:pt x="1682" y="23698"/>
                    <a:pt x="4403" y="25232"/>
                    <a:pt x="7718" y="23303"/>
                  </a:cubicBezTo>
                  <a:cubicBezTo>
                    <a:pt x="11033" y="21373"/>
                    <a:pt x="13705" y="16772"/>
                    <a:pt x="13705" y="12913"/>
                  </a:cubicBezTo>
                  <a:lnTo>
                    <a:pt x="13705" y="11181"/>
                  </a:lnTo>
                  <a:cubicBezTo>
                    <a:pt x="13705" y="11181"/>
                    <a:pt x="1682" y="18108"/>
                    <a:pt x="1682" y="18108"/>
                  </a:cubicBezTo>
                  <a:lnTo>
                    <a:pt x="1682" y="19839"/>
                  </a:lnTo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2" name="צורה חופשית: צורה 331">
              <a:extLst>
                <a:ext uri="{FF2B5EF4-FFF2-40B4-BE49-F238E27FC236}">
                  <a16:creationId xmlns:a16="http://schemas.microsoft.com/office/drawing/2014/main" id="{3368A0E2-BBB4-5894-14FA-3EE08C07C061}"/>
                </a:ext>
              </a:extLst>
            </p:cNvPr>
            <p:cNvSpPr/>
            <p:nvPr/>
          </p:nvSpPr>
          <p:spPr>
            <a:xfrm>
              <a:off x="4547571" y="645262"/>
              <a:ext cx="92270" cy="238290"/>
            </a:xfrm>
            <a:custGeom>
              <a:avLst/>
              <a:gdLst>
                <a:gd name="connsiteX0" fmla="*/ 52394 w 92270"/>
                <a:gd name="connsiteY0" fmla="*/ 0 h 238290"/>
                <a:gd name="connsiteX1" fmla="*/ 29240 w 92270"/>
                <a:gd name="connsiteY1" fmla="*/ 70650 h 238290"/>
                <a:gd name="connsiteX2" fmla="*/ 10637 w 92270"/>
                <a:gd name="connsiteY2" fmla="*/ 29240 h 238290"/>
                <a:gd name="connsiteX3" fmla="*/ 0 w 92270"/>
                <a:gd name="connsiteY3" fmla="*/ 186866 h 238290"/>
                <a:gd name="connsiteX4" fmla="*/ 68325 w 92270"/>
                <a:gd name="connsiteY4" fmla="*/ 233719 h 238290"/>
                <a:gd name="connsiteX5" fmla="*/ 86235 w 92270"/>
                <a:gd name="connsiteY5" fmla="*/ 127991 h 238290"/>
                <a:gd name="connsiteX6" fmla="*/ 52443 w 92270"/>
                <a:gd name="connsiteY6" fmla="*/ 0 h 23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0" h="238290">
                  <a:moveTo>
                    <a:pt x="52394" y="0"/>
                  </a:moveTo>
                  <a:cubicBezTo>
                    <a:pt x="54670" y="41757"/>
                    <a:pt x="44033" y="78616"/>
                    <a:pt x="29240" y="70650"/>
                  </a:cubicBezTo>
                  <a:cubicBezTo>
                    <a:pt x="14447" y="62685"/>
                    <a:pt x="10637" y="29240"/>
                    <a:pt x="10637" y="29240"/>
                  </a:cubicBezTo>
                  <a:lnTo>
                    <a:pt x="0" y="186866"/>
                  </a:lnTo>
                  <a:cubicBezTo>
                    <a:pt x="0" y="186866"/>
                    <a:pt x="28448" y="256477"/>
                    <a:pt x="68325" y="233719"/>
                  </a:cubicBezTo>
                  <a:cubicBezTo>
                    <a:pt x="108201" y="210911"/>
                    <a:pt x="86235" y="127991"/>
                    <a:pt x="86235" y="127991"/>
                  </a:cubicBezTo>
                  <a:lnTo>
                    <a:pt x="52443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3" name="צורה חופשית: צורה 332">
              <a:extLst>
                <a:ext uri="{FF2B5EF4-FFF2-40B4-BE49-F238E27FC236}">
                  <a16:creationId xmlns:a16="http://schemas.microsoft.com/office/drawing/2014/main" id="{6D0B1BC2-E7A0-4E8F-B633-6BCED6B4C85F}"/>
                </a:ext>
              </a:extLst>
            </p:cNvPr>
            <p:cNvSpPr/>
            <p:nvPr/>
          </p:nvSpPr>
          <p:spPr>
            <a:xfrm>
              <a:off x="4543069" y="554030"/>
              <a:ext cx="160911" cy="328760"/>
            </a:xfrm>
            <a:custGeom>
              <a:avLst/>
              <a:gdLst>
                <a:gd name="connsiteX0" fmla="*/ 27607 w 160911"/>
                <a:gd name="connsiteY0" fmla="*/ 20928 h 328760"/>
                <a:gd name="connsiteX1" fmla="*/ 55758 w 160911"/>
                <a:gd name="connsiteY1" fmla="*/ 8856 h 328760"/>
                <a:gd name="connsiteX2" fmla="*/ 43785 w 160911"/>
                <a:gd name="connsiteY2" fmla="*/ 25282 h 328760"/>
                <a:gd name="connsiteX3" fmla="*/ 83266 w 160911"/>
                <a:gd name="connsiteY3" fmla="*/ 52542 h 328760"/>
                <a:gd name="connsiteX4" fmla="*/ 122747 w 160911"/>
                <a:gd name="connsiteY4" fmla="*/ 25282 h 328760"/>
                <a:gd name="connsiteX5" fmla="*/ 97960 w 160911"/>
                <a:gd name="connsiteY5" fmla="*/ 0 h 328760"/>
                <a:gd name="connsiteX6" fmla="*/ 114633 w 160911"/>
                <a:gd name="connsiteY6" fmla="*/ 544 h 328760"/>
                <a:gd name="connsiteX7" fmla="*/ 150354 w 160911"/>
                <a:gd name="connsiteY7" fmla="*/ 59419 h 328760"/>
                <a:gd name="connsiteX8" fmla="*/ 157577 w 160911"/>
                <a:gd name="connsiteY8" fmla="*/ 283095 h 328760"/>
                <a:gd name="connsiteX9" fmla="*/ 62932 w 160911"/>
                <a:gd name="connsiteY9" fmla="*/ 328760 h 328760"/>
                <a:gd name="connsiteX10" fmla="*/ 42944 w 160911"/>
                <a:gd name="connsiteY10" fmla="*/ 208437 h 328760"/>
                <a:gd name="connsiteX11" fmla="*/ 53829 w 160911"/>
                <a:gd name="connsiteY11" fmla="*/ 72332 h 328760"/>
                <a:gd name="connsiteX12" fmla="*/ 0 w 160911"/>
                <a:gd name="connsiteY12" fmla="*/ 39382 h 328760"/>
                <a:gd name="connsiteX13" fmla="*/ 27558 w 160911"/>
                <a:gd name="connsiteY13" fmla="*/ 21027 h 3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911" h="328760">
                  <a:moveTo>
                    <a:pt x="27607" y="20928"/>
                  </a:moveTo>
                  <a:cubicBezTo>
                    <a:pt x="32554" y="18355"/>
                    <a:pt x="35424" y="16178"/>
                    <a:pt x="55758" y="8856"/>
                  </a:cubicBezTo>
                  <a:cubicBezTo>
                    <a:pt x="51850" y="13111"/>
                    <a:pt x="43785" y="19889"/>
                    <a:pt x="43785" y="25282"/>
                  </a:cubicBezTo>
                  <a:cubicBezTo>
                    <a:pt x="43785" y="40322"/>
                    <a:pt x="61448" y="52542"/>
                    <a:pt x="83266" y="52542"/>
                  </a:cubicBezTo>
                  <a:cubicBezTo>
                    <a:pt x="105085" y="52542"/>
                    <a:pt x="122747" y="40322"/>
                    <a:pt x="122747" y="25282"/>
                  </a:cubicBezTo>
                  <a:cubicBezTo>
                    <a:pt x="122747" y="13803"/>
                    <a:pt x="112506" y="4007"/>
                    <a:pt x="97960" y="0"/>
                  </a:cubicBezTo>
                  <a:cubicBezTo>
                    <a:pt x="100483" y="148"/>
                    <a:pt x="105332" y="346"/>
                    <a:pt x="114633" y="544"/>
                  </a:cubicBezTo>
                  <a:cubicBezTo>
                    <a:pt x="132840" y="940"/>
                    <a:pt x="146545" y="38887"/>
                    <a:pt x="150354" y="59419"/>
                  </a:cubicBezTo>
                  <a:cubicBezTo>
                    <a:pt x="154164" y="79902"/>
                    <a:pt x="166879" y="258654"/>
                    <a:pt x="157577" y="283095"/>
                  </a:cubicBezTo>
                  <a:cubicBezTo>
                    <a:pt x="148276" y="307535"/>
                    <a:pt x="62932" y="328760"/>
                    <a:pt x="62932" y="328760"/>
                  </a:cubicBezTo>
                  <a:cubicBezTo>
                    <a:pt x="62932" y="328760"/>
                    <a:pt x="27558" y="272953"/>
                    <a:pt x="42944" y="208437"/>
                  </a:cubicBezTo>
                  <a:cubicBezTo>
                    <a:pt x="55808" y="154708"/>
                    <a:pt x="57589" y="86531"/>
                    <a:pt x="53829" y="72332"/>
                  </a:cubicBezTo>
                  <a:cubicBezTo>
                    <a:pt x="40075" y="20680"/>
                    <a:pt x="0" y="39382"/>
                    <a:pt x="0" y="39382"/>
                  </a:cubicBezTo>
                  <a:cubicBezTo>
                    <a:pt x="0" y="39382"/>
                    <a:pt x="15832" y="27162"/>
                    <a:pt x="27558" y="210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4" name="צורה חופשית: צורה 333">
              <a:extLst>
                <a:ext uri="{FF2B5EF4-FFF2-40B4-BE49-F238E27FC236}">
                  <a16:creationId xmlns:a16="http://schemas.microsoft.com/office/drawing/2014/main" id="{A0D09B4D-230D-5894-08C8-20AE7BF68A5E}"/>
                </a:ext>
              </a:extLst>
            </p:cNvPr>
            <p:cNvSpPr/>
            <p:nvPr/>
          </p:nvSpPr>
          <p:spPr>
            <a:xfrm>
              <a:off x="4592296" y="552546"/>
              <a:ext cx="65405" cy="45219"/>
            </a:xfrm>
            <a:custGeom>
              <a:avLst/>
              <a:gdLst>
                <a:gd name="connsiteX0" fmla="*/ 65406 w 65405"/>
                <a:gd name="connsiteY0" fmla="*/ 22610 h 45219"/>
                <a:gd name="connsiteX1" fmla="*/ 32703 w 65405"/>
                <a:gd name="connsiteY1" fmla="*/ 45220 h 45219"/>
                <a:gd name="connsiteX2" fmla="*/ 0 w 65405"/>
                <a:gd name="connsiteY2" fmla="*/ 22610 h 45219"/>
                <a:gd name="connsiteX3" fmla="*/ 32703 w 65405"/>
                <a:gd name="connsiteY3" fmla="*/ 0 h 45219"/>
                <a:gd name="connsiteX4" fmla="*/ 65406 w 65405"/>
                <a:gd name="connsiteY4" fmla="*/ 22610 h 4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45219">
                  <a:moveTo>
                    <a:pt x="65406" y="22610"/>
                  </a:moveTo>
                  <a:cubicBezTo>
                    <a:pt x="65406" y="35078"/>
                    <a:pt x="50761" y="45220"/>
                    <a:pt x="32703" y="45220"/>
                  </a:cubicBezTo>
                  <a:cubicBezTo>
                    <a:pt x="14645" y="45220"/>
                    <a:pt x="0" y="35127"/>
                    <a:pt x="0" y="22610"/>
                  </a:cubicBezTo>
                  <a:cubicBezTo>
                    <a:pt x="0" y="10093"/>
                    <a:pt x="14645" y="0"/>
                    <a:pt x="32703" y="0"/>
                  </a:cubicBezTo>
                  <a:cubicBezTo>
                    <a:pt x="50761" y="0"/>
                    <a:pt x="65406" y="10093"/>
                    <a:pt x="65406" y="2261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5" name="צורה חופשית: צורה 334">
              <a:extLst>
                <a:ext uri="{FF2B5EF4-FFF2-40B4-BE49-F238E27FC236}">
                  <a16:creationId xmlns:a16="http://schemas.microsoft.com/office/drawing/2014/main" id="{84E57ABF-D8A7-C2E0-E5E3-C3CCD0B55879}"/>
                </a:ext>
              </a:extLst>
            </p:cNvPr>
            <p:cNvSpPr/>
            <p:nvPr/>
          </p:nvSpPr>
          <p:spPr>
            <a:xfrm>
              <a:off x="4587259" y="448465"/>
              <a:ext cx="83853" cy="87457"/>
            </a:xfrm>
            <a:custGeom>
              <a:avLst/>
              <a:gdLst>
                <a:gd name="connsiteX0" fmla="*/ 80586 w 83853"/>
                <a:gd name="connsiteY0" fmla="*/ 61533 h 87457"/>
                <a:gd name="connsiteX1" fmla="*/ 83505 w 83853"/>
                <a:gd name="connsiteY1" fmla="*/ 33926 h 87457"/>
                <a:gd name="connsiteX2" fmla="*/ 64556 w 83853"/>
                <a:gd name="connsiteY2" fmla="*/ 2559 h 87457"/>
                <a:gd name="connsiteX3" fmla="*/ 26065 w 83853"/>
                <a:gd name="connsiteY3" fmla="*/ 10079 h 87457"/>
                <a:gd name="connsiteX4" fmla="*/ 882 w 83853"/>
                <a:gd name="connsiteY4" fmla="*/ 47086 h 87457"/>
                <a:gd name="connsiteX5" fmla="*/ 11024 w 83853"/>
                <a:gd name="connsiteY5" fmla="*/ 87458 h 87457"/>
                <a:gd name="connsiteX6" fmla="*/ 80586 w 83853"/>
                <a:gd name="connsiteY6" fmla="*/ 61483 h 8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53" h="87457">
                  <a:moveTo>
                    <a:pt x="80586" y="61533"/>
                  </a:moveTo>
                  <a:lnTo>
                    <a:pt x="83505" y="33926"/>
                  </a:lnTo>
                  <a:cubicBezTo>
                    <a:pt x="85929" y="23338"/>
                    <a:pt x="75292" y="8248"/>
                    <a:pt x="64556" y="2559"/>
                  </a:cubicBezTo>
                  <a:cubicBezTo>
                    <a:pt x="49516" y="-5456"/>
                    <a:pt x="66485" y="7704"/>
                    <a:pt x="26065" y="10079"/>
                  </a:cubicBezTo>
                  <a:cubicBezTo>
                    <a:pt x="5631" y="11316"/>
                    <a:pt x="-2928" y="31996"/>
                    <a:pt x="882" y="47086"/>
                  </a:cubicBezTo>
                  <a:lnTo>
                    <a:pt x="11024" y="87458"/>
                  </a:lnTo>
                  <a:lnTo>
                    <a:pt x="80586" y="6148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6" name="צורה חופשית: צורה 335">
              <a:extLst>
                <a:ext uri="{FF2B5EF4-FFF2-40B4-BE49-F238E27FC236}">
                  <a16:creationId xmlns:a16="http://schemas.microsoft.com/office/drawing/2014/main" id="{18774651-207E-A986-4E7D-2EEFE4461940}"/>
                </a:ext>
              </a:extLst>
            </p:cNvPr>
            <p:cNvSpPr/>
            <p:nvPr/>
          </p:nvSpPr>
          <p:spPr>
            <a:xfrm>
              <a:off x="4599025" y="501043"/>
              <a:ext cx="52542" cy="84611"/>
            </a:xfrm>
            <a:custGeom>
              <a:avLst/>
              <a:gdLst>
                <a:gd name="connsiteX0" fmla="*/ 52542 w 52542"/>
                <a:gd name="connsiteY0" fmla="*/ 35869 h 84611"/>
                <a:gd name="connsiteX1" fmla="*/ 45616 w 52542"/>
                <a:gd name="connsiteY1" fmla="*/ 65802 h 84611"/>
                <a:gd name="connsiteX2" fmla="*/ 43340 w 52542"/>
                <a:gd name="connsiteY2" fmla="*/ 75598 h 84611"/>
                <a:gd name="connsiteX3" fmla="*/ 29289 w 52542"/>
                <a:gd name="connsiteY3" fmla="*/ 84602 h 84611"/>
                <a:gd name="connsiteX4" fmla="*/ 2622 w 52542"/>
                <a:gd name="connsiteY4" fmla="*/ 73025 h 84611"/>
                <a:gd name="connsiteX5" fmla="*/ 0 w 52542"/>
                <a:gd name="connsiteY5" fmla="*/ 66148 h 84611"/>
                <a:gd name="connsiteX6" fmla="*/ 2375 w 52542"/>
                <a:gd name="connsiteY6" fmla="*/ 0 h 84611"/>
                <a:gd name="connsiteX7" fmla="*/ 52542 w 52542"/>
                <a:gd name="connsiteY7" fmla="*/ 35919 h 8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2" h="84611">
                  <a:moveTo>
                    <a:pt x="52542" y="35869"/>
                  </a:moveTo>
                  <a:lnTo>
                    <a:pt x="45616" y="65802"/>
                  </a:lnTo>
                  <a:lnTo>
                    <a:pt x="43340" y="75598"/>
                  </a:lnTo>
                  <a:cubicBezTo>
                    <a:pt x="43340" y="75598"/>
                    <a:pt x="38739" y="84948"/>
                    <a:pt x="29289" y="84602"/>
                  </a:cubicBezTo>
                  <a:cubicBezTo>
                    <a:pt x="15585" y="84107"/>
                    <a:pt x="6481" y="79209"/>
                    <a:pt x="2622" y="73025"/>
                  </a:cubicBezTo>
                  <a:cubicBezTo>
                    <a:pt x="0" y="68721"/>
                    <a:pt x="0" y="66148"/>
                    <a:pt x="0" y="66148"/>
                  </a:cubicBezTo>
                  <a:lnTo>
                    <a:pt x="2375" y="0"/>
                  </a:lnTo>
                  <a:lnTo>
                    <a:pt x="52542" y="3591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צורה חופשית: צורה 336">
              <a:extLst>
                <a:ext uri="{FF2B5EF4-FFF2-40B4-BE49-F238E27FC236}">
                  <a16:creationId xmlns:a16="http://schemas.microsoft.com/office/drawing/2014/main" id="{98175648-992A-5CDB-0111-FD97E577A1EC}"/>
                </a:ext>
              </a:extLst>
            </p:cNvPr>
            <p:cNvSpPr/>
            <p:nvPr/>
          </p:nvSpPr>
          <p:spPr>
            <a:xfrm>
              <a:off x="4599025" y="500993"/>
              <a:ext cx="52542" cy="74261"/>
            </a:xfrm>
            <a:custGeom>
              <a:avLst/>
              <a:gdLst>
                <a:gd name="connsiteX0" fmla="*/ 52542 w 52542"/>
                <a:gd name="connsiteY0" fmla="*/ 35919 h 74261"/>
                <a:gd name="connsiteX1" fmla="*/ 45616 w 52542"/>
                <a:gd name="connsiteY1" fmla="*/ 65851 h 74261"/>
                <a:gd name="connsiteX2" fmla="*/ 3463 w 52542"/>
                <a:gd name="connsiteY2" fmla="*/ 74262 h 74261"/>
                <a:gd name="connsiteX3" fmla="*/ 0 w 52542"/>
                <a:gd name="connsiteY3" fmla="*/ 66148 h 74261"/>
                <a:gd name="connsiteX4" fmla="*/ 2375 w 52542"/>
                <a:gd name="connsiteY4" fmla="*/ 0 h 74261"/>
                <a:gd name="connsiteX5" fmla="*/ 52542 w 52542"/>
                <a:gd name="connsiteY5" fmla="*/ 35919 h 7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42" h="74261">
                  <a:moveTo>
                    <a:pt x="52542" y="35919"/>
                  </a:moveTo>
                  <a:lnTo>
                    <a:pt x="45616" y="65851"/>
                  </a:lnTo>
                  <a:cubicBezTo>
                    <a:pt x="27063" y="64812"/>
                    <a:pt x="3364" y="34830"/>
                    <a:pt x="3463" y="74262"/>
                  </a:cubicBezTo>
                  <a:cubicBezTo>
                    <a:pt x="841" y="69957"/>
                    <a:pt x="0" y="66148"/>
                    <a:pt x="0" y="66148"/>
                  </a:cubicBezTo>
                  <a:lnTo>
                    <a:pt x="2375" y="0"/>
                  </a:lnTo>
                  <a:lnTo>
                    <a:pt x="52542" y="35919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צורה חופשית: צורה 337">
              <a:extLst>
                <a:ext uri="{FF2B5EF4-FFF2-40B4-BE49-F238E27FC236}">
                  <a16:creationId xmlns:a16="http://schemas.microsoft.com/office/drawing/2014/main" id="{F8AE906A-036A-4440-E20C-2A22081A16EF}"/>
                </a:ext>
              </a:extLst>
            </p:cNvPr>
            <p:cNvSpPr/>
            <p:nvPr/>
          </p:nvSpPr>
          <p:spPr>
            <a:xfrm>
              <a:off x="4592247" y="458544"/>
              <a:ext cx="76587" cy="106241"/>
            </a:xfrm>
            <a:custGeom>
              <a:avLst/>
              <a:gdLst>
                <a:gd name="connsiteX0" fmla="*/ 0 w 76587"/>
                <a:gd name="connsiteY0" fmla="*/ 38294 h 106241"/>
                <a:gd name="connsiteX1" fmla="*/ 38294 w 76587"/>
                <a:gd name="connsiteY1" fmla="*/ 0 h 106241"/>
                <a:gd name="connsiteX2" fmla="*/ 76587 w 76587"/>
                <a:gd name="connsiteY2" fmla="*/ 38294 h 106241"/>
                <a:gd name="connsiteX3" fmla="*/ 76587 w 76587"/>
                <a:gd name="connsiteY3" fmla="*/ 60062 h 106241"/>
                <a:gd name="connsiteX4" fmla="*/ 54224 w 76587"/>
                <a:gd name="connsiteY4" fmla="*/ 105827 h 106241"/>
                <a:gd name="connsiteX5" fmla="*/ 0 w 76587"/>
                <a:gd name="connsiteY5" fmla="*/ 38294 h 1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7" h="106241">
                  <a:moveTo>
                    <a:pt x="0" y="38294"/>
                  </a:moveTo>
                  <a:cubicBezTo>
                    <a:pt x="0" y="17168"/>
                    <a:pt x="17118" y="0"/>
                    <a:pt x="38294" y="0"/>
                  </a:cubicBezTo>
                  <a:cubicBezTo>
                    <a:pt x="59469" y="0"/>
                    <a:pt x="76587" y="17168"/>
                    <a:pt x="76587" y="38294"/>
                  </a:cubicBezTo>
                  <a:lnTo>
                    <a:pt x="76587" y="60062"/>
                  </a:lnTo>
                  <a:cubicBezTo>
                    <a:pt x="76587" y="85344"/>
                    <a:pt x="65950" y="109735"/>
                    <a:pt x="54224" y="105827"/>
                  </a:cubicBezTo>
                  <a:cubicBezTo>
                    <a:pt x="41608" y="101621"/>
                    <a:pt x="0" y="76340"/>
                    <a:pt x="0" y="3829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צורה חופשית: צורה 338">
              <a:extLst>
                <a:ext uri="{FF2B5EF4-FFF2-40B4-BE49-F238E27FC236}">
                  <a16:creationId xmlns:a16="http://schemas.microsoft.com/office/drawing/2014/main" id="{CFEC06C4-124D-3110-47D2-3296480FEDF0}"/>
                </a:ext>
              </a:extLst>
            </p:cNvPr>
            <p:cNvSpPr/>
            <p:nvPr/>
          </p:nvSpPr>
          <p:spPr>
            <a:xfrm>
              <a:off x="4592247" y="459088"/>
              <a:ext cx="64824" cy="105280"/>
            </a:xfrm>
            <a:custGeom>
              <a:avLst/>
              <a:gdLst>
                <a:gd name="connsiteX0" fmla="*/ 0 w 64824"/>
                <a:gd name="connsiteY0" fmla="*/ 37749 h 105280"/>
                <a:gd name="connsiteX1" fmla="*/ 32109 w 64824"/>
                <a:gd name="connsiteY1" fmla="*/ 0 h 105280"/>
                <a:gd name="connsiteX2" fmla="*/ 59964 w 64824"/>
                <a:gd name="connsiteY2" fmla="*/ 44181 h 105280"/>
                <a:gd name="connsiteX3" fmla="*/ 64466 w 64824"/>
                <a:gd name="connsiteY3" fmla="*/ 65406 h 105280"/>
                <a:gd name="connsiteX4" fmla="*/ 59914 w 64824"/>
                <a:gd name="connsiteY4" fmla="*/ 74756 h 105280"/>
                <a:gd name="connsiteX5" fmla="*/ 55115 w 64824"/>
                <a:gd name="connsiteY5" fmla="*/ 105134 h 105280"/>
                <a:gd name="connsiteX6" fmla="*/ 54224 w 64824"/>
                <a:gd name="connsiteY6" fmla="*/ 105233 h 105280"/>
                <a:gd name="connsiteX7" fmla="*/ 0 w 64824"/>
                <a:gd name="connsiteY7" fmla="*/ 37700 h 1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24" h="105280">
                  <a:moveTo>
                    <a:pt x="0" y="37749"/>
                  </a:moveTo>
                  <a:cubicBezTo>
                    <a:pt x="0" y="18701"/>
                    <a:pt x="13902" y="2968"/>
                    <a:pt x="32109" y="0"/>
                  </a:cubicBezTo>
                  <a:cubicBezTo>
                    <a:pt x="47842" y="3216"/>
                    <a:pt x="60260" y="21719"/>
                    <a:pt x="59964" y="44181"/>
                  </a:cubicBezTo>
                  <a:cubicBezTo>
                    <a:pt x="59766" y="56797"/>
                    <a:pt x="62091" y="58776"/>
                    <a:pt x="64466" y="65406"/>
                  </a:cubicBezTo>
                  <a:cubicBezTo>
                    <a:pt x="66395" y="70798"/>
                    <a:pt x="59914" y="71541"/>
                    <a:pt x="59914" y="74756"/>
                  </a:cubicBezTo>
                  <a:cubicBezTo>
                    <a:pt x="59914" y="88412"/>
                    <a:pt x="58133" y="95684"/>
                    <a:pt x="55115" y="105134"/>
                  </a:cubicBezTo>
                  <a:cubicBezTo>
                    <a:pt x="54818" y="105134"/>
                    <a:pt x="54472" y="105381"/>
                    <a:pt x="54224" y="105233"/>
                  </a:cubicBezTo>
                  <a:cubicBezTo>
                    <a:pt x="36661" y="94497"/>
                    <a:pt x="0" y="75746"/>
                    <a:pt x="0" y="37700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צורה חופשית: צורה 339">
              <a:extLst>
                <a:ext uri="{FF2B5EF4-FFF2-40B4-BE49-F238E27FC236}">
                  <a16:creationId xmlns:a16="http://schemas.microsoft.com/office/drawing/2014/main" id="{CDF25786-6AD7-53A8-263D-DCE7C02FE716}"/>
                </a:ext>
              </a:extLst>
            </p:cNvPr>
            <p:cNvSpPr/>
            <p:nvPr/>
          </p:nvSpPr>
          <p:spPr>
            <a:xfrm>
              <a:off x="4590096" y="500900"/>
              <a:ext cx="12342" cy="28033"/>
            </a:xfrm>
            <a:custGeom>
              <a:avLst/>
              <a:gdLst>
                <a:gd name="connsiteX0" fmla="*/ 5861 w 12342"/>
                <a:gd name="connsiteY0" fmla="*/ 43 h 28033"/>
                <a:gd name="connsiteX1" fmla="*/ 10562 w 12342"/>
                <a:gd name="connsiteY1" fmla="*/ 1231 h 28033"/>
                <a:gd name="connsiteX2" fmla="*/ 10562 w 12342"/>
                <a:gd name="connsiteY2" fmla="*/ 14589 h 28033"/>
                <a:gd name="connsiteX3" fmla="*/ 12343 w 12342"/>
                <a:gd name="connsiteY3" fmla="*/ 27254 h 28033"/>
                <a:gd name="connsiteX4" fmla="*/ 10116 w 12342"/>
                <a:gd name="connsiteY4" fmla="*/ 27997 h 28033"/>
                <a:gd name="connsiteX5" fmla="*/ 4526 w 12342"/>
                <a:gd name="connsiteY5" fmla="*/ 24484 h 28033"/>
                <a:gd name="connsiteX6" fmla="*/ 172 w 12342"/>
                <a:gd name="connsiteY6" fmla="*/ 7267 h 28033"/>
                <a:gd name="connsiteX7" fmla="*/ 5861 w 12342"/>
                <a:gd name="connsiteY7" fmla="*/ 43 h 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2" h="28033">
                  <a:moveTo>
                    <a:pt x="5861" y="43"/>
                  </a:moveTo>
                  <a:cubicBezTo>
                    <a:pt x="7643" y="-155"/>
                    <a:pt x="9275" y="340"/>
                    <a:pt x="10562" y="1231"/>
                  </a:cubicBezTo>
                  <a:cubicBezTo>
                    <a:pt x="7741" y="2369"/>
                    <a:pt x="5861" y="10334"/>
                    <a:pt x="10562" y="14589"/>
                  </a:cubicBezTo>
                  <a:cubicBezTo>
                    <a:pt x="4773" y="20773"/>
                    <a:pt x="11749" y="26710"/>
                    <a:pt x="12343" y="27254"/>
                  </a:cubicBezTo>
                  <a:cubicBezTo>
                    <a:pt x="11699" y="27650"/>
                    <a:pt x="10908" y="27898"/>
                    <a:pt x="10116" y="27997"/>
                  </a:cubicBezTo>
                  <a:cubicBezTo>
                    <a:pt x="7494" y="28293"/>
                    <a:pt x="5070" y="26760"/>
                    <a:pt x="4526" y="24484"/>
                  </a:cubicBezTo>
                  <a:lnTo>
                    <a:pt x="172" y="7267"/>
                  </a:lnTo>
                  <a:cubicBezTo>
                    <a:pt x="-719" y="3853"/>
                    <a:pt x="1953" y="489"/>
                    <a:pt x="5861" y="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צורה חופשית: צורה 340">
              <a:extLst>
                <a:ext uri="{FF2B5EF4-FFF2-40B4-BE49-F238E27FC236}">
                  <a16:creationId xmlns:a16="http://schemas.microsoft.com/office/drawing/2014/main" id="{8AB223A2-8FDF-9687-8B0B-8E15804F029B}"/>
                </a:ext>
              </a:extLst>
            </p:cNvPr>
            <p:cNvSpPr/>
            <p:nvPr/>
          </p:nvSpPr>
          <p:spPr>
            <a:xfrm>
              <a:off x="4590195" y="500955"/>
              <a:ext cx="12342" cy="28027"/>
            </a:xfrm>
            <a:custGeom>
              <a:avLst/>
              <a:gdLst>
                <a:gd name="connsiteX0" fmla="*/ 6950 w 12342"/>
                <a:gd name="connsiteY0" fmla="*/ 15177 h 28027"/>
                <a:gd name="connsiteX1" fmla="*/ 12343 w 12342"/>
                <a:gd name="connsiteY1" fmla="*/ 27249 h 28027"/>
                <a:gd name="connsiteX2" fmla="*/ 10116 w 12342"/>
                <a:gd name="connsiteY2" fmla="*/ 27991 h 28027"/>
                <a:gd name="connsiteX3" fmla="*/ 4526 w 12342"/>
                <a:gd name="connsiteY3" fmla="*/ 24478 h 28027"/>
                <a:gd name="connsiteX4" fmla="*/ 172 w 12342"/>
                <a:gd name="connsiteY4" fmla="*/ 7261 h 28027"/>
                <a:gd name="connsiteX5" fmla="*/ 5861 w 12342"/>
                <a:gd name="connsiteY5" fmla="*/ 38 h 28027"/>
                <a:gd name="connsiteX6" fmla="*/ 9770 w 12342"/>
                <a:gd name="connsiteY6" fmla="*/ 780 h 28027"/>
                <a:gd name="connsiteX7" fmla="*/ 8681 w 12342"/>
                <a:gd name="connsiteY7" fmla="*/ 780 h 28027"/>
                <a:gd name="connsiteX8" fmla="*/ 7049 w 12342"/>
                <a:gd name="connsiteY8" fmla="*/ 15227 h 2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2" h="28027">
                  <a:moveTo>
                    <a:pt x="6950" y="15177"/>
                  </a:moveTo>
                  <a:cubicBezTo>
                    <a:pt x="2002" y="25072"/>
                    <a:pt x="10067" y="27249"/>
                    <a:pt x="12343" y="27249"/>
                  </a:cubicBezTo>
                  <a:cubicBezTo>
                    <a:pt x="11749" y="27546"/>
                    <a:pt x="10809" y="27892"/>
                    <a:pt x="10116" y="27991"/>
                  </a:cubicBezTo>
                  <a:cubicBezTo>
                    <a:pt x="7494" y="28288"/>
                    <a:pt x="5070" y="26754"/>
                    <a:pt x="4526" y="24478"/>
                  </a:cubicBezTo>
                  <a:lnTo>
                    <a:pt x="172" y="7261"/>
                  </a:lnTo>
                  <a:cubicBezTo>
                    <a:pt x="-719" y="3847"/>
                    <a:pt x="1953" y="483"/>
                    <a:pt x="5861" y="38"/>
                  </a:cubicBezTo>
                  <a:cubicBezTo>
                    <a:pt x="7296" y="-111"/>
                    <a:pt x="8632" y="186"/>
                    <a:pt x="9770" y="780"/>
                  </a:cubicBezTo>
                  <a:cubicBezTo>
                    <a:pt x="9424" y="780"/>
                    <a:pt x="9028" y="780"/>
                    <a:pt x="8681" y="780"/>
                  </a:cubicBezTo>
                  <a:cubicBezTo>
                    <a:pt x="4971" y="1176"/>
                    <a:pt x="-4528" y="3847"/>
                    <a:pt x="7049" y="15227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צורה חופשית: צורה 341">
              <a:extLst>
                <a:ext uri="{FF2B5EF4-FFF2-40B4-BE49-F238E27FC236}">
                  <a16:creationId xmlns:a16="http://schemas.microsoft.com/office/drawing/2014/main" id="{6B3E427A-6A9F-05E2-CA6E-440F48B63C73}"/>
                </a:ext>
              </a:extLst>
            </p:cNvPr>
            <p:cNvSpPr/>
            <p:nvPr/>
          </p:nvSpPr>
          <p:spPr>
            <a:xfrm>
              <a:off x="4588784" y="456664"/>
              <a:ext cx="81986" cy="56054"/>
            </a:xfrm>
            <a:custGeom>
              <a:avLst/>
              <a:gdLst>
                <a:gd name="connsiteX0" fmla="*/ 81040 w 81986"/>
                <a:gd name="connsiteY0" fmla="*/ 32901 h 56054"/>
                <a:gd name="connsiteX1" fmla="*/ 81782 w 81986"/>
                <a:gd name="connsiteY1" fmla="*/ 18850 h 56054"/>
                <a:gd name="connsiteX2" fmla="*/ 62981 w 81986"/>
                <a:gd name="connsiteY2" fmla="*/ 3661 h 56054"/>
                <a:gd name="connsiteX3" fmla="*/ 46803 w 81986"/>
                <a:gd name="connsiteY3" fmla="*/ 0 h 56054"/>
                <a:gd name="connsiteX4" fmla="*/ 26469 w 81986"/>
                <a:gd name="connsiteY4" fmla="*/ 2424 h 56054"/>
                <a:gd name="connsiteX5" fmla="*/ 8609 w 81986"/>
                <a:gd name="connsiteY5" fmla="*/ 14694 h 56054"/>
                <a:gd name="connsiteX6" fmla="*/ 0 w 81986"/>
                <a:gd name="connsiteY6" fmla="*/ 29438 h 56054"/>
                <a:gd name="connsiteX7" fmla="*/ 3117 w 81986"/>
                <a:gd name="connsiteY7" fmla="*/ 46160 h 56054"/>
                <a:gd name="connsiteX8" fmla="*/ 11082 w 81986"/>
                <a:gd name="connsiteY8" fmla="*/ 45022 h 56054"/>
                <a:gd name="connsiteX9" fmla="*/ 13705 w 81986"/>
                <a:gd name="connsiteY9" fmla="*/ 56055 h 56054"/>
                <a:gd name="connsiteX10" fmla="*/ 18108 w 81986"/>
                <a:gd name="connsiteY10" fmla="*/ 48188 h 56054"/>
                <a:gd name="connsiteX11" fmla="*/ 23847 w 81986"/>
                <a:gd name="connsiteY11" fmla="*/ 21324 h 56054"/>
                <a:gd name="connsiteX12" fmla="*/ 42647 w 81986"/>
                <a:gd name="connsiteY12" fmla="*/ 33940 h 56054"/>
                <a:gd name="connsiteX13" fmla="*/ 80990 w 81986"/>
                <a:gd name="connsiteY13" fmla="*/ 32950 h 5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86" h="56054">
                  <a:moveTo>
                    <a:pt x="81040" y="32901"/>
                  </a:moveTo>
                  <a:cubicBezTo>
                    <a:pt x="82574" y="38096"/>
                    <a:pt x="81782" y="18850"/>
                    <a:pt x="81782" y="18850"/>
                  </a:cubicBezTo>
                  <a:lnTo>
                    <a:pt x="62981" y="3661"/>
                  </a:lnTo>
                  <a:lnTo>
                    <a:pt x="46803" y="0"/>
                  </a:lnTo>
                  <a:lnTo>
                    <a:pt x="26469" y="2424"/>
                  </a:lnTo>
                  <a:lnTo>
                    <a:pt x="8609" y="14694"/>
                  </a:lnTo>
                  <a:lnTo>
                    <a:pt x="0" y="29438"/>
                  </a:lnTo>
                  <a:lnTo>
                    <a:pt x="3117" y="46160"/>
                  </a:lnTo>
                  <a:cubicBezTo>
                    <a:pt x="3117" y="46160"/>
                    <a:pt x="7669" y="40520"/>
                    <a:pt x="11082" y="45022"/>
                  </a:cubicBezTo>
                  <a:cubicBezTo>
                    <a:pt x="14496" y="49475"/>
                    <a:pt x="13705" y="56055"/>
                    <a:pt x="13705" y="56055"/>
                  </a:cubicBezTo>
                  <a:lnTo>
                    <a:pt x="18108" y="48188"/>
                  </a:lnTo>
                  <a:cubicBezTo>
                    <a:pt x="17761" y="44181"/>
                    <a:pt x="19938" y="22462"/>
                    <a:pt x="23847" y="21324"/>
                  </a:cubicBezTo>
                  <a:cubicBezTo>
                    <a:pt x="23847" y="21324"/>
                    <a:pt x="28349" y="29438"/>
                    <a:pt x="42647" y="33940"/>
                  </a:cubicBezTo>
                  <a:cubicBezTo>
                    <a:pt x="56946" y="38442"/>
                    <a:pt x="79506" y="27755"/>
                    <a:pt x="80990" y="3295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3" name="צורה חופשית: צורה 342">
              <a:extLst>
                <a:ext uri="{FF2B5EF4-FFF2-40B4-BE49-F238E27FC236}">
                  <a16:creationId xmlns:a16="http://schemas.microsoft.com/office/drawing/2014/main" id="{25C25D4C-A88E-160E-E0C7-6C0C82474765}"/>
                </a:ext>
              </a:extLst>
            </p:cNvPr>
            <p:cNvSpPr/>
            <p:nvPr/>
          </p:nvSpPr>
          <p:spPr>
            <a:xfrm>
              <a:off x="4576948" y="450813"/>
              <a:ext cx="107878" cy="59984"/>
            </a:xfrm>
            <a:custGeom>
              <a:avLst/>
              <a:gdLst>
                <a:gd name="connsiteX0" fmla="*/ 11885 w 107878"/>
                <a:gd name="connsiteY0" fmla="*/ 13718 h 59984"/>
                <a:gd name="connsiteX1" fmla="*/ 81051 w 107878"/>
                <a:gd name="connsiteY1" fmla="*/ 4416 h 59984"/>
                <a:gd name="connsiteX2" fmla="*/ 97229 w 107878"/>
                <a:gd name="connsiteY2" fmla="*/ 19358 h 59984"/>
                <a:gd name="connsiteX3" fmla="*/ 99703 w 107878"/>
                <a:gd name="connsiteY3" fmla="*/ 50131 h 59984"/>
                <a:gd name="connsiteX4" fmla="*/ 47062 w 107878"/>
                <a:gd name="connsiteY4" fmla="*/ 58047 h 59984"/>
                <a:gd name="connsiteX5" fmla="*/ 17031 w 107878"/>
                <a:gd name="connsiteY5" fmla="*/ 53792 h 59984"/>
                <a:gd name="connsiteX6" fmla="*/ 11885 w 107878"/>
                <a:gd name="connsiteY6" fmla="*/ 13668 h 5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78" h="59984">
                  <a:moveTo>
                    <a:pt x="11885" y="13718"/>
                  </a:moveTo>
                  <a:cubicBezTo>
                    <a:pt x="29548" y="63"/>
                    <a:pt x="60519" y="-4093"/>
                    <a:pt x="81051" y="4416"/>
                  </a:cubicBezTo>
                  <a:cubicBezTo>
                    <a:pt x="89759" y="8028"/>
                    <a:pt x="95201" y="13371"/>
                    <a:pt x="97229" y="19358"/>
                  </a:cubicBezTo>
                  <a:cubicBezTo>
                    <a:pt x="110142" y="28214"/>
                    <a:pt x="111726" y="40879"/>
                    <a:pt x="99703" y="50131"/>
                  </a:cubicBezTo>
                  <a:cubicBezTo>
                    <a:pt x="87681" y="59383"/>
                    <a:pt x="65862" y="62351"/>
                    <a:pt x="47062" y="58047"/>
                  </a:cubicBezTo>
                  <a:cubicBezTo>
                    <a:pt x="36375" y="58740"/>
                    <a:pt x="25788" y="57453"/>
                    <a:pt x="17031" y="53792"/>
                  </a:cubicBezTo>
                  <a:cubicBezTo>
                    <a:pt x="-3501" y="45283"/>
                    <a:pt x="-5777" y="27323"/>
                    <a:pt x="11885" y="1366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4" name="צורה חופשית: צורה 343">
              <a:extLst>
                <a:ext uri="{FF2B5EF4-FFF2-40B4-BE49-F238E27FC236}">
                  <a16:creationId xmlns:a16="http://schemas.microsoft.com/office/drawing/2014/main" id="{7D6A0B1F-0DDD-A005-6194-7591219594F4}"/>
                </a:ext>
              </a:extLst>
            </p:cNvPr>
            <p:cNvSpPr/>
            <p:nvPr/>
          </p:nvSpPr>
          <p:spPr>
            <a:xfrm>
              <a:off x="4576503" y="430702"/>
              <a:ext cx="107878" cy="77026"/>
            </a:xfrm>
            <a:custGeom>
              <a:avLst/>
              <a:gdLst>
                <a:gd name="connsiteX0" fmla="*/ 11885 w 107878"/>
                <a:gd name="connsiteY0" fmla="*/ 30760 h 77026"/>
                <a:gd name="connsiteX1" fmla="*/ 46270 w 107878"/>
                <a:gd name="connsiteY1" fmla="*/ 729 h 77026"/>
                <a:gd name="connsiteX2" fmla="*/ 97229 w 107878"/>
                <a:gd name="connsiteY2" fmla="*/ 36401 h 77026"/>
                <a:gd name="connsiteX3" fmla="*/ 99703 w 107878"/>
                <a:gd name="connsiteY3" fmla="*/ 67174 h 77026"/>
                <a:gd name="connsiteX4" fmla="*/ 47062 w 107878"/>
                <a:gd name="connsiteY4" fmla="*/ 75090 h 77026"/>
                <a:gd name="connsiteX5" fmla="*/ 17031 w 107878"/>
                <a:gd name="connsiteY5" fmla="*/ 70835 h 77026"/>
                <a:gd name="connsiteX6" fmla="*/ 11885 w 107878"/>
                <a:gd name="connsiteY6" fmla="*/ 30711 h 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78" h="77026">
                  <a:moveTo>
                    <a:pt x="11885" y="30760"/>
                  </a:moveTo>
                  <a:cubicBezTo>
                    <a:pt x="29548" y="17105"/>
                    <a:pt x="24402" y="4588"/>
                    <a:pt x="46270" y="729"/>
                  </a:cubicBezTo>
                  <a:cubicBezTo>
                    <a:pt x="76994" y="-4713"/>
                    <a:pt x="94607" y="21608"/>
                    <a:pt x="97229" y="36401"/>
                  </a:cubicBezTo>
                  <a:cubicBezTo>
                    <a:pt x="110142" y="45257"/>
                    <a:pt x="111726" y="57922"/>
                    <a:pt x="99703" y="67174"/>
                  </a:cubicBezTo>
                  <a:cubicBezTo>
                    <a:pt x="87681" y="76426"/>
                    <a:pt x="65862" y="79394"/>
                    <a:pt x="47062" y="75090"/>
                  </a:cubicBezTo>
                  <a:cubicBezTo>
                    <a:pt x="36375" y="75783"/>
                    <a:pt x="25788" y="74496"/>
                    <a:pt x="17031" y="70835"/>
                  </a:cubicBezTo>
                  <a:cubicBezTo>
                    <a:pt x="-3501" y="62325"/>
                    <a:pt x="-5777" y="44366"/>
                    <a:pt x="11885" y="3071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5" name="גרפיקה 80">
              <a:extLst>
                <a:ext uri="{FF2B5EF4-FFF2-40B4-BE49-F238E27FC236}">
                  <a16:creationId xmlns:a16="http://schemas.microsoft.com/office/drawing/2014/main" id="{1F5937CA-CCCF-22FD-E78D-46D95DEB666B}"/>
                </a:ext>
              </a:extLst>
            </p:cNvPr>
            <p:cNvGrpSpPr/>
            <p:nvPr/>
          </p:nvGrpSpPr>
          <p:grpSpPr>
            <a:xfrm>
              <a:off x="4578208" y="430102"/>
              <a:ext cx="91664" cy="66537"/>
              <a:chOff x="4578208" y="430102"/>
              <a:chExt cx="91664" cy="66537"/>
            </a:xfrm>
            <a:solidFill>
              <a:srgbClr val="1E4E7E"/>
            </a:solidFill>
          </p:grpSpPr>
          <p:sp>
            <p:nvSpPr>
              <p:cNvPr id="494" name="צורה חופשית: צורה 493">
                <a:extLst>
                  <a:ext uri="{FF2B5EF4-FFF2-40B4-BE49-F238E27FC236}">
                    <a16:creationId xmlns:a16="http://schemas.microsoft.com/office/drawing/2014/main" id="{297AE2FC-58BF-E794-55C8-ECA49353A292}"/>
                  </a:ext>
                </a:extLst>
              </p:cNvPr>
              <p:cNvSpPr/>
              <p:nvPr/>
            </p:nvSpPr>
            <p:spPr>
              <a:xfrm>
                <a:off x="4591406" y="430102"/>
                <a:ext cx="35968" cy="12313"/>
              </a:xfrm>
              <a:custGeom>
                <a:avLst/>
                <a:gdLst>
                  <a:gd name="connsiteX0" fmla="*/ 11033 w 35968"/>
                  <a:gd name="connsiteY0" fmla="*/ 3754 h 12313"/>
                  <a:gd name="connsiteX1" fmla="*/ 0 w 35968"/>
                  <a:gd name="connsiteY1" fmla="*/ 12313 h 12313"/>
                  <a:gd name="connsiteX2" fmla="*/ 24935 w 35968"/>
                  <a:gd name="connsiteY2" fmla="*/ 11423 h 12313"/>
                  <a:gd name="connsiteX3" fmla="*/ 35968 w 35968"/>
                  <a:gd name="connsiteY3" fmla="*/ 2864 h 12313"/>
                  <a:gd name="connsiteX4" fmla="*/ 11033 w 35968"/>
                  <a:gd name="connsiteY4" fmla="*/ 3754 h 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8" h="12313">
                    <a:moveTo>
                      <a:pt x="11033" y="3754"/>
                    </a:moveTo>
                    <a:lnTo>
                      <a:pt x="0" y="12313"/>
                    </a:lnTo>
                    <a:cubicBezTo>
                      <a:pt x="5789" y="7811"/>
                      <a:pt x="14595" y="7168"/>
                      <a:pt x="24935" y="11423"/>
                    </a:cubicBezTo>
                    <a:lnTo>
                      <a:pt x="35968" y="2864"/>
                    </a:lnTo>
                    <a:cubicBezTo>
                      <a:pt x="25628" y="-1391"/>
                      <a:pt x="16821" y="-748"/>
                      <a:pt x="11033" y="3754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95" name="צורה חופשית: צורה 494">
                <a:extLst>
                  <a:ext uri="{FF2B5EF4-FFF2-40B4-BE49-F238E27FC236}">
                    <a16:creationId xmlns:a16="http://schemas.microsoft.com/office/drawing/2014/main" id="{DE7ADF6F-7940-31AE-CD76-CC0BB1D91164}"/>
                  </a:ext>
                </a:extLst>
              </p:cNvPr>
              <p:cNvSpPr/>
              <p:nvPr/>
            </p:nvSpPr>
            <p:spPr>
              <a:xfrm>
                <a:off x="4616341" y="432965"/>
                <a:ext cx="53531" cy="63624"/>
              </a:xfrm>
              <a:custGeom>
                <a:avLst/>
                <a:gdLst>
                  <a:gd name="connsiteX0" fmla="*/ 42499 w 53531"/>
                  <a:gd name="connsiteY0" fmla="*/ 63625 h 63624"/>
                  <a:gd name="connsiteX1" fmla="*/ 53532 w 53531"/>
                  <a:gd name="connsiteY1" fmla="*/ 55065 h 63624"/>
                  <a:gd name="connsiteX2" fmla="*/ 11033 w 53531"/>
                  <a:gd name="connsiteY2" fmla="*/ 0 h 63624"/>
                  <a:gd name="connsiteX3" fmla="*/ 0 w 53531"/>
                  <a:gd name="connsiteY3" fmla="*/ 8559 h 63624"/>
                  <a:gd name="connsiteX4" fmla="*/ 42499 w 53531"/>
                  <a:gd name="connsiteY4" fmla="*/ 63625 h 6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31" h="63624">
                    <a:moveTo>
                      <a:pt x="42499" y="63625"/>
                    </a:moveTo>
                    <a:lnTo>
                      <a:pt x="53532" y="55065"/>
                    </a:lnTo>
                    <a:cubicBezTo>
                      <a:pt x="50662" y="33099"/>
                      <a:pt x="31614" y="8460"/>
                      <a:pt x="11033" y="0"/>
                    </a:cubicBezTo>
                    <a:lnTo>
                      <a:pt x="0" y="8559"/>
                    </a:lnTo>
                    <a:cubicBezTo>
                      <a:pt x="20581" y="17019"/>
                      <a:pt x="39580" y="41707"/>
                      <a:pt x="42499" y="63625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96" name="צורה חופשית: צורה 495">
                <a:extLst>
                  <a:ext uri="{FF2B5EF4-FFF2-40B4-BE49-F238E27FC236}">
                    <a16:creationId xmlns:a16="http://schemas.microsoft.com/office/drawing/2014/main" id="{514E3F22-1872-3C4C-07B2-CB0057233945}"/>
                  </a:ext>
                </a:extLst>
              </p:cNvPr>
              <p:cNvSpPr/>
              <p:nvPr/>
            </p:nvSpPr>
            <p:spPr>
              <a:xfrm>
                <a:off x="4583916" y="438663"/>
                <a:ext cx="74923" cy="57976"/>
              </a:xfrm>
              <a:custGeom>
                <a:avLst/>
                <a:gdLst>
                  <a:gd name="connsiteX0" fmla="*/ 32425 w 74923"/>
                  <a:gd name="connsiteY0" fmla="*/ 2861 h 57976"/>
                  <a:gd name="connsiteX1" fmla="*/ 365 w 74923"/>
                  <a:gd name="connsiteY1" fmla="*/ 27302 h 57976"/>
                  <a:gd name="connsiteX2" fmla="*/ 74924 w 74923"/>
                  <a:gd name="connsiteY2" fmla="*/ 57976 h 57976"/>
                  <a:gd name="connsiteX3" fmla="*/ 32425 w 74923"/>
                  <a:gd name="connsiteY3" fmla="*/ 2911 h 5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23" h="57976">
                    <a:moveTo>
                      <a:pt x="32425" y="2861"/>
                    </a:moveTo>
                    <a:cubicBezTo>
                      <a:pt x="11844" y="-5599"/>
                      <a:pt x="-2504" y="5335"/>
                      <a:pt x="365" y="27302"/>
                    </a:cubicBezTo>
                    <a:lnTo>
                      <a:pt x="74924" y="57976"/>
                    </a:lnTo>
                    <a:cubicBezTo>
                      <a:pt x="72054" y="36010"/>
                      <a:pt x="53007" y="11371"/>
                      <a:pt x="32425" y="2911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97" name="צורה חופשית: צורה 496">
                <a:extLst>
                  <a:ext uri="{FF2B5EF4-FFF2-40B4-BE49-F238E27FC236}">
                    <a16:creationId xmlns:a16="http://schemas.microsoft.com/office/drawing/2014/main" id="{2A1B0A43-E944-6770-B766-D6FFF0108A2A}"/>
                  </a:ext>
                </a:extLst>
              </p:cNvPr>
              <p:cNvSpPr/>
              <p:nvPr/>
            </p:nvSpPr>
            <p:spPr>
              <a:xfrm>
                <a:off x="4578208" y="441121"/>
                <a:ext cx="77712" cy="55023"/>
              </a:xfrm>
              <a:custGeom>
                <a:avLst/>
                <a:gdLst>
                  <a:gd name="connsiteX0" fmla="*/ 38529 w 77712"/>
                  <a:gd name="connsiteY0" fmla="*/ 3471 h 55023"/>
                  <a:gd name="connsiteX1" fmla="*/ 631 w 77712"/>
                  <a:gd name="connsiteY1" fmla="*/ 39884 h 55023"/>
                  <a:gd name="connsiteX2" fmla="*/ 77713 w 77712"/>
                  <a:gd name="connsiteY2" fmla="*/ 55024 h 55023"/>
                  <a:gd name="connsiteX3" fmla="*/ 38578 w 77712"/>
                  <a:gd name="connsiteY3" fmla="*/ 3471 h 5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12" h="55023">
                    <a:moveTo>
                      <a:pt x="38529" y="3471"/>
                    </a:moveTo>
                    <a:cubicBezTo>
                      <a:pt x="2264" y="-10283"/>
                      <a:pt x="-1991" y="19946"/>
                      <a:pt x="631" y="39884"/>
                    </a:cubicBezTo>
                    <a:lnTo>
                      <a:pt x="77713" y="55024"/>
                    </a:lnTo>
                    <a:cubicBezTo>
                      <a:pt x="75091" y="35085"/>
                      <a:pt x="57230" y="11139"/>
                      <a:pt x="38578" y="3471"/>
                    </a:cubicBezTo>
                    <a:close/>
                  </a:path>
                </a:pathLst>
              </a:custGeom>
              <a:solidFill>
                <a:srgbClr val="1E4E7E"/>
              </a:solidFill>
              <a:ln w="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46" name="צורה חופשית: צורה 345">
              <a:extLst>
                <a:ext uri="{FF2B5EF4-FFF2-40B4-BE49-F238E27FC236}">
                  <a16:creationId xmlns:a16="http://schemas.microsoft.com/office/drawing/2014/main" id="{C6363668-8419-F98E-3124-0152EF868EB7}"/>
                </a:ext>
              </a:extLst>
            </p:cNvPr>
            <p:cNvSpPr/>
            <p:nvPr/>
          </p:nvSpPr>
          <p:spPr>
            <a:xfrm>
              <a:off x="4578839" y="486744"/>
              <a:ext cx="77081" cy="16516"/>
            </a:xfrm>
            <a:custGeom>
              <a:avLst/>
              <a:gdLst>
                <a:gd name="connsiteX0" fmla="*/ 77082 w 77081"/>
                <a:gd name="connsiteY0" fmla="*/ 9400 h 16516"/>
                <a:gd name="connsiteX1" fmla="*/ 0 w 77081"/>
                <a:gd name="connsiteY1" fmla="*/ 0 h 16516"/>
                <a:gd name="connsiteX2" fmla="*/ 77082 w 77081"/>
                <a:gd name="connsiteY2" fmla="*/ 9400 h 1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1" h="16516">
                  <a:moveTo>
                    <a:pt x="77082" y="9400"/>
                  </a:moveTo>
                  <a:cubicBezTo>
                    <a:pt x="45170" y="22115"/>
                    <a:pt x="10291" y="17069"/>
                    <a:pt x="0" y="0"/>
                  </a:cubicBezTo>
                  <a:cubicBezTo>
                    <a:pt x="31862" y="25875"/>
                    <a:pt x="77082" y="9400"/>
                    <a:pt x="77082" y="940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צורה חופשית: צורה 346">
              <a:extLst>
                <a:ext uri="{FF2B5EF4-FFF2-40B4-BE49-F238E27FC236}">
                  <a16:creationId xmlns:a16="http://schemas.microsoft.com/office/drawing/2014/main" id="{C8FFB4E0-48AF-6072-BFD0-A9DD99FCA4C5}"/>
                </a:ext>
              </a:extLst>
            </p:cNvPr>
            <p:cNvSpPr/>
            <p:nvPr/>
          </p:nvSpPr>
          <p:spPr>
            <a:xfrm>
              <a:off x="4514810" y="721109"/>
              <a:ext cx="49275" cy="133228"/>
            </a:xfrm>
            <a:custGeom>
              <a:avLst/>
              <a:gdLst>
                <a:gd name="connsiteX0" fmla="*/ 40183 w 49275"/>
                <a:gd name="connsiteY0" fmla="*/ 41161 h 133228"/>
                <a:gd name="connsiteX1" fmla="*/ 47159 w 49275"/>
                <a:gd name="connsiteY1" fmla="*/ 114878 h 133228"/>
                <a:gd name="connsiteX2" fmla="*/ 42261 w 49275"/>
                <a:gd name="connsiteY2" fmla="*/ 133085 h 133228"/>
                <a:gd name="connsiteX3" fmla="*/ 29298 w 49275"/>
                <a:gd name="connsiteY3" fmla="*/ 117896 h 133228"/>
                <a:gd name="connsiteX4" fmla="*/ 11190 w 49275"/>
                <a:gd name="connsiteY4" fmla="*/ 74903 h 133228"/>
                <a:gd name="connsiteX5" fmla="*/ 5699 w 49275"/>
                <a:gd name="connsiteY5" fmla="*/ 4698 h 133228"/>
                <a:gd name="connsiteX6" fmla="*/ 11784 w 49275"/>
                <a:gd name="connsiteY6" fmla="*/ 888 h 133228"/>
                <a:gd name="connsiteX7" fmla="*/ 40133 w 49275"/>
                <a:gd name="connsiteY7" fmla="*/ 41161 h 1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75" h="133228">
                  <a:moveTo>
                    <a:pt x="40183" y="41161"/>
                  </a:moveTo>
                  <a:cubicBezTo>
                    <a:pt x="42013" y="64513"/>
                    <a:pt x="42904" y="105379"/>
                    <a:pt x="47159" y="114878"/>
                  </a:cubicBezTo>
                  <a:cubicBezTo>
                    <a:pt x="51414" y="124377"/>
                    <a:pt x="48989" y="130611"/>
                    <a:pt x="42261" y="133085"/>
                  </a:cubicBezTo>
                  <a:cubicBezTo>
                    <a:pt x="39094" y="134272"/>
                    <a:pt x="34493" y="127989"/>
                    <a:pt x="29298" y="117896"/>
                  </a:cubicBezTo>
                  <a:cubicBezTo>
                    <a:pt x="23559" y="106665"/>
                    <a:pt x="17078" y="90636"/>
                    <a:pt x="11190" y="74903"/>
                  </a:cubicBezTo>
                  <a:cubicBezTo>
                    <a:pt x="2087" y="50561"/>
                    <a:pt x="-5730" y="16869"/>
                    <a:pt x="5699" y="4698"/>
                  </a:cubicBezTo>
                  <a:cubicBezTo>
                    <a:pt x="7331" y="2966"/>
                    <a:pt x="9360" y="1680"/>
                    <a:pt x="11784" y="888"/>
                  </a:cubicBezTo>
                  <a:cubicBezTo>
                    <a:pt x="29744" y="-4801"/>
                    <a:pt x="38303" y="17809"/>
                    <a:pt x="40133" y="411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צורה חופשית: צורה 347">
              <a:extLst>
                <a:ext uri="{FF2B5EF4-FFF2-40B4-BE49-F238E27FC236}">
                  <a16:creationId xmlns:a16="http://schemas.microsoft.com/office/drawing/2014/main" id="{DC141A29-3102-AAFE-693B-8BD9BC07FCB9}"/>
                </a:ext>
              </a:extLst>
            </p:cNvPr>
            <p:cNvSpPr/>
            <p:nvPr/>
          </p:nvSpPr>
          <p:spPr>
            <a:xfrm>
              <a:off x="4514810" y="724372"/>
              <a:ext cx="31029" cy="114682"/>
            </a:xfrm>
            <a:custGeom>
              <a:avLst/>
              <a:gdLst>
                <a:gd name="connsiteX0" fmla="*/ 31030 w 31029"/>
                <a:gd name="connsiteY0" fmla="*/ 113495 h 114682"/>
                <a:gd name="connsiteX1" fmla="*/ 29298 w 31029"/>
                <a:gd name="connsiteY1" fmla="*/ 114683 h 114682"/>
                <a:gd name="connsiteX2" fmla="*/ 11190 w 31029"/>
                <a:gd name="connsiteY2" fmla="*/ 71689 h 114682"/>
                <a:gd name="connsiteX3" fmla="*/ 5699 w 31029"/>
                <a:gd name="connsiteY3" fmla="*/ 1484 h 114682"/>
                <a:gd name="connsiteX4" fmla="*/ 9954 w 31029"/>
                <a:gd name="connsiteY4" fmla="*/ 0 h 114682"/>
                <a:gd name="connsiteX5" fmla="*/ 5748 w 31029"/>
                <a:gd name="connsiteY5" fmla="*/ 27706 h 114682"/>
                <a:gd name="connsiteX6" fmla="*/ 31030 w 31029"/>
                <a:gd name="connsiteY6" fmla="*/ 113545 h 1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9" h="114682">
                  <a:moveTo>
                    <a:pt x="31030" y="113495"/>
                  </a:moveTo>
                  <a:lnTo>
                    <a:pt x="29298" y="114683"/>
                  </a:lnTo>
                  <a:cubicBezTo>
                    <a:pt x="23559" y="103452"/>
                    <a:pt x="17078" y="87422"/>
                    <a:pt x="11190" y="71689"/>
                  </a:cubicBezTo>
                  <a:cubicBezTo>
                    <a:pt x="2087" y="47347"/>
                    <a:pt x="-5730" y="13655"/>
                    <a:pt x="5699" y="1484"/>
                  </a:cubicBezTo>
                  <a:cubicBezTo>
                    <a:pt x="8321" y="594"/>
                    <a:pt x="9954" y="0"/>
                    <a:pt x="9954" y="0"/>
                  </a:cubicBezTo>
                  <a:cubicBezTo>
                    <a:pt x="9954" y="0"/>
                    <a:pt x="3027" y="9153"/>
                    <a:pt x="5748" y="27706"/>
                  </a:cubicBezTo>
                  <a:cubicBezTo>
                    <a:pt x="8420" y="46308"/>
                    <a:pt x="31030" y="113545"/>
                    <a:pt x="31030" y="11354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צורה חופשית: צורה 348">
              <a:extLst>
                <a:ext uri="{FF2B5EF4-FFF2-40B4-BE49-F238E27FC236}">
                  <a16:creationId xmlns:a16="http://schemas.microsoft.com/office/drawing/2014/main" id="{1A353DDB-3F95-CE89-BCB6-4A8D4E83F3C6}"/>
                </a:ext>
              </a:extLst>
            </p:cNvPr>
            <p:cNvSpPr/>
            <p:nvPr/>
          </p:nvSpPr>
          <p:spPr>
            <a:xfrm>
              <a:off x="4552004" y="859691"/>
              <a:ext cx="17596" cy="29630"/>
            </a:xfrm>
            <a:custGeom>
              <a:avLst/>
              <a:gdLst>
                <a:gd name="connsiteX0" fmla="*/ 17485 w 17596"/>
                <a:gd name="connsiteY0" fmla="*/ 29630 h 29630"/>
                <a:gd name="connsiteX1" fmla="*/ 1257 w 17596"/>
                <a:gd name="connsiteY1" fmla="*/ 242 h 29630"/>
                <a:gd name="connsiteX2" fmla="*/ 17485 w 17596"/>
                <a:gd name="connsiteY2" fmla="*/ 29630 h 2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6" h="29630">
                  <a:moveTo>
                    <a:pt x="17485" y="29630"/>
                  </a:moveTo>
                  <a:cubicBezTo>
                    <a:pt x="12043" y="29185"/>
                    <a:pt x="-4680" y="2963"/>
                    <a:pt x="1257" y="242"/>
                  </a:cubicBezTo>
                  <a:cubicBezTo>
                    <a:pt x="8678" y="-3122"/>
                    <a:pt x="18771" y="29729"/>
                    <a:pt x="17485" y="2963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צורה חופשית: צורה 349">
              <a:extLst>
                <a:ext uri="{FF2B5EF4-FFF2-40B4-BE49-F238E27FC236}">
                  <a16:creationId xmlns:a16="http://schemas.microsoft.com/office/drawing/2014/main" id="{8F92D8CC-46C1-0AAD-BCE3-C6EE583393B2}"/>
                </a:ext>
              </a:extLst>
            </p:cNvPr>
            <p:cNvSpPr/>
            <p:nvPr/>
          </p:nvSpPr>
          <p:spPr>
            <a:xfrm>
              <a:off x="4551237" y="861714"/>
              <a:ext cx="17707" cy="27359"/>
            </a:xfrm>
            <a:custGeom>
              <a:avLst/>
              <a:gdLst>
                <a:gd name="connsiteX0" fmla="*/ 17708 w 17707"/>
                <a:gd name="connsiteY0" fmla="*/ 27310 h 27359"/>
                <a:gd name="connsiteX1" fmla="*/ 9693 w 17707"/>
                <a:gd name="connsiteY1" fmla="*/ 19444 h 27359"/>
                <a:gd name="connsiteX2" fmla="*/ 293 w 17707"/>
                <a:gd name="connsiteY2" fmla="*/ 0 h 27359"/>
                <a:gd name="connsiteX3" fmla="*/ 17708 w 17707"/>
                <a:gd name="connsiteY3" fmla="*/ 27360 h 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07" h="27359">
                  <a:moveTo>
                    <a:pt x="17708" y="27310"/>
                  </a:moveTo>
                  <a:cubicBezTo>
                    <a:pt x="16322" y="26914"/>
                    <a:pt x="11969" y="22758"/>
                    <a:pt x="9693" y="19444"/>
                  </a:cubicBezTo>
                  <a:cubicBezTo>
                    <a:pt x="7367" y="16030"/>
                    <a:pt x="-1736" y="4403"/>
                    <a:pt x="293" y="0"/>
                  </a:cubicBezTo>
                  <a:cubicBezTo>
                    <a:pt x="5240" y="9400"/>
                    <a:pt x="9297" y="19839"/>
                    <a:pt x="17708" y="27360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צורה חופשית: צורה 350">
              <a:extLst>
                <a:ext uri="{FF2B5EF4-FFF2-40B4-BE49-F238E27FC236}">
                  <a16:creationId xmlns:a16="http://schemas.microsoft.com/office/drawing/2014/main" id="{3F1D46D4-0016-D562-969D-B7440F5A97B2}"/>
                </a:ext>
              </a:extLst>
            </p:cNvPr>
            <p:cNvSpPr/>
            <p:nvPr/>
          </p:nvSpPr>
          <p:spPr>
            <a:xfrm>
              <a:off x="4558952" y="860192"/>
              <a:ext cx="23763" cy="29964"/>
            </a:xfrm>
            <a:custGeom>
              <a:avLst/>
              <a:gdLst>
                <a:gd name="connsiteX0" fmla="*/ 23697 w 23763"/>
                <a:gd name="connsiteY0" fmla="*/ 29773 h 29964"/>
                <a:gd name="connsiteX1" fmla="*/ 988 w 23763"/>
                <a:gd name="connsiteY1" fmla="*/ 533 h 29964"/>
                <a:gd name="connsiteX2" fmla="*/ 23697 w 23763"/>
                <a:gd name="connsiteY2" fmla="*/ 29773 h 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63" h="29964">
                  <a:moveTo>
                    <a:pt x="23697" y="29773"/>
                  </a:moveTo>
                  <a:cubicBezTo>
                    <a:pt x="17562" y="32543"/>
                    <a:pt x="-4949" y="4540"/>
                    <a:pt x="988" y="533"/>
                  </a:cubicBezTo>
                  <a:cubicBezTo>
                    <a:pt x="8557" y="-4612"/>
                    <a:pt x="24934" y="29179"/>
                    <a:pt x="23697" y="297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צורה חופשית: צורה 351">
              <a:extLst>
                <a:ext uri="{FF2B5EF4-FFF2-40B4-BE49-F238E27FC236}">
                  <a16:creationId xmlns:a16="http://schemas.microsoft.com/office/drawing/2014/main" id="{CD99BF88-1FD5-43E4-EB39-B71F61802706}"/>
                </a:ext>
              </a:extLst>
            </p:cNvPr>
            <p:cNvSpPr/>
            <p:nvPr/>
          </p:nvSpPr>
          <p:spPr>
            <a:xfrm>
              <a:off x="4558279" y="862951"/>
              <a:ext cx="24190" cy="26864"/>
            </a:xfrm>
            <a:custGeom>
              <a:avLst/>
              <a:gdLst>
                <a:gd name="connsiteX0" fmla="*/ 23776 w 24190"/>
                <a:gd name="connsiteY0" fmla="*/ 26815 h 26864"/>
                <a:gd name="connsiteX1" fmla="*/ 20857 w 24190"/>
                <a:gd name="connsiteY1" fmla="*/ 26073 h 26864"/>
                <a:gd name="connsiteX2" fmla="*/ 12843 w 24190"/>
                <a:gd name="connsiteY2" fmla="*/ 18652 h 26864"/>
                <a:gd name="connsiteX3" fmla="*/ 128 w 24190"/>
                <a:gd name="connsiteY3" fmla="*/ 0 h 26864"/>
                <a:gd name="connsiteX4" fmla="*/ 11457 w 24190"/>
                <a:gd name="connsiteY4" fmla="*/ 15634 h 26864"/>
                <a:gd name="connsiteX5" fmla="*/ 23776 w 24190"/>
                <a:gd name="connsiteY5" fmla="*/ 26865 h 2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0" h="26864">
                  <a:moveTo>
                    <a:pt x="23776" y="26815"/>
                  </a:moveTo>
                  <a:cubicBezTo>
                    <a:pt x="25409" y="27013"/>
                    <a:pt x="21748" y="26568"/>
                    <a:pt x="20857" y="26073"/>
                  </a:cubicBezTo>
                  <a:cubicBezTo>
                    <a:pt x="17741" y="24391"/>
                    <a:pt x="15168" y="21225"/>
                    <a:pt x="12843" y="18652"/>
                  </a:cubicBezTo>
                  <a:cubicBezTo>
                    <a:pt x="9775" y="15288"/>
                    <a:pt x="-1307" y="5046"/>
                    <a:pt x="128" y="0"/>
                  </a:cubicBezTo>
                  <a:cubicBezTo>
                    <a:pt x="3244" y="5393"/>
                    <a:pt x="7252" y="10588"/>
                    <a:pt x="11457" y="15634"/>
                  </a:cubicBezTo>
                  <a:cubicBezTo>
                    <a:pt x="14327" y="19097"/>
                    <a:pt x="19472" y="25084"/>
                    <a:pt x="23776" y="26865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צורה חופשית: צורה 352">
              <a:extLst>
                <a:ext uri="{FF2B5EF4-FFF2-40B4-BE49-F238E27FC236}">
                  <a16:creationId xmlns:a16="http://schemas.microsoft.com/office/drawing/2014/main" id="{E57F92E7-DE7C-0107-C6AE-D95969AEEBFE}"/>
                </a:ext>
              </a:extLst>
            </p:cNvPr>
            <p:cNvSpPr/>
            <p:nvPr/>
          </p:nvSpPr>
          <p:spPr>
            <a:xfrm>
              <a:off x="4564388" y="856764"/>
              <a:ext cx="21425" cy="31936"/>
            </a:xfrm>
            <a:custGeom>
              <a:avLst/>
              <a:gdLst>
                <a:gd name="connsiteX0" fmla="*/ 21328 w 21425"/>
                <a:gd name="connsiteY0" fmla="*/ 31815 h 31936"/>
                <a:gd name="connsiteX1" fmla="*/ 8415 w 21425"/>
                <a:gd name="connsiteY1" fmla="*/ 18110 h 31936"/>
                <a:gd name="connsiteX2" fmla="*/ 1835 w 21425"/>
                <a:gd name="connsiteY2" fmla="*/ 349 h 31936"/>
                <a:gd name="connsiteX3" fmla="*/ 21328 w 21425"/>
                <a:gd name="connsiteY3" fmla="*/ 31815 h 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5" h="31936">
                  <a:moveTo>
                    <a:pt x="21328" y="31815"/>
                  </a:moveTo>
                  <a:cubicBezTo>
                    <a:pt x="16875" y="33299"/>
                    <a:pt x="10196" y="20782"/>
                    <a:pt x="8415" y="18110"/>
                  </a:cubicBezTo>
                  <a:cubicBezTo>
                    <a:pt x="6238" y="14845"/>
                    <a:pt x="-4151" y="3416"/>
                    <a:pt x="1835" y="349"/>
                  </a:cubicBezTo>
                  <a:cubicBezTo>
                    <a:pt x="9998" y="-3857"/>
                    <a:pt x="22664" y="31369"/>
                    <a:pt x="21328" y="318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צורה חופשית: צורה 353">
              <a:extLst>
                <a:ext uri="{FF2B5EF4-FFF2-40B4-BE49-F238E27FC236}">
                  <a16:creationId xmlns:a16="http://schemas.microsoft.com/office/drawing/2014/main" id="{1B62EB93-C360-B27E-B9F7-927B0EE8C82E}"/>
                </a:ext>
              </a:extLst>
            </p:cNvPr>
            <p:cNvSpPr/>
            <p:nvPr/>
          </p:nvSpPr>
          <p:spPr>
            <a:xfrm>
              <a:off x="4564045" y="859339"/>
              <a:ext cx="21527" cy="29123"/>
            </a:xfrm>
            <a:custGeom>
              <a:avLst/>
              <a:gdLst>
                <a:gd name="connsiteX0" fmla="*/ 21078 w 21527"/>
                <a:gd name="connsiteY0" fmla="*/ 28992 h 29123"/>
                <a:gd name="connsiteX1" fmla="*/ 19049 w 21527"/>
                <a:gd name="connsiteY1" fmla="*/ 28448 h 29123"/>
                <a:gd name="connsiteX2" fmla="*/ 12370 w 21527"/>
                <a:gd name="connsiteY2" fmla="*/ 20235 h 29123"/>
                <a:gd name="connsiteX3" fmla="*/ 150 w 21527"/>
                <a:gd name="connsiteY3" fmla="*/ 0 h 29123"/>
                <a:gd name="connsiteX4" fmla="*/ 21078 w 21527"/>
                <a:gd name="connsiteY4" fmla="*/ 28943 h 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7" h="29123">
                  <a:moveTo>
                    <a:pt x="21078" y="28992"/>
                  </a:moveTo>
                  <a:cubicBezTo>
                    <a:pt x="22611" y="29339"/>
                    <a:pt x="19791" y="28943"/>
                    <a:pt x="19049" y="28448"/>
                  </a:cubicBezTo>
                  <a:cubicBezTo>
                    <a:pt x="16279" y="26617"/>
                    <a:pt x="14201" y="22907"/>
                    <a:pt x="12370" y="20235"/>
                  </a:cubicBezTo>
                  <a:cubicBezTo>
                    <a:pt x="9995" y="16772"/>
                    <a:pt x="-1433" y="3958"/>
                    <a:pt x="150" y="0"/>
                  </a:cubicBezTo>
                  <a:cubicBezTo>
                    <a:pt x="6136" y="9944"/>
                    <a:pt x="12717" y="20334"/>
                    <a:pt x="21078" y="28943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צורה חופשית: צורה 354">
              <a:extLst>
                <a:ext uri="{FF2B5EF4-FFF2-40B4-BE49-F238E27FC236}">
                  <a16:creationId xmlns:a16="http://schemas.microsoft.com/office/drawing/2014/main" id="{68D5FE5C-C08F-0828-FABD-BE77C5721144}"/>
                </a:ext>
              </a:extLst>
            </p:cNvPr>
            <p:cNvSpPr/>
            <p:nvPr/>
          </p:nvSpPr>
          <p:spPr>
            <a:xfrm>
              <a:off x="4550536" y="827549"/>
              <a:ext cx="23256" cy="15917"/>
            </a:xfrm>
            <a:custGeom>
              <a:avLst/>
              <a:gdLst>
                <a:gd name="connsiteX0" fmla="*/ 23257 w 23256"/>
                <a:gd name="connsiteY0" fmla="*/ 13336 h 15917"/>
                <a:gd name="connsiteX1" fmla="*/ 14500 w 23256"/>
                <a:gd name="connsiteY1" fmla="*/ 1957 h 15917"/>
                <a:gd name="connsiteX2" fmla="*/ 152 w 23256"/>
                <a:gd name="connsiteY2" fmla="*/ 8587 h 15917"/>
                <a:gd name="connsiteX3" fmla="*/ 23257 w 23256"/>
                <a:gd name="connsiteY3" fmla="*/ 13336 h 1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6" h="15917">
                  <a:moveTo>
                    <a:pt x="23257" y="13336"/>
                  </a:moveTo>
                  <a:cubicBezTo>
                    <a:pt x="20635" y="9922"/>
                    <a:pt x="17914" y="4530"/>
                    <a:pt x="14500" y="1957"/>
                  </a:cubicBezTo>
                  <a:cubicBezTo>
                    <a:pt x="9058" y="-2149"/>
                    <a:pt x="-1382" y="275"/>
                    <a:pt x="152" y="8587"/>
                  </a:cubicBezTo>
                  <a:cubicBezTo>
                    <a:pt x="2082" y="19075"/>
                    <a:pt x="16330" y="16008"/>
                    <a:pt x="23257" y="1333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צורה חופשית: צורה 355">
              <a:extLst>
                <a:ext uri="{FF2B5EF4-FFF2-40B4-BE49-F238E27FC236}">
                  <a16:creationId xmlns:a16="http://schemas.microsoft.com/office/drawing/2014/main" id="{FE0FF264-9308-A3A3-71EC-C987DBF0BE61}"/>
                </a:ext>
              </a:extLst>
            </p:cNvPr>
            <p:cNvSpPr/>
            <p:nvPr/>
          </p:nvSpPr>
          <p:spPr>
            <a:xfrm>
              <a:off x="4552193" y="826596"/>
              <a:ext cx="25657" cy="15913"/>
            </a:xfrm>
            <a:custGeom>
              <a:avLst/>
              <a:gdLst>
                <a:gd name="connsiteX0" fmla="*/ 20709 w 25657"/>
                <a:gd name="connsiteY0" fmla="*/ 14735 h 15913"/>
                <a:gd name="connsiteX1" fmla="*/ 16504 w 25657"/>
                <a:gd name="connsiteY1" fmla="*/ 2663 h 15913"/>
                <a:gd name="connsiteX2" fmla="*/ 1167 w 25657"/>
                <a:gd name="connsiteY2" fmla="*/ 4394 h 15913"/>
                <a:gd name="connsiteX3" fmla="*/ 20759 w 25657"/>
                <a:gd name="connsiteY3" fmla="*/ 14735 h 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7" h="15913">
                  <a:moveTo>
                    <a:pt x="20709" y="14735"/>
                  </a:moveTo>
                  <a:cubicBezTo>
                    <a:pt x="31792" y="11717"/>
                    <a:pt x="21501" y="5384"/>
                    <a:pt x="16504" y="2663"/>
                  </a:cubicBezTo>
                  <a:cubicBezTo>
                    <a:pt x="11606" y="-9"/>
                    <a:pt x="4135" y="-2334"/>
                    <a:pt x="1167" y="4394"/>
                  </a:cubicBezTo>
                  <a:cubicBezTo>
                    <a:pt x="-4820" y="18000"/>
                    <a:pt x="13832" y="16615"/>
                    <a:pt x="20759" y="1473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צורה חופשית: צורה 356">
              <a:extLst>
                <a:ext uri="{FF2B5EF4-FFF2-40B4-BE49-F238E27FC236}">
                  <a16:creationId xmlns:a16="http://schemas.microsoft.com/office/drawing/2014/main" id="{BD9732D5-9F7C-4FFB-706A-8617F0DA3F5B}"/>
                </a:ext>
              </a:extLst>
            </p:cNvPr>
            <p:cNvSpPr/>
            <p:nvPr/>
          </p:nvSpPr>
          <p:spPr>
            <a:xfrm>
              <a:off x="4572725" y="833726"/>
              <a:ext cx="18927" cy="11907"/>
            </a:xfrm>
            <a:custGeom>
              <a:avLst/>
              <a:gdLst>
                <a:gd name="connsiteX0" fmla="*/ 5026 w 18927"/>
                <a:gd name="connsiteY0" fmla="*/ 926 h 11907"/>
                <a:gd name="connsiteX1" fmla="*/ 18928 w 18927"/>
                <a:gd name="connsiteY1" fmla="*/ 9336 h 11907"/>
                <a:gd name="connsiteX2" fmla="*/ 3393 w 18927"/>
                <a:gd name="connsiteY2" fmla="*/ 9534 h 11907"/>
                <a:gd name="connsiteX3" fmla="*/ 5075 w 18927"/>
                <a:gd name="connsiteY3" fmla="*/ 926 h 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7" h="11907">
                  <a:moveTo>
                    <a:pt x="5026" y="926"/>
                  </a:moveTo>
                  <a:cubicBezTo>
                    <a:pt x="9676" y="3696"/>
                    <a:pt x="14277" y="6516"/>
                    <a:pt x="18928" y="9336"/>
                  </a:cubicBezTo>
                  <a:cubicBezTo>
                    <a:pt x="15564" y="13443"/>
                    <a:pt x="7351" y="11958"/>
                    <a:pt x="3393" y="9534"/>
                  </a:cubicBezTo>
                  <a:cubicBezTo>
                    <a:pt x="-1357" y="6566"/>
                    <a:pt x="-1406" y="-2983"/>
                    <a:pt x="5075" y="92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צורה חופשית: צורה 357">
              <a:extLst>
                <a:ext uri="{FF2B5EF4-FFF2-40B4-BE49-F238E27FC236}">
                  <a16:creationId xmlns:a16="http://schemas.microsoft.com/office/drawing/2014/main" id="{05D47D32-1B84-9402-FD14-568B78BDAE29}"/>
                </a:ext>
              </a:extLst>
            </p:cNvPr>
            <p:cNvSpPr/>
            <p:nvPr/>
          </p:nvSpPr>
          <p:spPr>
            <a:xfrm>
              <a:off x="4573644" y="840588"/>
              <a:ext cx="17959" cy="5130"/>
            </a:xfrm>
            <a:custGeom>
              <a:avLst/>
              <a:gdLst>
                <a:gd name="connsiteX0" fmla="*/ 11923 w 17959"/>
                <a:gd name="connsiteY0" fmla="*/ 4057 h 5130"/>
                <a:gd name="connsiteX1" fmla="*/ 17959 w 17959"/>
                <a:gd name="connsiteY1" fmla="*/ 2474 h 5130"/>
                <a:gd name="connsiteX2" fmla="*/ 0 w 17959"/>
                <a:gd name="connsiteY2" fmla="*/ 0 h 5130"/>
                <a:gd name="connsiteX3" fmla="*/ 11923 w 17959"/>
                <a:gd name="connsiteY3" fmla="*/ 4106 h 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9" h="5130">
                  <a:moveTo>
                    <a:pt x="11923" y="4057"/>
                  </a:moveTo>
                  <a:cubicBezTo>
                    <a:pt x="13952" y="4255"/>
                    <a:pt x="16376" y="3859"/>
                    <a:pt x="17959" y="2474"/>
                  </a:cubicBezTo>
                  <a:cubicBezTo>
                    <a:pt x="13655" y="7421"/>
                    <a:pt x="1435" y="4799"/>
                    <a:pt x="0" y="0"/>
                  </a:cubicBezTo>
                  <a:cubicBezTo>
                    <a:pt x="297" y="891"/>
                    <a:pt x="11082" y="4007"/>
                    <a:pt x="11923" y="4106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צורה חופשית: צורה 358">
              <a:extLst>
                <a:ext uri="{FF2B5EF4-FFF2-40B4-BE49-F238E27FC236}">
                  <a16:creationId xmlns:a16="http://schemas.microsoft.com/office/drawing/2014/main" id="{CD819C10-5593-59D1-4795-CB47229647EA}"/>
                </a:ext>
              </a:extLst>
            </p:cNvPr>
            <p:cNvSpPr/>
            <p:nvPr/>
          </p:nvSpPr>
          <p:spPr>
            <a:xfrm>
              <a:off x="4567598" y="849214"/>
              <a:ext cx="23746" cy="29784"/>
            </a:xfrm>
            <a:custGeom>
              <a:avLst/>
              <a:gdLst>
                <a:gd name="connsiteX0" fmla="*/ 23659 w 23746"/>
                <a:gd name="connsiteY0" fmla="*/ 29767 h 29784"/>
                <a:gd name="connsiteX1" fmla="*/ 999 w 23746"/>
                <a:gd name="connsiteY1" fmla="*/ 527 h 29784"/>
                <a:gd name="connsiteX2" fmla="*/ 23659 w 23746"/>
                <a:gd name="connsiteY2" fmla="*/ 29767 h 2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6" h="29784">
                  <a:moveTo>
                    <a:pt x="23659" y="29767"/>
                  </a:moveTo>
                  <a:cubicBezTo>
                    <a:pt x="17623" y="30559"/>
                    <a:pt x="-4987" y="4535"/>
                    <a:pt x="999" y="527"/>
                  </a:cubicBezTo>
                  <a:cubicBezTo>
                    <a:pt x="8569" y="-4618"/>
                    <a:pt x="25094" y="29569"/>
                    <a:pt x="23659" y="2976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צורה חופשית: צורה 359">
              <a:extLst>
                <a:ext uri="{FF2B5EF4-FFF2-40B4-BE49-F238E27FC236}">
                  <a16:creationId xmlns:a16="http://schemas.microsoft.com/office/drawing/2014/main" id="{C7155DC1-7549-FCC0-9706-F30C66A3996D}"/>
                </a:ext>
              </a:extLst>
            </p:cNvPr>
            <p:cNvSpPr/>
            <p:nvPr/>
          </p:nvSpPr>
          <p:spPr>
            <a:xfrm>
              <a:off x="4566887" y="851968"/>
              <a:ext cx="24190" cy="26863"/>
            </a:xfrm>
            <a:custGeom>
              <a:avLst/>
              <a:gdLst>
                <a:gd name="connsiteX0" fmla="*/ 23776 w 24190"/>
                <a:gd name="connsiteY0" fmla="*/ 26815 h 26863"/>
                <a:gd name="connsiteX1" fmla="*/ 20857 w 24190"/>
                <a:gd name="connsiteY1" fmla="*/ 26073 h 26863"/>
                <a:gd name="connsiteX2" fmla="*/ 12843 w 24190"/>
                <a:gd name="connsiteY2" fmla="*/ 18652 h 26863"/>
                <a:gd name="connsiteX3" fmla="*/ 128 w 24190"/>
                <a:gd name="connsiteY3" fmla="*/ 0 h 26863"/>
                <a:gd name="connsiteX4" fmla="*/ 23776 w 24190"/>
                <a:gd name="connsiteY4" fmla="*/ 26815 h 2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0" h="26863">
                  <a:moveTo>
                    <a:pt x="23776" y="26815"/>
                  </a:moveTo>
                  <a:cubicBezTo>
                    <a:pt x="25409" y="27013"/>
                    <a:pt x="21748" y="26568"/>
                    <a:pt x="20857" y="26073"/>
                  </a:cubicBezTo>
                  <a:cubicBezTo>
                    <a:pt x="17741" y="24391"/>
                    <a:pt x="15168" y="21225"/>
                    <a:pt x="12843" y="18652"/>
                  </a:cubicBezTo>
                  <a:cubicBezTo>
                    <a:pt x="9775" y="15288"/>
                    <a:pt x="-1307" y="5046"/>
                    <a:pt x="128" y="0"/>
                  </a:cubicBezTo>
                  <a:cubicBezTo>
                    <a:pt x="4828" y="8213"/>
                    <a:pt x="13288" y="20779"/>
                    <a:pt x="23776" y="26815"/>
                  </a:cubicBezTo>
                  <a:close/>
                </a:path>
              </a:pathLst>
            </a:custGeom>
            <a:solidFill>
              <a:srgbClr val="1E4E7E">
                <a:alpha val="2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1" name="צורה חופשית: צורה 360">
              <a:extLst>
                <a:ext uri="{FF2B5EF4-FFF2-40B4-BE49-F238E27FC236}">
                  <a16:creationId xmlns:a16="http://schemas.microsoft.com/office/drawing/2014/main" id="{DB0F69E1-FAA3-F3F6-7AEA-1E318DD9D9B1}"/>
                </a:ext>
              </a:extLst>
            </p:cNvPr>
            <p:cNvSpPr/>
            <p:nvPr/>
          </p:nvSpPr>
          <p:spPr>
            <a:xfrm>
              <a:off x="4544337" y="826526"/>
              <a:ext cx="30383" cy="42659"/>
            </a:xfrm>
            <a:custGeom>
              <a:avLst/>
              <a:gdLst>
                <a:gd name="connsiteX0" fmla="*/ 9814 w 30383"/>
                <a:gd name="connsiteY0" fmla="*/ 42659 h 42659"/>
                <a:gd name="connsiteX1" fmla="*/ 18 w 30383"/>
                <a:gd name="connsiteY1" fmla="*/ 12727 h 42659"/>
                <a:gd name="connsiteX2" fmla="*/ 25102 w 30383"/>
                <a:gd name="connsiteY2" fmla="*/ 5009 h 42659"/>
                <a:gd name="connsiteX3" fmla="*/ 29753 w 30383"/>
                <a:gd name="connsiteY3" fmla="*/ 22177 h 42659"/>
                <a:gd name="connsiteX4" fmla="*/ 27279 w 30383"/>
                <a:gd name="connsiteY4" fmla="*/ 29153 h 42659"/>
                <a:gd name="connsiteX5" fmla="*/ 9814 w 30383"/>
                <a:gd name="connsiteY5" fmla="*/ 42659 h 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3" h="42659">
                  <a:moveTo>
                    <a:pt x="9814" y="42659"/>
                  </a:moveTo>
                  <a:cubicBezTo>
                    <a:pt x="3036" y="36623"/>
                    <a:pt x="-279" y="21435"/>
                    <a:pt x="18" y="12727"/>
                  </a:cubicBezTo>
                  <a:cubicBezTo>
                    <a:pt x="464" y="408"/>
                    <a:pt x="17137" y="-4540"/>
                    <a:pt x="25102" y="5009"/>
                  </a:cubicBezTo>
                  <a:cubicBezTo>
                    <a:pt x="28813" y="9462"/>
                    <a:pt x="29109" y="16685"/>
                    <a:pt x="29753" y="22177"/>
                  </a:cubicBezTo>
                  <a:cubicBezTo>
                    <a:pt x="30346" y="27124"/>
                    <a:pt x="31583" y="25689"/>
                    <a:pt x="27279" y="29153"/>
                  </a:cubicBezTo>
                  <a:cubicBezTo>
                    <a:pt x="21540" y="33803"/>
                    <a:pt x="15801" y="38305"/>
                    <a:pt x="9814" y="426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2" name="צורה חופשית: צורה 361">
              <a:extLst>
                <a:ext uri="{FF2B5EF4-FFF2-40B4-BE49-F238E27FC236}">
                  <a16:creationId xmlns:a16="http://schemas.microsoft.com/office/drawing/2014/main" id="{265009FD-FEAF-3C0C-C82E-F3D40BD223B6}"/>
                </a:ext>
              </a:extLst>
            </p:cNvPr>
            <p:cNvSpPr/>
            <p:nvPr/>
          </p:nvSpPr>
          <p:spPr>
            <a:xfrm>
              <a:off x="4544322" y="835097"/>
              <a:ext cx="9829" cy="34137"/>
            </a:xfrm>
            <a:custGeom>
              <a:avLst/>
              <a:gdLst>
                <a:gd name="connsiteX0" fmla="*/ 9829 w 9829"/>
                <a:gd name="connsiteY0" fmla="*/ 34088 h 34137"/>
                <a:gd name="connsiteX1" fmla="*/ 379 w 9829"/>
                <a:gd name="connsiteY1" fmla="*/ 0 h 34137"/>
                <a:gd name="connsiteX2" fmla="*/ 4634 w 9829"/>
                <a:gd name="connsiteY2" fmla="*/ 19345 h 34137"/>
                <a:gd name="connsiteX3" fmla="*/ 9829 w 9829"/>
                <a:gd name="connsiteY3" fmla="*/ 34138 h 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9" h="34137">
                  <a:moveTo>
                    <a:pt x="9829" y="34088"/>
                  </a:moveTo>
                  <a:cubicBezTo>
                    <a:pt x="2210" y="27310"/>
                    <a:pt x="-1204" y="9697"/>
                    <a:pt x="379" y="0"/>
                  </a:cubicBezTo>
                  <a:cubicBezTo>
                    <a:pt x="2309" y="6333"/>
                    <a:pt x="2358" y="13111"/>
                    <a:pt x="4634" y="19345"/>
                  </a:cubicBezTo>
                  <a:cubicBezTo>
                    <a:pt x="5921" y="22857"/>
                    <a:pt x="7405" y="29438"/>
                    <a:pt x="9829" y="3413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3" name="צורה חופשית: צורה 362">
              <a:extLst>
                <a:ext uri="{FF2B5EF4-FFF2-40B4-BE49-F238E27FC236}">
                  <a16:creationId xmlns:a16="http://schemas.microsoft.com/office/drawing/2014/main" id="{2EED6180-8041-2329-AC1E-122F09C00A18}"/>
                </a:ext>
              </a:extLst>
            </p:cNvPr>
            <p:cNvSpPr/>
            <p:nvPr/>
          </p:nvSpPr>
          <p:spPr>
            <a:xfrm>
              <a:off x="4514700" y="592819"/>
              <a:ext cx="59180" cy="159753"/>
            </a:xfrm>
            <a:custGeom>
              <a:avLst/>
              <a:gdLst>
                <a:gd name="connsiteX0" fmla="*/ 35097 w 59180"/>
                <a:gd name="connsiteY0" fmla="*/ 0 h 159753"/>
                <a:gd name="connsiteX1" fmla="*/ 57064 w 59180"/>
                <a:gd name="connsiteY1" fmla="*/ 67978 h 159753"/>
                <a:gd name="connsiteX2" fmla="*/ 15208 w 59180"/>
                <a:gd name="connsiteY2" fmla="*/ 159210 h 159753"/>
                <a:gd name="connsiteX3" fmla="*/ 2840 w 59180"/>
                <a:gd name="connsiteY3" fmla="*/ 106816 h 159753"/>
                <a:gd name="connsiteX4" fmla="*/ 35048 w 59180"/>
                <a:gd name="connsiteY4" fmla="*/ 49 h 15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" h="159753">
                  <a:moveTo>
                    <a:pt x="35097" y="0"/>
                  </a:moveTo>
                  <a:cubicBezTo>
                    <a:pt x="53947" y="1088"/>
                    <a:pt x="63793" y="38937"/>
                    <a:pt x="57064" y="67978"/>
                  </a:cubicBezTo>
                  <a:cubicBezTo>
                    <a:pt x="50385" y="97020"/>
                    <a:pt x="43261" y="166582"/>
                    <a:pt x="15208" y="159210"/>
                  </a:cubicBezTo>
                  <a:cubicBezTo>
                    <a:pt x="-7896" y="153125"/>
                    <a:pt x="1949" y="126210"/>
                    <a:pt x="2840" y="106816"/>
                  </a:cubicBezTo>
                  <a:cubicBezTo>
                    <a:pt x="4373" y="72332"/>
                    <a:pt x="5858" y="-1583"/>
                    <a:pt x="35048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4" name="צורה חופשית: צורה 363">
              <a:extLst>
                <a:ext uri="{FF2B5EF4-FFF2-40B4-BE49-F238E27FC236}">
                  <a16:creationId xmlns:a16="http://schemas.microsoft.com/office/drawing/2014/main" id="{A8AD9E7B-0BC2-00B1-7866-E935FEDB7407}"/>
                </a:ext>
              </a:extLst>
            </p:cNvPr>
            <p:cNvSpPr/>
            <p:nvPr/>
          </p:nvSpPr>
          <p:spPr>
            <a:xfrm>
              <a:off x="4514695" y="592790"/>
              <a:ext cx="48807" cy="157902"/>
            </a:xfrm>
            <a:custGeom>
              <a:avLst/>
              <a:gdLst>
                <a:gd name="connsiteX0" fmla="*/ 14867 w 48807"/>
                <a:gd name="connsiteY0" fmla="*/ 40004 h 157902"/>
                <a:gd name="connsiteX1" fmla="*/ 48807 w 48807"/>
                <a:gd name="connsiteY1" fmla="*/ 8835 h 157902"/>
                <a:gd name="connsiteX2" fmla="*/ 35053 w 48807"/>
                <a:gd name="connsiteY2" fmla="*/ 28 h 157902"/>
                <a:gd name="connsiteX3" fmla="*/ 2845 w 48807"/>
                <a:gd name="connsiteY3" fmla="*/ 106795 h 157902"/>
                <a:gd name="connsiteX4" fmla="*/ 11404 w 48807"/>
                <a:gd name="connsiteY4" fmla="*/ 157902 h 157902"/>
                <a:gd name="connsiteX5" fmla="*/ 14818 w 48807"/>
                <a:gd name="connsiteY5" fmla="*/ 40053 h 15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07" h="157902">
                  <a:moveTo>
                    <a:pt x="14867" y="40004"/>
                  </a:moveTo>
                  <a:cubicBezTo>
                    <a:pt x="19370" y="18383"/>
                    <a:pt x="28077" y="5273"/>
                    <a:pt x="48807" y="8835"/>
                  </a:cubicBezTo>
                  <a:cubicBezTo>
                    <a:pt x="45096" y="3640"/>
                    <a:pt x="40446" y="325"/>
                    <a:pt x="35053" y="28"/>
                  </a:cubicBezTo>
                  <a:cubicBezTo>
                    <a:pt x="5863" y="-1654"/>
                    <a:pt x="4379" y="72311"/>
                    <a:pt x="2845" y="106795"/>
                  </a:cubicBezTo>
                  <a:cubicBezTo>
                    <a:pt x="2004" y="125051"/>
                    <a:pt x="-6753" y="149887"/>
                    <a:pt x="11404" y="157902"/>
                  </a:cubicBezTo>
                  <a:cubicBezTo>
                    <a:pt x="6358" y="120549"/>
                    <a:pt x="7001" y="77852"/>
                    <a:pt x="14818" y="4005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5" name="צורה חופשית: צורה 364">
              <a:extLst>
                <a:ext uri="{FF2B5EF4-FFF2-40B4-BE49-F238E27FC236}">
                  <a16:creationId xmlns:a16="http://schemas.microsoft.com/office/drawing/2014/main" id="{F18AF953-0391-9E9C-566E-E799835BFEC8}"/>
                </a:ext>
              </a:extLst>
            </p:cNvPr>
            <p:cNvSpPr/>
            <p:nvPr/>
          </p:nvSpPr>
          <p:spPr>
            <a:xfrm>
              <a:off x="4510787" y="722344"/>
              <a:ext cx="46829" cy="42578"/>
            </a:xfrm>
            <a:custGeom>
              <a:avLst/>
              <a:gdLst>
                <a:gd name="connsiteX0" fmla="*/ 4082 w 46829"/>
                <a:gd name="connsiteY0" fmla="*/ 0 h 42578"/>
                <a:gd name="connsiteX1" fmla="*/ 1410 w 46829"/>
                <a:gd name="connsiteY1" fmla="*/ 24292 h 42578"/>
                <a:gd name="connsiteX2" fmla="*/ 25900 w 46829"/>
                <a:gd name="connsiteY2" fmla="*/ 42301 h 42578"/>
                <a:gd name="connsiteX3" fmla="*/ 44008 w 46829"/>
                <a:gd name="connsiteY3" fmla="*/ 38937 h 42578"/>
                <a:gd name="connsiteX4" fmla="*/ 46679 w 46829"/>
                <a:gd name="connsiteY4" fmla="*/ 14150 h 42578"/>
                <a:gd name="connsiteX5" fmla="*/ 44057 w 46829"/>
                <a:gd name="connsiteY5" fmla="*/ 9103 h 42578"/>
                <a:gd name="connsiteX6" fmla="*/ 41534 w 46829"/>
                <a:gd name="connsiteY6" fmla="*/ 13358 h 42578"/>
                <a:gd name="connsiteX7" fmla="*/ 31837 w 46829"/>
                <a:gd name="connsiteY7" fmla="*/ 17910 h 42578"/>
                <a:gd name="connsiteX8" fmla="*/ 4082 w 46829"/>
                <a:gd name="connsiteY8" fmla="*/ 0 h 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29" h="42578">
                  <a:moveTo>
                    <a:pt x="4082" y="0"/>
                  </a:moveTo>
                  <a:cubicBezTo>
                    <a:pt x="-1163" y="2325"/>
                    <a:pt x="-520" y="12715"/>
                    <a:pt x="1410" y="24292"/>
                  </a:cubicBezTo>
                  <a:cubicBezTo>
                    <a:pt x="2845" y="32901"/>
                    <a:pt x="17044" y="39679"/>
                    <a:pt x="25900" y="42301"/>
                  </a:cubicBezTo>
                  <a:cubicBezTo>
                    <a:pt x="29611" y="43389"/>
                    <a:pt x="42573" y="41064"/>
                    <a:pt x="44008" y="38937"/>
                  </a:cubicBezTo>
                  <a:cubicBezTo>
                    <a:pt x="46679" y="35028"/>
                    <a:pt x="47125" y="21522"/>
                    <a:pt x="46679" y="14150"/>
                  </a:cubicBezTo>
                  <a:cubicBezTo>
                    <a:pt x="46481" y="10489"/>
                    <a:pt x="45987" y="9944"/>
                    <a:pt x="44057" y="9103"/>
                  </a:cubicBezTo>
                  <a:cubicBezTo>
                    <a:pt x="43464" y="10340"/>
                    <a:pt x="43068" y="12072"/>
                    <a:pt x="41534" y="13358"/>
                  </a:cubicBezTo>
                  <a:cubicBezTo>
                    <a:pt x="38219" y="16178"/>
                    <a:pt x="36191" y="18058"/>
                    <a:pt x="31837" y="17910"/>
                  </a:cubicBezTo>
                  <a:cubicBezTo>
                    <a:pt x="16252" y="17366"/>
                    <a:pt x="4082" y="0"/>
                    <a:pt x="408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6" name="צורה חופשית: צורה 365">
              <a:extLst>
                <a:ext uri="{FF2B5EF4-FFF2-40B4-BE49-F238E27FC236}">
                  <a16:creationId xmlns:a16="http://schemas.microsoft.com/office/drawing/2014/main" id="{773119E5-C31C-1A8D-1226-4D376881647B}"/>
                </a:ext>
              </a:extLst>
            </p:cNvPr>
            <p:cNvSpPr/>
            <p:nvPr/>
          </p:nvSpPr>
          <p:spPr>
            <a:xfrm>
              <a:off x="4511019" y="722344"/>
              <a:ext cx="44655" cy="42498"/>
            </a:xfrm>
            <a:custGeom>
              <a:avLst/>
              <a:gdLst>
                <a:gd name="connsiteX0" fmla="*/ 43924 w 44655"/>
                <a:gd name="connsiteY0" fmla="*/ 9153 h 42498"/>
                <a:gd name="connsiteX1" fmla="*/ 43825 w 44655"/>
                <a:gd name="connsiteY1" fmla="*/ 9103 h 42498"/>
                <a:gd name="connsiteX2" fmla="*/ 41352 w 44655"/>
                <a:gd name="connsiteY2" fmla="*/ 13358 h 42498"/>
                <a:gd name="connsiteX3" fmla="*/ 31605 w 44655"/>
                <a:gd name="connsiteY3" fmla="*/ 17910 h 42498"/>
                <a:gd name="connsiteX4" fmla="*/ 9094 w 44655"/>
                <a:gd name="connsiteY4" fmla="*/ 6085 h 42498"/>
                <a:gd name="connsiteX5" fmla="*/ 3850 w 44655"/>
                <a:gd name="connsiteY5" fmla="*/ 0 h 42498"/>
                <a:gd name="connsiteX6" fmla="*/ 2712 w 44655"/>
                <a:gd name="connsiteY6" fmla="*/ 792 h 42498"/>
                <a:gd name="connsiteX7" fmla="*/ 2514 w 44655"/>
                <a:gd name="connsiteY7" fmla="*/ 990 h 42498"/>
                <a:gd name="connsiteX8" fmla="*/ 1178 w 44655"/>
                <a:gd name="connsiteY8" fmla="*/ 24292 h 42498"/>
                <a:gd name="connsiteX9" fmla="*/ 25668 w 44655"/>
                <a:gd name="connsiteY9" fmla="*/ 42301 h 42498"/>
                <a:gd name="connsiteX10" fmla="*/ 26756 w 44655"/>
                <a:gd name="connsiteY10" fmla="*/ 42499 h 42498"/>
                <a:gd name="connsiteX11" fmla="*/ 8055 w 44655"/>
                <a:gd name="connsiteY11" fmla="*/ 10340 h 42498"/>
                <a:gd name="connsiteX12" fmla="*/ 28686 w 44655"/>
                <a:gd name="connsiteY12" fmla="*/ 19839 h 42498"/>
                <a:gd name="connsiteX13" fmla="*/ 44518 w 44655"/>
                <a:gd name="connsiteY13" fmla="*/ 13160 h 42498"/>
                <a:gd name="connsiteX14" fmla="*/ 43924 w 44655"/>
                <a:gd name="connsiteY14" fmla="*/ 9202 h 4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55" h="42498">
                  <a:moveTo>
                    <a:pt x="43924" y="9153"/>
                  </a:moveTo>
                  <a:cubicBezTo>
                    <a:pt x="43924" y="9153"/>
                    <a:pt x="43924" y="9153"/>
                    <a:pt x="43825" y="9103"/>
                  </a:cubicBezTo>
                  <a:cubicBezTo>
                    <a:pt x="43825" y="9103"/>
                    <a:pt x="42836" y="12072"/>
                    <a:pt x="41352" y="13358"/>
                  </a:cubicBezTo>
                  <a:cubicBezTo>
                    <a:pt x="38037" y="16178"/>
                    <a:pt x="35959" y="18058"/>
                    <a:pt x="31605" y="17910"/>
                  </a:cubicBezTo>
                  <a:cubicBezTo>
                    <a:pt x="22502" y="17613"/>
                    <a:pt x="14932" y="10934"/>
                    <a:pt x="9094" y="6085"/>
                  </a:cubicBezTo>
                  <a:cubicBezTo>
                    <a:pt x="4938" y="2672"/>
                    <a:pt x="3850" y="0"/>
                    <a:pt x="3850" y="0"/>
                  </a:cubicBezTo>
                  <a:cubicBezTo>
                    <a:pt x="3404" y="198"/>
                    <a:pt x="3009" y="495"/>
                    <a:pt x="2712" y="792"/>
                  </a:cubicBezTo>
                  <a:cubicBezTo>
                    <a:pt x="2662" y="841"/>
                    <a:pt x="2563" y="940"/>
                    <a:pt x="2514" y="990"/>
                  </a:cubicBezTo>
                  <a:cubicBezTo>
                    <a:pt x="-653" y="4403"/>
                    <a:pt x="-504" y="13952"/>
                    <a:pt x="1178" y="24292"/>
                  </a:cubicBezTo>
                  <a:cubicBezTo>
                    <a:pt x="2613" y="32901"/>
                    <a:pt x="16812" y="39679"/>
                    <a:pt x="25668" y="42301"/>
                  </a:cubicBezTo>
                  <a:cubicBezTo>
                    <a:pt x="25965" y="42400"/>
                    <a:pt x="26311" y="42449"/>
                    <a:pt x="26756" y="42499"/>
                  </a:cubicBezTo>
                  <a:cubicBezTo>
                    <a:pt x="14981" y="37799"/>
                    <a:pt x="9193" y="22115"/>
                    <a:pt x="8055" y="10340"/>
                  </a:cubicBezTo>
                  <a:cubicBezTo>
                    <a:pt x="15823" y="15832"/>
                    <a:pt x="23986" y="19592"/>
                    <a:pt x="28686" y="19839"/>
                  </a:cubicBezTo>
                  <a:cubicBezTo>
                    <a:pt x="35909" y="20235"/>
                    <a:pt x="43380" y="17267"/>
                    <a:pt x="44518" y="13160"/>
                  </a:cubicBezTo>
                  <a:cubicBezTo>
                    <a:pt x="44864" y="11923"/>
                    <a:pt x="44518" y="10538"/>
                    <a:pt x="43924" y="9202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7" name="צורה חופשית: צורה 366">
              <a:extLst>
                <a:ext uri="{FF2B5EF4-FFF2-40B4-BE49-F238E27FC236}">
                  <a16:creationId xmlns:a16="http://schemas.microsoft.com/office/drawing/2014/main" id="{E1BF9CC2-02DA-AD25-7C18-F1FE85436750}"/>
                </a:ext>
              </a:extLst>
            </p:cNvPr>
            <p:cNvSpPr/>
            <p:nvPr/>
          </p:nvSpPr>
          <p:spPr>
            <a:xfrm>
              <a:off x="4599272" y="613400"/>
              <a:ext cx="96475" cy="59963"/>
            </a:xfrm>
            <a:custGeom>
              <a:avLst/>
              <a:gdLst>
                <a:gd name="connsiteX0" fmla="*/ 0 w 96475"/>
                <a:gd name="connsiteY0" fmla="*/ 59963 h 59963"/>
                <a:gd name="connsiteX1" fmla="*/ 96476 w 96475"/>
                <a:gd name="connsiteY1" fmla="*/ 21373 h 59963"/>
                <a:gd name="connsiteX2" fmla="*/ 94151 w 96475"/>
                <a:gd name="connsiteY2" fmla="*/ 0 h 59963"/>
                <a:gd name="connsiteX3" fmla="*/ 1039 w 96475"/>
                <a:gd name="connsiteY3" fmla="*/ 40272 h 59963"/>
                <a:gd name="connsiteX4" fmla="*/ 0 w 96475"/>
                <a:gd name="connsiteY4" fmla="*/ 59963 h 5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75" h="59963">
                  <a:moveTo>
                    <a:pt x="0" y="59963"/>
                  </a:moveTo>
                  <a:cubicBezTo>
                    <a:pt x="27854" y="56599"/>
                    <a:pt x="70700" y="40668"/>
                    <a:pt x="96476" y="21373"/>
                  </a:cubicBezTo>
                  <a:lnTo>
                    <a:pt x="94151" y="0"/>
                  </a:lnTo>
                  <a:cubicBezTo>
                    <a:pt x="71194" y="21670"/>
                    <a:pt x="28201" y="36117"/>
                    <a:pt x="1039" y="40272"/>
                  </a:cubicBezTo>
                  <a:lnTo>
                    <a:pt x="0" y="5996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8" name="צורה חופשית: צורה 367">
              <a:extLst>
                <a:ext uri="{FF2B5EF4-FFF2-40B4-BE49-F238E27FC236}">
                  <a16:creationId xmlns:a16="http://schemas.microsoft.com/office/drawing/2014/main" id="{3A23F502-3F84-EDB2-4784-D39205F2A783}"/>
                </a:ext>
              </a:extLst>
            </p:cNvPr>
            <p:cNvSpPr/>
            <p:nvPr/>
          </p:nvSpPr>
          <p:spPr>
            <a:xfrm>
              <a:off x="4605902" y="717446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9" name="צורה חופשית: צורה 368">
              <a:extLst>
                <a:ext uri="{FF2B5EF4-FFF2-40B4-BE49-F238E27FC236}">
                  <a16:creationId xmlns:a16="http://schemas.microsoft.com/office/drawing/2014/main" id="{F663A398-336E-23A1-A769-B6B3F572D7CE}"/>
                </a:ext>
              </a:extLst>
            </p:cNvPr>
            <p:cNvSpPr/>
            <p:nvPr/>
          </p:nvSpPr>
          <p:spPr>
            <a:xfrm>
              <a:off x="4605902" y="757965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0" name="צורה חופשית: צורה 369">
              <a:extLst>
                <a:ext uri="{FF2B5EF4-FFF2-40B4-BE49-F238E27FC236}">
                  <a16:creationId xmlns:a16="http://schemas.microsoft.com/office/drawing/2014/main" id="{A1D4B9BA-EFC8-463C-DD8D-D7C53B0FBA79}"/>
                </a:ext>
              </a:extLst>
            </p:cNvPr>
            <p:cNvSpPr/>
            <p:nvPr/>
          </p:nvSpPr>
          <p:spPr>
            <a:xfrm>
              <a:off x="4605902" y="797941"/>
              <a:ext cx="88460" cy="60507"/>
            </a:xfrm>
            <a:custGeom>
              <a:avLst/>
              <a:gdLst>
                <a:gd name="connsiteX0" fmla="*/ 0 w 88460"/>
                <a:gd name="connsiteY0" fmla="*/ 60508 h 60507"/>
                <a:gd name="connsiteX1" fmla="*/ 88461 w 88460"/>
                <a:gd name="connsiteY1" fmla="*/ 23748 h 60507"/>
                <a:gd name="connsiteX2" fmla="*/ 88461 w 88460"/>
                <a:gd name="connsiteY2" fmla="*/ 0 h 60507"/>
                <a:gd name="connsiteX3" fmla="*/ 0 w 88460"/>
                <a:gd name="connsiteY3" fmla="*/ 42251 h 60507"/>
                <a:gd name="connsiteX4" fmla="*/ 0 w 88460"/>
                <a:gd name="connsiteY4" fmla="*/ 60508 h 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0" h="60507">
                  <a:moveTo>
                    <a:pt x="0" y="60508"/>
                  </a:moveTo>
                  <a:cubicBezTo>
                    <a:pt x="27854" y="57143"/>
                    <a:pt x="62685" y="43043"/>
                    <a:pt x="88461" y="23748"/>
                  </a:cubicBezTo>
                  <a:lnTo>
                    <a:pt x="88461" y="0"/>
                  </a:lnTo>
                  <a:cubicBezTo>
                    <a:pt x="65505" y="21670"/>
                    <a:pt x="27162" y="38096"/>
                    <a:pt x="0" y="42251"/>
                  </a:cubicBezTo>
                  <a:lnTo>
                    <a:pt x="0" y="60508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1" name="צורה חופשית: צורה 370">
              <a:extLst>
                <a:ext uri="{FF2B5EF4-FFF2-40B4-BE49-F238E27FC236}">
                  <a16:creationId xmlns:a16="http://schemas.microsoft.com/office/drawing/2014/main" id="{7492AE63-152C-4CF3-9D1C-3FACD99D3F23}"/>
                </a:ext>
              </a:extLst>
            </p:cNvPr>
            <p:cNvSpPr/>
            <p:nvPr/>
          </p:nvSpPr>
          <p:spPr>
            <a:xfrm>
              <a:off x="4089383" y="659481"/>
              <a:ext cx="42691" cy="46978"/>
            </a:xfrm>
            <a:custGeom>
              <a:avLst/>
              <a:gdLst>
                <a:gd name="connsiteX0" fmla="*/ 38789 w 42691"/>
                <a:gd name="connsiteY0" fmla="*/ 29121 h 46978"/>
                <a:gd name="connsiteX1" fmla="*/ 35722 w 42691"/>
                <a:gd name="connsiteY1" fmla="*/ 46734 h 46978"/>
                <a:gd name="connsiteX2" fmla="*/ 19098 w 42691"/>
                <a:gd name="connsiteY2" fmla="*/ 37878 h 46978"/>
                <a:gd name="connsiteX3" fmla="*/ 15833 w 42691"/>
                <a:gd name="connsiteY3" fmla="*/ 25114 h 46978"/>
                <a:gd name="connsiteX4" fmla="*/ 1 w 42691"/>
                <a:gd name="connsiteY4" fmla="*/ 4977 h 46978"/>
                <a:gd name="connsiteX5" fmla="*/ 17317 w 42691"/>
                <a:gd name="connsiteY5" fmla="*/ 2900 h 46978"/>
                <a:gd name="connsiteX6" fmla="*/ 38740 w 42691"/>
                <a:gd name="connsiteY6" fmla="*/ 29121 h 4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1" h="46978">
                  <a:moveTo>
                    <a:pt x="38789" y="29121"/>
                  </a:moveTo>
                  <a:cubicBezTo>
                    <a:pt x="42945" y="34563"/>
                    <a:pt x="46062" y="45299"/>
                    <a:pt x="35722" y="46734"/>
                  </a:cubicBezTo>
                  <a:cubicBezTo>
                    <a:pt x="25382" y="48169"/>
                    <a:pt x="20682" y="43024"/>
                    <a:pt x="19098" y="37878"/>
                  </a:cubicBezTo>
                  <a:cubicBezTo>
                    <a:pt x="17515" y="32733"/>
                    <a:pt x="18010" y="26994"/>
                    <a:pt x="15833" y="25114"/>
                  </a:cubicBezTo>
                  <a:cubicBezTo>
                    <a:pt x="13656" y="23234"/>
                    <a:pt x="-147" y="9232"/>
                    <a:pt x="1" y="4977"/>
                  </a:cubicBezTo>
                  <a:cubicBezTo>
                    <a:pt x="199" y="723"/>
                    <a:pt x="13557" y="-2642"/>
                    <a:pt x="17317" y="2900"/>
                  </a:cubicBezTo>
                  <a:cubicBezTo>
                    <a:pt x="21127" y="8441"/>
                    <a:pt x="38740" y="29121"/>
                    <a:pt x="38740" y="2912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2" name="צורה חופשית: צורה 371">
              <a:extLst>
                <a:ext uri="{FF2B5EF4-FFF2-40B4-BE49-F238E27FC236}">
                  <a16:creationId xmlns:a16="http://schemas.microsoft.com/office/drawing/2014/main" id="{0A129B87-5724-FD3A-93EE-F8EA50549F2B}"/>
                </a:ext>
              </a:extLst>
            </p:cNvPr>
            <p:cNvSpPr/>
            <p:nvPr/>
          </p:nvSpPr>
          <p:spPr>
            <a:xfrm>
              <a:off x="4089383" y="659481"/>
              <a:ext cx="42691" cy="46978"/>
            </a:xfrm>
            <a:custGeom>
              <a:avLst/>
              <a:gdLst>
                <a:gd name="connsiteX0" fmla="*/ 38789 w 42691"/>
                <a:gd name="connsiteY0" fmla="*/ 29121 h 46978"/>
                <a:gd name="connsiteX1" fmla="*/ 35722 w 42691"/>
                <a:gd name="connsiteY1" fmla="*/ 46734 h 46978"/>
                <a:gd name="connsiteX2" fmla="*/ 19098 w 42691"/>
                <a:gd name="connsiteY2" fmla="*/ 37878 h 46978"/>
                <a:gd name="connsiteX3" fmla="*/ 15833 w 42691"/>
                <a:gd name="connsiteY3" fmla="*/ 25114 h 46978"/>
                <a:gd name="connsiteX4" fmla="*/ 1 w 42691"/>
                <a:gd name="connsiteY4" fmla="*/ 4977 h 46978"/>
                <a:gd name="connsiteX5" fmla="*/ 17317 w 42691"/>
                <a:gd name="connsiteY5" fmla="*/ 2900 h 46978"/>
                <a:gd name="connsiteX6" fmla="*/ 38740 w 42691"/>
                <a:gd name="connsiteY6" fmla="*/ 29121 h 4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1" h="46978">
                  <a:moveTo>
                    <a:pt x="38789" y="29121"/>
                  </a:moveTo>
                  <a:cubicBezTo>
                    <a:pt x="42945" y="34563"/>
                    <a:pt x="46062" y="45299"/>
                    <a:pt x="35722" y="46734"/>
                  </a:cubicBezTo>
                  <a:cubicBezTo>
                    <a:pt x="25382" y="48169"/>
                    <a:pt x="20682" y="43024"/>
                    <a:pt x="19098" y="37878"/>
                  </a:cubicBezTo>
                  <a:cubicBezTo>
                    <a:pt x="17515" y="32733"/>
                    <a:pt x="18010" y="26994"/>
                    <a:pt x="15833" y="25114"/>
                  </a:cubicBezTo>
                  <a:cubicBezTo>
                    <a:pt x="13656" y="23234"/>
                    <a:pt x="-147" y="9232"/>
                    <a:pt x="1" y="4977"/>
                  </a:cubicBezTo>
                  <a:cubicBezTo>
                    <a:pt x="199" y="723"/>
                    <a:pt x="13557" y="-2642"/>
                    <a:pt x="17317" y="2900"/>
                  </a:cubicBezTo>
                  <a:cubicBezTo>
                    <a:pt x="21127" y="8441"/>
                    <a:pt x="38740" y="29121"/>
                    <a:pt x="38740" y="2912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3" name="צורה חופשית: צורה 372">
              <a:extLst>
                <a:ext uri="{FF2B5EF4-FFF2-40B4-BE49-F238E27FC236}">
                  <a16:creationId xmlns:a16="http://schemas.microsoft.com/office/drawing/2014/main" id="{65D92C85-DEE2-8461-2612-5EB90FBF18A3}"/>
                </a:ext>
              </a:extLst>
            </p:cNvPr>
            <p:cNvSpPr/>
            <p:nvPr/>
          </p:nvSpPr>
          <p:spPr>
            <a:xfrm>
              <a:off x="4110888" y="688787"/>
              <a:ext cx="42319" cy="52208"/>
            </a:xfrm>
            <a:custGeom>
              <a:avLst/>
              <a:gdLst>
                <a:gd name="connsiteX0" fmla="*/ 42319 w 42319"/>
                <a:gd name="connsiteY0" fmla="*/ 38653 h 52208"/>
                <a:gd name="connsiteX1" fmla="*/ 36234 w 42319"/>
                <a:gd name="connsiteY1" fmla="*/ 29945 h 52208"/>
                <a:gd name="connsiteX2" fmla="*/ 35986 w 42319"/>
                <a:gd name="connsiteY2" fmla="*/ 13520 h 52208"/>
                <a:gd name="connsiteX3" fmla="*/ 27378 w 42319"/>
                <a:gd name="connsiteY3" fmla="*/ 13 h 52208"/>
                <a:gd name="connsiteX4" fmla="*/ 22381 w 42319"/>
                <a:gd name="connsiteY4" fmla="*/ 6692 h 52208"/>
                <a:gd name="connsiteX5" fmla="*/ 16592 w 42319"/>
                <a:gd name="connsiteY5" fmla="*/ 11541 h 52208"/>
                <a:gd name="connsiteX6" fmla="*/ 1205 w 42319"/>
                <a:gd name="connsiteY6" fmla="*/ 13025 h 52208"/>
                <a:gd name="connsiteX7" fmla="*/ 2343 w 42319"/>
                <a:gd name="connsiteY7" fmla="*/ 19110 h 52208"/>
                <a:gd name="connsiteX8" fmla="*/ 909 w 42319"/>
                <a:gd name="connsiteY8" fmla="*/ 23167 h 52208"/>
                <a:gd name="connsiteX9" fmla="*/ 4025 w 42319"/>
                <a:gd name="connsiteY9" fmla="*/ 26185 h 52208"/>
                <a:gd name="connsiteX10" fmla="*/ 3481 w 42319"/>
                <a:gd name="connsiteY10" fmla="*/ 29698 h 52208"/>
                <a:gd name="connsiteX11" fmla="*/ 7093 w 42319"/>
                <a:gd name="connsiteY11" fmla="*/ 33062 h 52208"/>
                <a:gd name="connsiteX12" fmla="*/ 5163 w 42319"/>
                <a:gd name="connsiteY12" fmla="*/ 37515 h 52208"/>
                <a:gd name="connsiteX13" fmla="*/ 17582 w 42319"/>
                <a:gd name="connsiteY13" fmla="*/ 46915 h 52208"/>
                <a:gd name="connsiteX14" fmla="*/ 26438 w 42319"/>
                <a:gd name="connsiteY14" fmla="*/ 52209 h 52208"/>
                <a:gd name="connsiteX15" fmla="*/ 42319 w 42319"/>
                <a:gd name="connsiteY15" fmla="*/ 52209 h 52208"/>
                <a:gd name="connsiteX16" fmla="*/ 42319 w 42319"/>
                <a:gd name="connsiteY16" fmla="*/ 38603 h 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9" h="52208">
                  <a:moveTo>
                    <a:pt x="42319" y="38653"/>
                  </a:moveTo>
                  <a:cubicBezTo>
                    <a:pt x="36234" y="33260"/>
                    <a:pt x="36184" y="31974"/>
                    <a:pt x="36234" y="29945"/>
                  </a:cubicBezTo>
                  <a:cubicBezTo>
                    <a:pt x="36234" y="27323"/>
                    <a:pt x="39598" y="19011"/>
                    <a:pt x="35986" y="13520"/>
                  </a:cubicBezTo>
                  <a:cubicBezTo>
                    <a:pt x="32375" y="8028"/>
                    <a:pt x="31533" y="211"/>
                    <a:pt x="27378" y="13"/>
                  </a:cubicBezTo>
                  <a:cubicBezTo>
                    <a:pt x="23222" y="-185"/>
                    <a:pt x="22480" y="1893"/>
                    <a:pt x="22381" y="6692"/>
                  </a:cubicBezTo>
                  <a:cubicBezTo>
                    <a:pt x="22282" y="11491"/>
                    <a:pt x="20896" y="12283"/>
                    <a:pt x="16592" y="11541"/>
                  </a:cubicBezTo>
                  <a:cubicBezTo>
                    <a:pt x="12288" y="10798"/>
                    <a:pt x="3184" y="11095"/>
                    <a:pt x="1205" y="13025"/>
                  </a:cubicBezTo>
                  <a:cubicBezTo>
                    <a:pt x="-2060" y="16241"/>
                    <a:pt x="2343" y="19110"/>
                    <a:pt x="2343" y="19110"/>
                  </a:cubicBezTo>
                  <a:cubicBezTo>
                    <a:pt x="2343" y="19110"/>
                    <a:pt x="67" y="19803"/>
                    <a:pt x="909" y="23167"/>
                  </a:cubicBezTo>
                  <a:cubicBezTo>
                    <a:pt x="1750" y="26482"/>
                    <a:pt x="4025" y="26185"/>
                    <a:pt x="4025" y="26185"/>
                  </a:cubicBezTo>
                  <a:cubicBezTo>
                    <a:pt x="4025" y="26185"/>
                    <a:pt x="2640" y="27422"/>
                    <a:pt x="3481" y="29698"/>
                  </a:cubicBezTo>
                  <a:cubicBezTo>
                    <a:pt x="4273" y="32023"/>
                    <a:pt x="7093" y="33062"/>
                    <a:pt x="7093" y="33062"/>
                  </a:cubicBezTo>
                  <a:cubicBezTo>
                    <a:pt x="7093" y="33062"/>
                    <a:pt x="3828" y="33309"/>
                    <a:pt x="5163" y="37515"/>
                  </a:cubicBezTo>
                  <a:cubicBezTo>
                    <a:pt x="6499" y="41720"/>
                    <a:pt x="11595" y="46173"/>
                    <a:pt x="17582" y="46915"/>
                  </a:cubicBezTo>
                  <a:cubicBezTo>
                    <a:pt x="19857" y="47212"/>
                    <a:pt x="23172" y="49488"/>
                    <a:pt x="26438" y="52209"/>
                  </a:cubicBezTo>
                  <a:lnTo>
                    <a:pt x="42319" y="52209"/>
                  </a:lnTo>
                  <a:lnTo>
                    <a:pt x="42319" y="3860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4" name="צורה חופשית: צורה 373">
              <a:extLst>
                <a:ext uri="{FF2B5EF4-FFF2-40B4-BE49-F238E27FC236}">
                  <a16:creationId xmlns:a16="http://schemas.microsoft.com/office/drawing/2014/main" id="{335CDA2C-4983-9F31-132C-52DB1F9A5496}"/>
                </a:ext>
              </a:extLst>
            </p:cNvPr>
            <p:cNvSpPr/>
            <p:nvPr/>
          </p:nvSpPr>
          <p:spPr>
            <a:xfrm>
              <a:off x="4110888" y="689393"/>
              <a:ext cx="31780" cy="51651"/>
            </a:xfrm>
            <a:custGeom>
              <a:avLst/>
              <a:gdLst>
                <a:gd name="connsiteX0" fmla="*/ 26438 w 31780"/>
                <a:gd name="connsiteY0" fmla="*/ 51652 h 51651"/>
                <a:gd name="connsiteX1" fmla="*/ 17582 w 31780"/>
                <a:gd name="connsiteY1" fmla="*/ 46358 h 51651"/>
                <a:gd name="connsiteX2" fmla="*/ 5163 w 31780"/>
                <a:gd name="connsiteY2" fmla="*/ 36958 h 51651"/>
                <a:gd name="connsiteX3" fmla="*/ 7093 w 31780"/>
                <a:gd name="connsiteY3" fmla="*/ 32505 h 51651"/>
                <a:gd name="connsiteX4" fmla="*/ 3481 w 31780"/>
                <a:gd name="connsiteY4" fmla="*/ 29141 h 51651"/>
                <a:gd name="connsiteX5" fmla="*/ 4025 w 31780"/>
                <a:gd name="connsiteY5" fmla="*/ 25628 h 51651"/>
                <a:gd name="connsiteX6" fmla="*/ 909 w 31780"/>
                <a:gd name="connsiteY6" fmla="*/ 22610 h 51651"/>
                <a:gd name="connsiteX7" fmla="*/ 2343 w 31780"/>
                <a:gd name="connsiteY7" fmla="*/ 18553 h 51651"/>
                <a:gd name="connsiteX8" fmla="*/ 1205 w 31780"/>
                <a:gd name="connsiteY8" fmla="*/ 12418 h 51651"/>
                <a:gd name="connsiteX9" fmla="*/ 16592 w 31780"/>
                <a:gd name="connsiteY9" fmla="*/ 10934 h 51651"/>
                <a:gd name="connsiteX10" fmla="*/ 22381 w 31780"/>
                <a:gd name="connsiteY10" fmla="*/ 6085 h 51651"/>
                <a:gd name="connsiteX11" fmla="*/ 24310 w 31780"/>
                <a:gd name="connsiteY11" fmla="*/ 0 h 51651"/>
                <a:gd name="connsiteX12" fmla="*/ 24310 w 31780"/>
                <a:gd name="connsiteY12" fmla="*/ 495 h 51651"/>
                <a:gd name="connsiteX13" fmla="*/ 22331 w 31780"/>
                <a:gd name="connsiteY13" fmla="*/ 12814 h 51651"/>
                <a:gd name="connsiteX14" fmla="*/ 18027 w 31780"/>
                <a:gd name="connsiteY14" fmla="*/ 27854 h 51651"/>
                <a:gd name="connsiteX15" fmla="*/ 13030 w 31780"/>
                <a:gd name="connsiteY15" fmla="*/ 13408 h 51651"/>
                <a:gd name="connsiteX16" fmla="*/ 4817 w 31780"/>
                <a:gd name="connsiteY16" fmla="*/ 12369 h 51651"/>
                <a:gd name="connsiteX17" fmla="*/ 5856 w 31780"/>
                <a:gd name="connsiteY17" fmla="*/ 19097 h 51651"/>
                <a:gd name="connsiteX18" fmla="*/ 8379 w 31780"/>
                <a:gd name="connsiteY18" fmla="*/ 25677 h 51651"/>
                <a:gd name="connsiteX19" fmla="*/ 20006 w 31780"/>
                <a:gd name="connsiteY19" fmla="*/ 44082 h 51651"/>
                <a:gd name="connsiteX20" fmla="*/ 31781 w 31780"/>
                <a:gd name="connsiteY20" fmla="*/ 51553 h 51651"/>
                <a:gd name="connsiteX21" fmla="*/ 26438 w 31780"/>
                <a:gd name="connsiteY21" fmla="*/ 51553 h 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780" h="51651">
                  <a:moveTo>
                    <a:pt x="26438" y="51652"/>
                  </a:moveTo>
                  <a:cubicBezTo>
                    <a:pt x="23172" y="48931"/>
                    <a:pt x="19857" y="46655"/>
                    <a:pt x="17582" y="46358"/>
                  </a:cubicBezTo>
                  <a:cubicBezTo>
                    <a:pt x="11546" y="45616"/>
                    <a:pt x="6450" y="41114"/>
                    <a:pt x="5163" y="36958"/>
                  </a:cubicBezTo>
                  <a:cubicBezTo>
                    <a:pt x="3828" y="32752"/>
                    <a:pt x="7093" y="32505"/>
                    <a:pt x="7093" y="32505"/>
                  </a:cubicBezTo>
                  <a:cubicBezTo>
                    <a:pt x="7093" y="32505"/>
                    <a:pt x="4273" y="31466"/>
                    <a:pt x="3481" y="29141"/>
                  </a:cubicBezTo>
                  <a:cubicBezTo>
                    <a:pt x="2690" y="26815"/>
                    <a:pt x="4025" y="25628"/>
                    <a:pt x="4025" y="25628"/>
                  </a:cubicBezTo>
                  <a:cubicBezTo>
                    <a:pt x="4025" y="25628"/>
                    <a:pt x="1750" y="25974"/>
                    <a:pt x="909" y="22610"/>
                  </a:cubicBezTo>
                  <a:cubicBezTo>
                    <a:pt x="67" y="19295"/>
                    <a:pt x="2343" y="18553"/>
                    <a:pt x="2343" y="18553"/>
                  </a:cubicBezTo>
                  <a:cubicBezTo>
                    <a:pt x="2343" y="18553"/>
                    <a:pt x="-2060" y="15634"/>
                    <a:pt x="1205" y="12418"/>
                  </a:cubicBezTo>
                  <a:cubicBezTo>
                    <a:pt x="3184" y="10489"/>
                    <a:pt x="12238" y="10192"/>
                    <a:pt x="16592" y="10934"/>
                  </a:cubicBezTo>
                  <a:cubicBezTo>
                    <a:pt x="20896" y="11676"/>
                    <a:pt x="22282" y="10934"/>
                    <a:pt x="22381" y="6085"/>
                  </a:cubicBezTo>
                  <a:cubicBezTo>
                    <a:pt x="22430" y="2870"/>
                    <a:pt x="22826" y="891"/>
                    <a:pt x="24310" y="0"/>
                  </a:cubicBezTo>
                  <a:cubicBezTo>
                    <a:pt x="24310" y="198"/>
                    <a:pt x="24310" y="346"/>
                    <a:pt x="24310" y="495"/>
                  </a:cubicBezTo>
                  <a:cubicBezTo>
                    <a:pt x="23123" y="4947"/>
                    <a:pt x="26388" y="10588"/>
                    <a:pt x="22331" y="12814"/>
                  </a:cubicBezTo>
                  <a:cubicBezTo>
                    <a:pt x="20699" y="13754"/>
                    <a:pt x="22034" y="27409"/>
                    <a:pt x="18027" y="27854"/>
                  </a:cubicBezTo>
                  <a:cubicBezTo>
                    <a:pt x="16592" y="28003"/>
                    <a:pt x="14514" y="13705"/>
                    <a:pt x="13030" y="13408"/>
                  </a:cubicBezTo>
                  <a:cubicBezTo>
                    <a:pt x="10309" y="12814"/>
                    <a:pt x="7439" y="11478"/>
                    <a:pt x="4817" y="12369"/>
                  </a:cubicBezTo>
                  <a:cubicBezTo>
                    <a:pt x="909" y="13705"/>
                    <a:pt x="5856" y="19097"/>
                    <a:pt x="5856" y="19097"/>
                  </a:cubicBezTo>
                  <a:cubicBezTo>
                    <a:pt x="3036" y="20087"/>
                    <a:pt x="6648" y="25925"/>
                    <a:pt x="8379" y="25677"/>
                  </a:cubicBezTo>
                  <a:cubicBezTo>
                    <a:pt x="4273" y="30476"/>
                    <a:pt x="15949" y="41757"/>
                    <a:pt x="20006" y="44082"/>
                  </a:cubicBezTo>
                  <a:cubicBezTo>
                    <a:pt x="24063" y="46407"/>
                    <a:pt x="27971" y="48881"/>
                    <a:pt x="31781" y="51553"/>
                  </a:cubicBezTo>
                  <a:lnTo>
                    <a:pt x="26438" y="51553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5" name="צורה חופשית: צורה 374">
              <a:extLst>
                <a:ext uri="{FF2B5EF4-FFF2-40B4-BE49-F238E27FC236}">
                  <a16:creationId xmlns:a16="http://schemas.microsoft.com/office/drawing/2014/main" id="{9FEEC565-3B72-C30C-047F-C94B010DCDB7}"/>
                </a:ext>
              </a:extLst>
            </p:cNvPr>
            <p:cNvSpPr/>
            <p:nvPr/>
          </p:nvSpPr>
          <p:spPr>
            <a:xfrm>
              <a:off x="4103040" y="652089"/>
              <a:ext cx="31779" cy="69223"/>
            </a:xfrm>
            <a:custGeom>
              <a:avLst/>
              <a:gdLst>
                <a:gd name="connsiteX0" fmla="*/ 0 w 31779"/>
                <a:gd name="connsiteY0" fmla="*/ 0 h 69223"/>
                <a:gd name="connsiteX1" fmla="*/ 31021 w 31779"/>
                <a:gd name="connsiteY1" fmla="*/ 37749 h 69223"/>
                <a:gd name="connsiteX2" fmla="*/ 30130 w 31779"/>
                <a:gd name="connsiteY2" fmla="*/ 56698 h 69223"/>
                <a:gd name="connsiteX3" fmla="*/ 24391 w 31779"/>
                <a:gd name="connsiteY3" fmla="*/ 68671 h 69223"/>
                <a:gd name="connsiteX4" fmla="*/ 19097 w 31779"/>
                <a:gd name="connsiteY4" fmla="*/ 47051 h 69223"/>
                <a:gd name="connsiteX5" fmla="*/ 11923 w 31779"/>
                <a:gd name="connsiteY5" fmla="*/ 43785 h 69223"/>
                <a:gd name="connsiteX6" fmla="*/ 2474 w 31779"/>
                <a:gd name="connsiteY6" fmla="*/ 20730 h 69223"/>
                <a:gd name="connsiteX7" fmla="*/ 0 w 31779"/>
                <a:gd name="connsiteY7" fmla="*/ 0 h 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9" h="69223">
                  <a:moveTo>
                    <a:pt x="0" y="0"/>
                  </a:moveTo>
                  <a:cubicBezTo>
                    <a:pt x="10340" y="13457"/>
                    <a:pt x="29141" y="34781"/>
                    <a:pt x="31021" y="37749"/>
                  </a:cubicBezTo>
                  <a:cubicBezTo>
                    <a:pt x="32901" y="40718"/>
                    <a:pt x="30773" y="50167"/>
                    <a:pt x="30130" y="56698"/>
                  </a:cubicBezTo>
                  <a:cubicBezTo>
                    <a:pt x="29438" y="63229"/>
                    <a:pt x="28745" y="71442"/>
                    <a:pt x="24391" y="68671"/>
                  </a:cubicBezTo>
                  <a:cubicBezTo>
                    <a:pt x="20037" y="65900"/>
                    <a:pt x="19048" y="48881"/>
                    <a:pt x="19097" y="47051"/>
                  </a:cubicBezTo>
                  <a:cubicBezTo>
                    <a:pt x="19097" y="45220"/>
                    <a:pt x="16079" y="46952"/>
                    <a:pt x="11923" y="43785"/>
                  </a:cubicBezTo>
                  <a:cubicBezTo>
                    <a:pt x="7768" y="40619"/>
                    <a:pt x="2474" y="20730"/>
                    <a:pt x="2474" y="207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6" name="צורה חופשית: צורה 375">
              <a:extLst>
                <a:ext uri="{FF2B5EF4-FFF2-40B4-BE49-F238E27FC236}">
                  <a16:creationId xmlns:a16="http://schemas.microsoft.com/office/drawing/2014/main" id="{DA4CB0A4-2D27-B79F-45E2-B827B06B1273}"/>
                </a:ext>
              </a:extLst>
            </p:cNvPr>
            <p:cNvSpPr/>
            <p:nvPr/>
          </p:nvSpPr>
          <p:spPr>
            <a:xfrm>
              <a:off x="4113627" y="694390"/>
              <a:ext cx="16771" cy="26899"/>
            </a:xfrm>
            <a:custGeom>
              <a:avLst/>
              <a:gdLst>
                <a:gd name="connsiteX0" fmla="*/ 11231 w 16771"/>
                <a:gd name="connsiteY0" fmla="*/ 2325 h 26899"/>
                <a:gd name="connsiteX1" fmla="*/ 16772 w 16771"/>
                <a:gd name="connsiteY1" fmla="*/ 26271 h 26899"/>
                <a:gd name="connsiteX2" fmla="*/ 13803 w 16771"/>
                <a:gd name="connsiteY2" fmla="*/ 26370 h 26899"/>
                <a:gd name="connsiteX3" fmla="*/ 8510 w 16771"/>
                <a:gd name="connsiteY3" fmla="*/ 4750 h 26899"/>
                <a:gd name="connsiteX4" fmla="*/ 1336 w 16771"/>
                <a:gd name="connsiteY4" fmla="*/ 1484 h 26899"/>
                <a:gd name="connsiteX5" fmla="*/ 0 w 16771"/>
                <a:gd name="connsiteY5" fmla="*/ 0 h 26899"/>
                <a:gd name="connsiteX6" fmla="*/ 11231 w 16771"/>
                <a:gd name="connsiteY6" fmla="*/ 2325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71" h="26899">
                  <a:moveTo>
                    <a:pt x="11231" y="2325"/>
                  </a:moveTo>
                  <a:cubicBezTo>
                    <a:pt x="15634" y="8213"/>
                    <a:pt x="6729" y="24094"/>
                    <a:pt x="16772" y="26271"/>
                  </a:cubicBezTo>
                  <a:cubicBezTo>
                    <a:pt x="16030" y="27013"/>
                    <a:pt x="15090" y="27162"/>
                    <a:pt x="13803" y="26370"/>
                  </a:cubicBezTo>
                  <a:cubicBezTo>
                    <a:pt x="9450" y="23599"/>
                    <a:pt x="8460" y="6580"/>
                    <a:pt x="8510" y="4750"/>
                  </a:cubicBezTo>
                  <a:cubicBezTo>
                    <a:pt x="8510" y="2919"/>
                    <a:pt x="5492" y="4651"/>
                    <a:pt x="1336" y="1484"/>
                  </a:cubicBezTo>
                  <a:cubicBezTo>
                    <a:pt x="891" y="1138"/>
                    <a:pt x="445" y="643"/>
                    <a:pt x="0" y="0"/>
                  </a:cubicBezTo>
                  <a:cubicBezTo>
                    <a:pt x="9598" y="7669"/>
                    <a:pt x="9994" y="989"/>
                    <a:pt x="11231" y="232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7" name="צורה חופשית: צורה 376">
              <a:extLst>
                <a:ext uri="{FF2B5EF4-FFF2-40B4-BE49-F238E27FC236}">
                  <a16:creationId xmlns:a16="http://schemas.microsoft.com/office/drawing/2014/main" id="{FC6538EE-C56D-35F6-0477-6F422D627E72}"/>
                </a:ext>
              </a:extLst>
            </p:cNvPr>
            <p:cNvSpPr/>
            <p:nvPr/>
          </p:nvSpPr>
          <p:spPr>
            <a:xfrm>
              <a:off x="4002079" y="1014789"/>
              <a:ext cx="23727" cy="19121"/>
            </a:xfrm>
            <a:custGeom>
              <a:avLst/>
              <a:gdLst>
                <a:gd name="connsiteX0" fmla="*/ 82 w 23727"/>
                <a:gd name="connsiteY0" fmla="*/ 0 h 19121"/>
                <a:gd name="connsiteX1" fmla="*/ 22791 w 23727"/>
                <a:gd name="connsiteY1" fmla="*/ 2771 h 19121"/>
                <a:gd name="connsiteX2" fmla="*/ 4386 w 23727"/>
                <a:gd name="connsiteY2" fmla="*/ 16525 h 19121"/>
                <a:gd name="connsiteX3" fmla="*/ 32 w 23727"/>
                <a:gd name="connsiteY3" fmla="*/ 49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7" h="19121">
                  <a:moveTo>
                    <a:pt x="82" y="0"/>
                  </a:moveTo>
                  <a:cubicBezTo>
                    <a:pt x="13786" y="4700"/>
                    <a:pt x="19327" y="-3265"/>
                    <a:pt x="22791" y="2771"/>
                  </a:cubicBezTo>
                  <a:cubicBezTo>
                    <a:pt x="28084" y="11973"/>
                    <a:pt x="9432" y="24638"/>
                    <a:pt x="4386" y="16525"/>
                  </a:cubicBezTo>
                  <a:cubicBezTo>
                    <a:pt x="-661" y="8411"/>
                    <a:pt x="32" y="49"/>
                    <a:pt x="32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8" name="צורה חופשית: צורה 377">
              <a:extLst>
                <a:ext uri="{FF2B5EF4-FFF2-40B4-BE49-F238E27FC236}">
                  <a16:creationId xmlns:a16="http://schemas.microsoft.com/office/drawing/2014/main" id="{798E7008-4C68-5C2E-ADEA-72325EBA2813}"/>
                </a:ext>
              </a:extLst>
            </p:cNvPr>
            <p:cNvSpPr/>
            <p:nvPr/>
          </p:nvSpPr>
          <p:spPr>
            <a:xfrm>
              <a:off x="3985537" y="990721"/>
              <a:ext cx="92397" cy="84256"/>
            </a:xfrm>
            <a:custGeom>
              <a:avLst/>
              <a:gdLst>
                <a:gd name="connsiteX0" fmla="*/ 28745 w 92397"/>
                <a:gd name="connsiteY0" fmla="*/ 7395 h 84256"/>
                <a:gd name="connsiteX1" fmla="*/ 54422 w 92397"/>
                <a:gd name="connsiteY1" fmla="*/ 43759 h 84256"/>
                <a:gd name="connsiteX2" fmla="*/ 87620 w 92397"/>
                <a:gd name="connsiteY2" fmla="*/ 70377 h 84256"/>
                <a:gd name="connsiteX3" fmla="*/ 83415 w 92397"/>
                <a:gd name="connsiteY3" fmla="*/ 84081 h 84256"/>
                <a:gd name="connsiteX4" fmla="*/ 42054 w 92397"/>
                <a:gd name="connsiteY4" fmla="*/ 71218 h 84256"/>
                <a:gd name="connsiteX5" fmla="*/ 0 w 92397"/>
                <a:gd name="connsiteY5" fmla="*/ 52516 h 84256"/>
                <a:gd name="connsiteX6" fmla="*/ 4057 w 92397"/>
                <a:gd name="connsiteY6" fmla="*/ 21149 h 84256"/>
                <a:gd name="connsiteX7" fmla="*/ 28794 w 92397"/>
                <a:gd name="connsiteY7" fmla="*/ 7395 h 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7" h="84256">
                  <a:moveTo>
                    <a:pt x="28745" y="7395"/>
                  </a:moveTo>
                  <a:cubicBezTo>
                    <a:pt x="36760" y="35794"/>
                    <a:pt x="41905" y="29016"/>
                    <a:pt x="54422" y="43759"/>
                  </a:cubicBezTo>
                  <a:cubicBezTo>
                    <a:pt x="68770" y="60680"/>
                    <a:pt x="81089" y="66221"/>
                    <a:pt x="87620" y="70377"/>
                  </a:cubicBezTo>
                  <a:cubicBezTo>
                    <a:pt x="94101" y="74582"/>
                    <a:pt x="95140" y="83092"/>
                    <a:pt x="83415" y="84081"/>
                  </a:cubicBezTo>
                  <a:cubicBezTo>
                    <a:pt x="71689" y="85071"/>
                    <a:pt x="50761" y="82003"/>
                    <a:pt x="42054" y="71218"/>
                  </a:cubicBezTo>
                  <a:cubicBezTo>
                    <a:pt x="28102" y="53852"/>
                    <a:pt x="-49" y="61224"/>
                    <a:pt x="0" y="52516"/>
                  </a:cubicBezTo>
                  <a:cubicBezTo>
                    <a:pt x="50" y="43809"/>
                    <a:pt x="5096" y="34309"/>
                    <a:pt x="4057" y="21149"/>
                  </a:cubicBezTo>
                  <a:cubicBezTo>
                    <a:pt x="2127" y="-2203"/>
                    <a:pt x="25183" y="-5320"/>
                    <a:pt x="28794" y="73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9" name="צורה חופשית: צורה 378">
              <a:extLst>
                <a:ext uri="{FF2B5EF4-FFF2-40B4-BE49-F238E27FC236}">
                  <a16:creationId xmlns:a16="http://schemas.microsoft.com/office/drawing/2014/main" id="{BD6B8F91-B9D7-4944-A070-5B9DC4307FF4}"/>
                </a:ext>
              </a:extLst>
            </p:cNvPr>
            <p:cNvSpPr/>
            <p:nvPr/>
          </p:nvSpPr>
          <p:spPr>
            <a:xfrm>
              <a:off x="3978874" y="1035185"/>
              <a:ext cx="102227" cy="41613"/>
            </a:xfrm>
            <a:custGeom>
              <a:avLst/>
              <a:gdLst>
                <a:gd name="connsiteX0" fmla="*/ 102199 w 102227"/>
                <a:gd name="connsiteY0" fmla="*/ 32146 h 41613"/>
                <a:gd name="connsiteX1" fmla="*/ 78946 w 102227"/>
                <a:gd name="connsiteY1" fmla="*/ 41052 h 41613"/>
                <a:gd name="connsiteX2" fmla="*/ 33280 w 102227"/>
                <a:gd name="connsiteY2" fmla="*/ 19085 h 41613"/>
                <a:gd name="connsiteX3" fmla="*/ 29817 w 102227"/>
                <a:gd name="connsiteY3" fmla="*/ 22548 h 41613"/>
                <a:gd name="connsiteX4" fmla="*/ 330 w 102227"/>
                <a:gd name="connsiteY4" fmla="*/ 13247 h 41613"/>
                <a:gd name="connsiteX5" fmla="*/ 1419 w 102227"/>
                <a:gd name="connsiteY5" fmla="*/ 1571 h 41613"/>
                <a:gd name="connsiteX6" fmla="*/ 26156 w 102227"/>
                <a:gd name="connsiteY6" fmla="*/ 5776 h 41613"/>
                <a:gd name="connsiteX7" fmla="*/ 70634 w 102227"/>
                <a:gd name="connsiteY7" fmla="*/ 18788 h 41613"/>
                <a:gd name="connsiteX8" fmla="*/ 102199 w 102227"/>
                <a:gd name="connsiteY8" fmla="*/ 32146 h 4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27" h="41613">
                  <a:moveTo>
                    <a:pt x="102199" y="32146"/>
                  </a:moveTo>
                  <a:cubicBezTo>
                    <a:pt x="102842" y="43773"/>
                    <a:pt x="92700" y="41695"/>
                    <a:pt x="78946" y="41052"/>
                  </a:cubicBezTo>
                  <a:cubicBezTo>
                    <a:pt x="49706" y="39716"/>
                    <a:pt x="45995" y="22796"/>
                    <a:pt x="33280" y="19085"/>
                  </a:cubicBezTo>
                  <a:cubicBezTo>
                    <a:pt x="32736" y="18936"/>
                    <a:pt x="29817" y="22548"/>
                    <a:pt x="29817" y="22548"/>
                  </a:cubicBezTo>
                  <a:cubicBezTo>
                    <a:pt x="21307" y="19134"/>
                    <a:pt x="5921" y="19975"/>
                    <a:pt x="330" y="13247"/>
                  </a:cubicBezTo>
                  <a:cubicBezTo>
                    <a:pt x="-66" y="7161"/>
                    <a:pt x="-461" y="3154"/>
                    <a:pt x="1419" y="1571"/>
                  </a:cubicBezTo>
                  <a:cubicBezTo>
                    <a:pt x="5426" y="-1694"/>
                    <a:pt x="10374" y="334"/>
                    <a:pt x="26156" y="5776"/>
                  </a:cubicBezTo>
                  <a:cubicBezTo>
                    <a:pt x="35408" y="8943"/>
                    <a:pt x="62767" y="17799"/>
                    <a:pt x="70634" y="18788"/>
                  </a:cubicBezTo>
                  <a:cubicBezTo>
                    <a:pt x="82904" y="20322"/>
                    <a:pt x="101951" y="27891"/>
                    <a:pt x="102199" y="3214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0" name="צורה חופשית: צורה 379">
              <a:extLst>
                <a:ext uri="{FF2B5EF4-FFF2-40B4-BE49-F238E27FC236}">
                  <a16:creationId xmlns:a16="http://schemas.microsoft.com/office/drawing/2014/main" id="{279FED49-5486-EF43-D629-A862838DFA1F}"/>
                </a:ext>
              </a:extLst>
            </p:cNvPr>
            <p:cNvSpPr/>
            <p:nvPr/>
          </p:nvSpPr>
          <p:spPr>
            <a:xfrm>
              <a:off x="3979006" y="1014627"/>
              <a:ext cx="102087" cy="60458"/>
            </a:xfrm>
            <a:custGeom>
              <a:avLst/>
              <a:gdLst>
                <a:gd name="connsiteX0" fmla="*/ 6234 w 102087"/>
                <a:gd name="connsiteY0" fmla="*/ 6495 h 60458"/>
                <a:gd name="connsiteX1" fmla="*/ 12715 w 102087"/>
                <a:gd name="connsiteY1" fmla="*/ 4615 h 60458"/>
                <a:gd name="connsiteX2" fmla="*/ 39827 w 102087"/>
                <a:gd name="connsiteY2" fmla="*/ 7534 h 60458"/>
                <a:gd name="connsiteX3" fmla="*/ 49475 w 102087"/>
                <a:gd name="connsiteY3" fmla="*/ 4812 h 60458"/>
                <a:gd name="connsiteX4" fmla="*/ 61992 w 102087"/>
                <a:gd name="connsiteY4" fmla="*/ 21436 h 60458"/>
                <a:gd name="connsiteX5" fmla="*/ 97268 w 102087"/>
                <a:gd name="connsiteY5" fmla="*/ 45233 h 60458"/>
                <a:gd name="connsiteX6" fmla="*/ 93161 w 102087"/>
                <a:gd name="connsiteY6" fmla="*/ 60274 h 60458"/>
                <a:gd name="connsiteX7" fmla="*/ 48337 w 102087"/>
                <a:gd name="connsiteY7" fmla="*/ 47658 h 60458"/>
                <a:gd name="connsiteX8" fmla="*/ 0 w 102087"/>
                <a:gd name="connsiteY8" fmla="*/ 25493 h 60458"/>
                <a:gd name="connsiteX9" fmla="*/ 6283 w 102087"/>
                <a:gd name="connsiteY9" fmla="*/ 6445 h 6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87" h="60458">
                  <a:moveTo>
                    <a:pt x="6234" y="6495"/>
                  </a:moveTo>
                  <a:cubicBezTo>
                    <a:pt x="7669" y="3724"/>
                    <a:pt x="10192" y="-5478"/>
                    <a:pt x="12715" y="4615"/>
                  </a:cubicBezTo>
                  <a:cubicBezTo>
                    <a:pt x="16228" y="18665"/>
                    <a:pt x="32752" y="11442"/>
                    <a:pt x="39827" y="7534"/>
                  </a:cubicBezTo>
                  <a:cubicBezTo>
                    <a:pt x="42301" y="6198"/>
                    <a:pt x="47397" y="953"/>
                    <a:pt x="49475" y="4812"/>
                  </a:cubicBezTo>
                  <a:cubicBezTo>
                    <a:pt x="52740" y="10898"/>
                    <a:pt x="59469" y="18467"/>
                    <a:pt x="61992" y="21436"/>
                  </a:cubicBezTo>
                  <a:cubicBezTo>
                    <a:pt x="76340" y="38356"/>
                    <a:pt x="90737" y="41077"/>
                    <a:pt x="97268" y="45233"/>
                  </a:cubicBezTo>
                  <a:cubicBezTo>
                    <a:pt x="103749" y="49439"/>
                    <a:pt x="104887" y="59284"/>
                    <a:pt x="93161" y="60274"/>
                  </a:cubicBezTo>
                  <a:cubicBezTo>
                    <a:pt x="81436" y="61263"/>
                    <a:pt x="56995" y="58443"/>
                    <a:pt x="48337" y="47658"/>
                  </a:cubicBezTo>
                  <a:cubicBezTo>
                    <a:pt x="34385" y="30292"/>
                    <a:pt x="-49" y="34200"/>
                    <a:pt x="0" y="25493"/>
                  </a:cubicBezTo>
                  <a:cubicBezTo>
                    <a:pt x="0" y="19111"/>
                    <a:pt x="4057" y="10848"/>
                    <a:pt x="6283" y="64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1" name="צורה חופשית: צורה 380">
              <a:extLst>
                <a:ext uri="{FF2B5EF4-FFF2-40B4-BE49-F238E27FC236}">
                  <a16:creationId xmlns:a16="http://schemas.microsoft.com/office/drawing/2014/main" id="{87D6CE32-C169-80EF-A002-9AF4EF21E7D6}"/>
                </a:ext>
              </a:extLst>
            </p:cNvPr>
            <p:cNvSpPr/>
            <p:nvPr/>
          </p:nvSpPr>
          <p:spPr>
            <a:xfrm>
              <a:off x="3990583" y="456625"/>
              <a:ext cx="98979" cy="158717"/>
            </a:xfrm>
            <a:custGeom>
              <a:avLst/>
              <a:gdLst>
                <a:gd name="connsiteX0" fmla="*/ 8510 w 98979"/>
                <a:gd name="connsiteY0" fmla="*/ 7559 h 158717"/>
                <a:gd name="connsiteX1" fmla="*/ 44527 w 98979"/>
                <a:gd name="connsiteY1" fmla="*/ 10775 h 158717"/>
                <a:gd name="connsiteX2" fmla="*/ 67038 w 98979"/>
                <a:gd name="connsiteY2" fmla="*/ 53818 h 158717"/>
                <a:gd name="connsiteX3" fmla="*/ 96525 w 98979"/>
                <a:gd name="connsiteY3" fmla="*/ 124369 h 158717"/>
                <a:gd name="connsiteX4" fmla="*/ 83612 w 98979"/>
                <a:gd name="connsiteY4" fmla="*/ 157319 h 158717"/>
                <a:gd name="connsiteX5" fmla="*/ 42449 w 98979"/>
                <a:gd name="connsiteY5" fmla="*/ 118976 h 158717"/>
                <a:gd name="connsiteX6" fmla="*/ 8460 w 98979"/>
                <a:gd name="connsiteY6" fmla="*/ 7559 h 15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79" h="158717">
                  <a:moveTo>
                    <a:pt x="8510" y="7559"/>
                  </a:moveTo>
                  <a:cubicBezTo>
                    <a:pt x="20384" y="583"/>
                    <a:pt x="30674" y="-6541"/>
                    <a:pt x="44527" y="10775"/>
                  </a:cubicBezTo>
                  <a:cubicBezTo>
                    <a:pt x="50464" y="18196"/>
                    <a:pt x="63724" y="45061"/>
                    <a:pt x="67038" y="53818"/>
                  </a:cubicBezTo>
                  <a:cubicBezTo>
                    <a:pt x="73569" y="71085"/>
                    <a:pt x="86185" y="103887"/>
                    <a:pt x="96525" y="124369"/>
                  </a:cubicBezTo>
                  <a:cubicBezTo>
                    <a:pt x="103897" y="139014"/>
                    <a:pt x="93211" y="154005"/>
                    <a:pt x="83612" y="157319"/>
                  </a:cubicBezTo>
                  <a:cubicBezTo>
                    <a:pt x="60013" y="165433"/>
                    <a:pt x="52988" y="136342"/>
                    <a:pt x="42449" y="118976"/>
                  </a:cubicBezTo>
                  <a:cubicBezTo>
                    <a:pt x="23797" y="88104"/>
                    <a:pt x="-17811" y="23045"/>
                    <a:pt x="8460" y="755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2" name="צורה חופשית: צורה 381">
              <a:extLst>
                <a:ext uri="{FF2B5EF4-FFF2-40B4-BE49-F238E27FC236}">
                  <a16:creationId xmlns:a16="http://schemas.microsoft.com/office/drawing/2014/main" id="{995278EF-9C83-329E-2586-DD4D710203FC}"/>
                </a:ext>
              </a:extLst>
            </p:cNvPr>
            <p:cNvSpPr/>
            <p:nvPr/>
          </p:nvSpPr>
          <p:spPr>
            <a:xfrm>
              <a:off x="3983607" y="832867"/>
              <a:ext cx="58726" cy="204732"/>
            </a:xfrm>
            <a:custGeom>
              <a:avLst/>
              <a:gdLst>
                <a:gd name="connsiteX0" fmla="*/ 38689 w 58726"/>
                <a:gd name="connsiteY0" fmla="*/ 350 h 204732"/>
                <a:gd name="connsiteX1" fmla="*/ 1138 w 58726"/>
                <a:gd name="connsiteY1" fmla="*/ 60214 h 204732"/>
                <a:gd name="connsiteX2" fmla="*/ 0 w 58726"/>
                <a:gd name="connsiteY2" fmla="*/ 191471 h 204732"/>
                <a:gd name="connsiteX3" fmla="*/ 53383 w 58726"/>
                <a:gd name="connsiteY3" fmla="*/ 198595 h 204732"/>
                <a:gd name="connsiteX4" fmla="*/ 58628 w 58726"/>
                <a:gd name="connsiteY4" fmla="*/ 21723 h 204732"/>
                <a:gd name="connsiteX5" fmla="*/ 38689 w 58726"/>
                <a:gd name="connsiteY5" fmla="*/ 350 h 2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26" h="204732">
                  <a:moveTo>
                    <a:pt x="38689" y="350"/>
                  </a:moveTo>
                  <a:cubicBezTo>
                    <a:pt x="17118" y="-4202"/>
                    <a:pt x="1385" y="36763"/>
                    <a:pt x="1138" y="60214"/>
                  </a:cubicBezTo>
                  <a:cubicBezTo>
                    <a:pt x="891" y="83715"/>
                    <a:pt x="0" y="191471"/>
                    <a:pt x="0" y="191471"/>
                  </a:cubicBezTo>
                  <a:cubicBezTo>
                    <a:pt x="198" y="193499"/>
                    <a:pt x="36809" y="215021"/>
                    <a:pt x="53383" y="198595"/>
                  </a:cubicBezTo>
                  <a:cubicBezTo>
                    <a:pt x="53037" y="185930"/>
                    <a:pt x="56649" y="39435"/>
                    <a:pt x="58628" y="21723"/>
                  </a:cubicBezTo>
                  <a:cubicBezTo>
                    <a:pt x="60359" y="6237"/>
                    <a:pt x="38689" y="350"/>
                    <a:pt x="38689" y="35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3" name="צורה חופשית: צורה 382">
              <a:extLst>
                <a:ext uri="{FF2B5EF4-FFF2-40B4-BE49-F238E27FC236}">
                  <a16:creationId xmlns:a16="http://schemas.microsoft.com/office/drawing/2014/main" id="{2A0CB197-0395-963C-E9C3-698B776FFB9B}"/>
                </a:ext>
              </a:extLst>
            </p:cNvPr>
            <p:cNvSpPr/>
            <p:nvPr/>
          </p:nvSpPr>
          <p:spPr>
            <a:xfrm>
              <a:off x="3983607" y="836383"/>
              <a:ext cx="27112" cy="196513"/>
            </a:xfrm>
            <a:custGeom>
              <a:avLst/>
              <a:gdLst>
                <a:gd name="connsiteX0" fmla="*/ 16426 w 27112"/>
                <a:gd name="connsiteY0" fmla="*/ 124578 h 196513"/>
                <a:gd name="connsiteX1" fmla="*/ 27112 w 27112"/>
                <a:gd name="connsiteY1" fmla="*/ 31417 h 196513"/>
                <a:gd name="connsiteX2" fmla="*/ 25133 w 27112"/>
                <a:gd name="connsiteY2" fmla="*/ 0 h 196513"/>
                <a:gd name="connsiteX3" fmla="*/ 1138 w 27112"/>
                <a:gd name="connsiteY3" fmla="*/ 56748 h 196513"/>
                <a:gd name="connsiteX4" fmla="*/ 0 w 27112"/>
                <a:gd name="connsiteY4" fmla="*/ 188004 h 196513"/>
                <a:gd name="connsiteX5" fmla="*/ 15832 w 27112"/>
                <a:gd name="connsiteY5" fmla="*/ 196514 h 196513"/>
                <a:gd name="connsiteX6" fmla="*/ 16426 w 27112"/>
                <a:gd name="connsiteY6" fmla="*/ 124627 h 19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12" h="196513">
                  <a:moveTo>
                    <a:pt x="16426" y="124578"/>
                  </a:moveTo>
                  <a:cubicBezTo>
                    <a:pt x="20235" y="38788"/>
                    <a:pt x="27112" y="31417"/>
                    <a:pt x="27112" y="31417"/>
                  </a:cubicBezTo>
                  <a:cubicBezTo>
                    <a:pt x="27112" y="31417"/>
                    <a:pt x="26222" y="19691"/>
                    <a:pt x="25133" y="0"/>
                  </a:cubicBezTo>
                  <a:cubicBezTo>
                    <a:pt x="10835" y="9845"/>
                    <a:pt x="1336" y="38541"/>
                    <a:pt x="1138" y="56748"/>
                  </a:cubicBezTo>
                  <a:cubicBezTo>
                    <a:pt x="891" y="80248"/>
                    <a:pt x="0" y="188004"/>
                    <a:pt x="0" y="188004"/>
                  </a:cubicBezTo>
                  <a:cubicBezTo>
                    <a:pt x="99" y="188895"/>
                    <a:pt x="6976" y="193447"/>
                    <a:pt x="15832" y="196514"/>
                  </a:cubicBezTo>
                  <a:cubicBezTo>
                    <a:pt x="15288" y="174498"/>
                    <a:pt x="15288" y="149958"/>
                    <a:pt x="16426" y="124627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4" name="צורה חופשית: צורה 383">
              <a:extLst>
                <a:ext uri="{FF2B5EF4-FFF2-40B4-BE49-F238E27FC236}">
                  <a16:creationId xmlns:a16="http://schemas.microsoft.com/office/drawing/2014/main" id="{EEDBE657-639C-0BAF-8FCF-78C9F9800E6D}"/>
                </a:ext>
              </a:extLst>
            </p:cNvPr>
            <p:cNvSpPr/>
            <p:nvPr/>
          </p:nvSpPr>
          <p:spPr>
            <a:xfrm>
              <a:off x="3963041" y="624964"/>
              <a:ext cx="83581" cy="250571"/>
            </a:xfrm>
            <a:custGeom>
              <a:avLst/>
              <a:gdLst>
                <a:gd name="connsiteX0" fmla="*/ 81024 w 83581"/>
                <a:gd name="connsiteY0" fmla="*/ 25444 h 250571"/>
                <a:gd name="connsiteX1" fmla="*/ 79639 w 83581"/>
                <a:gd name="connsiteY1" fmla="*/ 227845 h 250571"/>
                <a:gd name="connsiteX2" fmla="*/ 31352 w 83581"/>
                <a:gd name="connsiteY2" fmla="*/ 236503 h 250571"/>
                <a:gd name="connsiteX3" fmla="*/ 430 w 83581"/>
                <a:gd name="connsiteY3" fmla="*/ 50033 h 250571"/>
                <a:gd name="connsiteX4" fmla="*/ 39465 w 83581"/>
                <a:gd name="connsiteY4" fmla="*/ 211 h 250571"/>
                <a:gd name="connsiteX5" fmla="*/ 81074 w 83581"/>
                <a:gd name="connsiteY5" fmla="*/ 25493 h 2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581" h="250571">
                  <a:moveTo>
                    <a:pt x="81024" y="25444"/>
                  </a:moveTo>
                  <a:cubicBezTo>
                    <a:pt x="87456" y="118357"/>
                    <a:pt x="79738" y="200189"/>
                    <a:pt x="79639" y="227845"/>
                  </a:cubicBezTo>
                  <a:cubicBezTo>
                    <a:pt x="79590" y="252385"/>
                    <a:pt x="36596" y="259707"/>
                    <a:pt x="31352" y="236503"/>
                  </a:cubicBezTo>
                  <a:cubicBezTo>
                    <a:pt x="26107" y="213299"/>
                    <a:pt x="-3924" y="74226"/>
                    <a:pt x="430" y="50033"/>
                  </a:cubicBezTo>
                  <a:cubicBezTo>
                    <a:pt x="4784" y="25839"/>
                    <a:pt x="9830" y="2042"/>
                    <a:pt x="39465" y="211"/>
                  </a:cubicBezTo>
                  <a:cubicBezTo>
                    <a:pt x="69051" y="-1619"/>
                    <a:pt x="79886" y="8573"/>
                    <a:pt x="81074" y="25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5" name="צורה חופשית: צורה 384">
              <a:extLst>
                <a:ext uri="{FF2B5EF4-FFF2-40B4-BE49-F238E27FC236}">
                  <a16:creationId xmlns:a16="http://schemas.microsoft.com/office/drawing/2014/main" id="{1089CEF5-2F5C-B04D-389A-D9A85660C38A}"/>
                </a:ext>
              </a:extLst>
            </p:cNvPr>
            <p:cNvSpPr/>
            <p:nvPr/>
          </p:nvSpPr>
          <p:spPr>
            <a:xfrm>
              <a:off x="3963042" y="624977"/>
              <a:ext cx="47677" cy="249600"/>
            </a:xfrm>
            <a:custGeom>
              <a:avLst/>
              <a:gdLst>
                <a:gd name="connsiteX0" fmla="*/ 41098 w 47677"/>
                <a:gd name="connsiteY0" fmla="*/ 99 h 249600"/>
                <a:gd name="connsiteX1" fmla="*/ 39465 w 47677"/>
                <a:gd name="connsiteY1" fmla="*/ 148 h 249600"/>
                <a:gd name="connsiteX2" fmla="*/ 429 w 47677"/>
                <a:gd name="connsiteY2" fmla="*/ 49970 h 249600"/>
                <a:gd name="connsiteX3" fmla="*/ 31351 w 47677"/>
                <a:gd name="connsiteY3" fmla="*/ 236440 h 249600"/>
                <a:gd name="connsiteX4" fmla="*/ 45303 w 47677"/>
                <a:gd name="connsiteY4" fmla="*/ 249600 h 249600"/>
                <a:gd name="connsiteX5" fmla="*/ 47678 w 47677"/>
                <a:gd name="connsiteY5" fmla="*/ 242723 h 249600"/>
                <a:gd name="connsiteX6" fmla="*/ 41048 w 47677"/>
                <a:gd name="connsiteY6" fmla="*/ 0 h 2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77" h="249600">
                  <a:moveTo>
                    <a:pt x="41098" y="99"/>
                  </a:moveTo>
                  <a:cubicBezTo>
                    <a:pt x="40553" y="99"/>
                    <a:pt x="40009" y="99"/>
                    <a:pt x="39465" y="148"/>
                  </a:cubicBezTo>
                  <a:cubicBezTo>
                    <a:pt x="9879" y="1979"/>
                    <a:pt x="4783" y="25776"/>
                    <a:pt x="429" y="49970"/>
                  </a:cubicBezTo>
                  <a:cubicBezTo>
                    <a:pt x="-3925" y="74163"/>
                    <a:pt x="26156" y="213236"/>
                    <a:pt x="31351" y="236440"/>
                  </a:cubicBezTo>
                  <a:cubicBezTo>
                    <a:pt x="33330" y="245346"/>
                    <a:pt x="38772" y="249304"/>
                    <a:pt x="45303" y="249600"/>
                  </a:cubicBezTo>
                  <a:cubicBezTo>
                    <a:pt x="46738" y="243762"/>
                    <a:pt x="47678" y="242723"/>
                    <a:pt x="47678" y="242723"/>
                  </a:cubicBezTo>
                  <a:cubicBezTo>
                    <a:pt x="47678" y="242723"/>
                    <a:pt x="38673" y="120966"/>
                    <a:pt x="4104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6" name="צורה חופשית: צורה 385">
              <a:extLst>
                <a:ext uri="{FF2B5EF4-FFF2-40B4-BE49-F238E27FC236}">
                  <a16:creationId xmlns:a16="http://schemas.microsoft.com/office/drawing/2014/main" id="{9C3C5D01-67B2-5F44-283D-5744DA9D171D}"/>
                </a:ext>
              </a:extLst>
            </p:cNvPr>
            <p:cNvSpPr/>
            <p:nvPr/>
          </p:nvSpPr>
          <p:spPr>
            <a:xfrm>
              <a:off x="3979204" y="1044474"/>
              <a:ext cx="197" cy="395"/>
            </a:xfrm>
            <a:custGeom>
              <a:avLst/>
              <a:gdLst>
                <a:gd name="connsiteX0" fmla="*/ 0 w 197"/>
                <a:gd name="connsiteY0" fmla="*/ 0 h 395"/>
                <a:gd name="connsiteX1" fmla="*/ 198 w 197"/>
                <a:gd name="connsiteY1" fmla="*/ 396 h 395"/>
                <a:gd name="connsiteX2" fmla="*/ 0 w 197"/>
                <a:gd name="connsiteY2" fmla="*/ 0 h 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" h="395">
                  <a:moveTo>
                    <a:pt x="0" y="0"/>
                  </a:moveTo>
                  <a:cubicBezTo>
                    <a:pt x="0" y="0"/>
                    <a:pt x="148" y="247"/>
                    <a:pt x="198" y="396"/>
                  </a:cubicBezTo>
                  <a:cubicBezTo>
                    <a:pt x="99" y="247"/>
                    <a:pt x="49" y="148"/>
                    <a:pt x="0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7" name="צורה חופשית: צורה 386">
              <a:extLst>
                <a:ext uri="{FF2B5EF4-FFF2-40B4-BE49-F238E27FC236}">
                  <a16:creationId xmlns:a16="http://schemas.microsoft.com/office/drawing/2014/main" id="{86B56BE4-FE9D-43BF-8FBA-09575166CBE5}"/>
                </a:ext>
              </a:extLst>
            </p:cNvPr>
            <p:cNvSpPr/>
            <p:nvPr/>
          </p:nvSpPr>
          <p:spPr>
            <a:xfrm>
              <a:off x="3917245" y="1036155"/>
              <a:ext cx="53499" cy="117212"/>
            </a:xfrm>
            <a:custGeom>
              <a:avLst/>
              <a:gdLst>
                <a:gd name="connsiteX0" fmla="*/ 30097 w 53499"/>
                <a:gd name="connsiteY0" fmla="*/ 13613 h 117212"/>
                <a:gd name="connsiteX1" fmla="*/ 40883 w 53499"/>
                <a:gd name="connsiteY1" fmla="*/ 67243 h 117212"/>
                <a:gd name="connsiteX2" fmla="*/ 53499 w 53499"/>
                <a:gd name="connsiteY2" fmla="*/ 108209 h 117212"/>
                <a:gd name="connsiteX3" fmla="*/ 50728 w 53499"/>
                <a:gd name="connsiteY3" fmla="*/ 117164 h 117212"/>
                <a:gd name="connsiteX4" fmla="*/ 43999 w 53499"/>
                <a:gd name="connsiteY4" fmla="*/ 116273 h 117212"/>
                <a:gd name="connsiteX5" fmla="*/ 11198 w 53499"/>
                <a:gd name="connsiteY5" fmla="*/ 99649 h 117212"/>
                <a:gd name="connsiteX6" fmla="*/ 6646 w 53499"/>
                <a:gd name="connsiteY6" fmla="*/ 60515 h 117212"/>
                <a:gd name="connsiteX7" fmla="*/ 16 w 53499"/>
                <a:gd name="connsiteY7" fmla="*/ 34145 h 117212"/>
                <a:gd name="connsiteX8" fmla="*/ 3381 w 53499"/>
                <a:gd name="connsiteY8" fmla="*/ 24547 h 117212"/>
                <a:gd name="connsiteX9" fmla="*/ 4815 w 53499"/>
                <a:gd name="connsiteY9" fmla="*/ 7626 h 117212"/>
                <a:gd name="connsiteX10" fmla="*/ 30097 w 53499"/>
                <a:gd name="connsiteY10" fmla="*/ 13563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99" h="117212">
                  <a:moveTo>
                    <a:pt x="30097" y="13613"/>
                  </a:moveTo>
                  <a:cubicBezTo>
                    <a:pt x="31779" y="36124"/>
                    <a:pt x="36578" y="42308"/>
                    <a:pt x="40883" y="67243"/>
                  </a:cubicBezTo>
                  <a:cubicBezTo>
                    <a:pt x="40981" y="67689"/>
                    <a:pt x="53598" y="101134"/>
                    <a:pt x="53499" y="108209"/>
                  </a:cubicBezTo>
                  <a:cubicBezTo>
                    <a:pt x="53350" y="115185"/>
                    <a:pt x="53697" y="116619"/>
                    <a:pt x="50728" y="117164"/>
                  </a:cubicBezTo>
                  <a:cubicBezTo>
                    <a:pt x="48897" y="117460"/>
                    <a:pt x="46028" y="116322"/>
                    <a:pt x="43999" y="116273"/>
                  </a:cubicBezTo>
                  <a:cubicBezTo>
                    <a:pt x="38557" y="116125"/>
                    <a:pt x="14166" y="115927"/>
                    <a:pt x="11198" y="99649"/>
                  </a:cubicBezTo>
                  <a:cubicBezTo>
                    <a:pt x="8229" y="83372"/>
                    <a:pt x="9812" y="64968"/>
                    <a:pt x="6646" y="60515"/>
                  </a:cubicBezTo>
                  <a:cubicBezTo>
                    <a:pt x="3529" y="56062"/>
                    <a:pt x="-281" y="38350"/>
                    <a:pt x="16" y="34145"/>
                  </a:cubicBezTo>
                  <a:cubicBezTo>
                    <a:pt x="1204" y="30286"/>
                    <a:pt x="3084" y="25338"/>
                    <a:pt x="3381" y="24547"/>
                  </a:cubicBezTo>
                  <a:cubicBezTo>
                    <a:pt x="4271" y="19253"/>
                    <a:pt x="5063" y="16086"/>
                    <a:pt x="4815" y="7626"/>
                  </a:cubicBezTo>
                  <a:cubicBezTo>
                    <a:pt x="4617" y="-834"/>
                    <a:pt x="27772" y="-6227"/>
                    <a:pt x="30097" y="1356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8" name="צורה חופשית: צורה 387">
              <a:extLst>
                <a:ext uri="{FF2B5EF4-FFF2-40B4-BE49-F238E27FC236}">
                  <a16:creationId xmlns:a16="http://schemas.microsoft.com/office/drawing/2014/main" id="{8B43FC97-1AB8-56EC-AEA8-280973703078}"/>
                </a:ext>
              </a:extLst>
            </p:cNvPr>
            <p:cNvSpPr/>
            <p:nvPr/>
          </p:nvSpPr>
          <p:spPr>
            <a:xfrm>
              <a:off x="3916753" y="1062234"/>
              <a:ext cx="58604" cy="101744"/>
            </a:xfrm>
            <a:custGeom>
              <a:avLst/>
              <a:gdLst>
                <a:gd name="connsiteX0" fmla="*/ 31579 w 58604"/>
                <a:gd name="connsiteY0" fmla="*/ 29143 h 101744"/>
                <a:gd name="connsiteX1" fmla="*/ 12383 w 58604"/>
                <a:gd name="connsiteY1" fmla="*/ 28846 h 101744"/>
                <a:gd name="connsiteX2" fmla="*/ 558 w 58604"/>
                <a:gd name="connsiteY2" fmla="*/ 1288 h 101744"/>
                <a:gd name="connsiteX3" fmla="*/ 5506 w 58604"/>
                <a:gd name="connsiteY3" fmla="*/ 39928 h 101744"/>
                <a:gd name="connsiteX4" fmla="*/ 8474 w 58604"/>
                <a:gd name="connsiteY4" fmla="*/ 71097 h 101744"/>
                <a:gd name="connsiteX5" fmla="*/ 33459 w 58604"/>
                <a:gd name="connsiteY5" fmla="*/ 98160 h 101744"/>
                <a:gd name="connsiteX6" fmla="*/ 58493 w 58604"/>
                <a:gd name="connsiteY6" fmla="*/ 88067 h 101744"/>
                <a:gd name="connsiteX7" fmla="*/ 44641 w 58604"/>
                <a:gd name="connsiteY7" fmla="*/ 49477 h 101744"/>
                <a:gd name="connsiteX8" fmla="*/ 31579 w 58604"/>
                <a:gd name="connsiteY8" fmla="*/ 29143 h 10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04" h="101744">
                  <a:moveTo>
                    <a:pt x="31579" y="29143"/>
                  </a:moveTo>
                  <a:cubicBezTo>
                    <a:pt x="23960" y="29885"/>
                    <a:pt x="14906" y="31913"/>
                    <a:pt x="12383" y="28846"/>
                  </a:cubicBezTo>
                  <a:cubicBezTo>
                    <a:pt x="6495" y="21672"/>
                    <a:pt x="1399" y="-6281"/>
                    <a:pt x="558" y="1288"/>
                  </a:cubicBezTo>
                  <a:cubicBezTo>
                    <a:pt x="-1569" y="20732"/>
                    <a:pt x="2884" y="33249"/>
                    <a:pt x="5506" y="39928"/>
                  </a:cubicBezTo>
                  <a:cubicBezTo>
                    <a:pt x="8128" y="46607"/>
                    <a:pt x="7732" y="63874"/>
                    <a:pt x="8474" y="71097"/>
                  </a:cubicBezTo>
                  <a:cubicBezTo>
                    <a:pt x="9167" y="78321"/>
                    <a:pt x="15846" y="90442"/>
                    <a:pt x="33459" y="98160"/>
                  </a:cubicBezTo>
                  <a:cubicBezTo>
                    <a:pt x="52754" y="106670"/>
                    <a:pt x="59582" y="98704"/>
                    <a:pt x="58493" y="88067"/>
                  </a:cubicBezTo>
                  <a:cubicBezTo>
                    <a:pt x="57652" y="80052"/>
                    <a:pt x="46867" y="57690"/>
                    <a:pt x="44641" y="49477"/>
                  </a:cubicBezTo>
                  <a:cubicBezTo>
                    <a:pt x="42464" y="41215"/>
                    <a:pt x="37516" y="28549"/>
                    <a:pt x="31579" y="291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9" name="צורה חופשית: צורה 388">
              <a:extLst>
                <a:ext uri="{FF2B5EF4-FFF2-40B4-BE49-F238E27FC236}">
                  <a16:creationId xmlns:a16="http://schemas.microsoft.com/office/drawing/2014/main" id="{EC95EBF8-92FA-3A2A-D1C4-516150CDB615}"/>
                </a:ext>
              </a:extLst>
            </p:cNvPr>
            <p:cNvSpPr/>
            <p:nvPr/>
          </p:nvSpPr>
          <p:spPr>
            <a:xfrm>
              <a:off x="3916864" y="1052820"/>
              <a:ext cx="58882" cy="107590"/>
            </a:xfrm>
            <a:custGeom>
              <a:avLst/>
              <a:gdLst>
                <a:gd name="connsiteX0" fmla="*/ 200 w 58882"/>
                <a:gd name="connsiteY0" fmla="*/ 18915 h 107590"/>
                <a:gd name="connsiteX1" fmla="*/ 3267 w 58882"/>
                <a:gd name="connsiteY1" fmla="*/ 1549 h 107590"/>
                <a:gd name="connsiteX2" fmla="*/ 4801 w 58882"/>
                <a:gd name="connsiteY2" fmla="*/ 7932 h 107590"/>
                <a:gd name="connsiteX3" fmla="*/ 14745 w 58882"/>
                <a:gd name="connsiteY3" fmla="*/ 27276 h 107590"/>
                <a:gd name="connsiteX4" fmla="*/ 16922 w 58882"/>
                <a:gd name="connsiteY4" fmla="*/ 31284 h 107590"/>
                <a:gd name="connsiteX5" fmla="*/ 33793 w 58882"/>
                <a:gd name="connsiteY5" fmla="*/ 29354 h 107590"/>
                <a:gd name="connsiteX6" fmla="*/ 31715 w 58882"/>
                <a:gd name="connsiteY6" fmla="*/ 7585 h 107590"/>
                <a:gd name="connsiteX7" fmla="*/ 42798 w 58882"/>
                <a:gd name="connsiteY7" fmla="*/ 45780 h 107590"/>
                <a:gd name="connsiteX8" fmla="*/ 58729 w 58882"/>
                <a:gd name="connsiteY8" fmla="*/ 96689 h 107590"/>
                <a:gd name="connsiteX9" fmla="*/ 31320 w 58882"/>
                <a:gd name="connsiteY9" fmla="*/ 103467 h 107590"/>
                <a:gd name="connsiteX10" fmla="*/ 9798 w 58882"/>
                <a:gd name="connsiteY10" fmla="*/ 72496 h 107590"/>
                <a:gd name="connsiteX11" fmla="*/ 5246 w 58882"/>
                <a:gd name="connsiteY11" fmla="*/ 42663 h 107590"/>
                <a:gd name="connsiteX12" fmla="*/ 348 w 58882"/>
                <a:gd name="connsiteY12" fmla="*/ 18866 h 1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82" h="107590">
                  <a:moveTo>
                    <a:pt x="200" y="18915"/>
                  </a:moveTo>
                  <a:cubicBezTo>
                    <a:pt x="-691" y="11345"/>
                    <a:pt x="1585" y="5854"/>
                    <a:pt x="3267" y="1549"/>
                  </a:cubicBezTo>
                  <a:cubicBezTo>
                    <a:pt x="4900" y="-2755"/>
                    <a:pt x="5197" y="2737"/>
                    <a:pt x="4801" y="7932"/>
                  </a:cubicBezTo>
                  <a:cubicBezTo>
                    <a:pt x="4455" y="12780"/>
                    <a:pt x="6928" y="21834"/>
                    <a:pt x="14745" y="27276"/>
                  </a:cubicBezTo>
                  <a:cubicBezTo>
                    <a:pt x="15982" y="28117"/>
                    <a:pt x="16576" y="29156"/>
                    <a:pt x="16922" y="31284"/>
                  </a:cubicBezTo>
                  <a:cubicBezTo>
                    <a:pt x="17120" y="24407"/>
                    <a:pt x="32012" y="21884"/>
                    <a:pt x="33793" y="29354"/>
                  </a:cubicBezTo>
                  <a:cubicBezTo>
                    <a:pt x="30973" y="21735"/>
                    <a:pt x="34288" y="18222"/>
                    <a:pt x="31715" y="7585"/>
                  </a:cubicBezTo>
                  <a:cubicBezTo>
                    <a:pt x="38691" y="16342"/>
                    <a:pt x="40571" y="37517"/>
                    <a:pt x="42798" y="45780"/>
                  </a:cubicBezTo>
                  <a:cubicBezTo>
                    <a:pt x="44975" y="54042"/>
                    <a:pt x="54127" y="72694"/>
                    <a:pt x="58729" y="96689"/>
                  </a:cubicBezTo>
                  <a:cubicBezTo>
                    <a:pt x="60262" y="104605"/>
                    <a:pt x="50268" y="112719"/>
                    <a:pt x="31320" y="103467"/>
                  </a:cubicBezTo>
                  <a:cubicBezTo>
                    <a:pt x="10886" y="93523"/>
                    <a:pt x="8660" y="84865"/>
                    <a:pt x="9798" y="72496"/>
                  </a:cubicBezTo>
                  <a:cubicBezTo>
                    <a:pt x="10441" y="65273"/>
                    <a:pt x="7819" y="49342"/>
                    <a:pt x="5246" y="42663"/>
                  </a:cubicBezTo>
                  <a:cubicBezTo>
                    <a:pt x="2624" y="35984"/>
                    <a:pt x="1239" y="26435"/>
                    <a:pt x="348" y="1886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0" name="צורה חופשית: צורה 389">
              <a:extLst>
                <a:ext uri="{FF2B5EF4-FFF2-40B4-BE49-F238E27FC236}">
                  <a16:creationId xmlns:a16="http://schemas.microsoft.com/office/drawing/2014/main" id="{B040EE60-40A0-FE17-422C-CCFBCC02207E}"/>
                </a:ext>
              </a:extLst>
            </p:cNvPr>
            <p:cNvSpPr/>
            <p:nvPr/>
          </p:nvSpPr>
          <p:spPr>
            <a:xfrm>
              <a:off x="3906473" y="675342"/>
              <a:ext cx="85036" cy="250308"/>
            </a:xfrm>
            <a:custGeom>
              <a:avLst/>
              <a:gdLst>
                <a:gd name="connsiteX0" fmla="*/ 85001 w 85036"/>
                <a:gd name="connsiteY0" fmla="*/ 27805 h 250308"/>
                <a:gd name="connsiteX1" fmla="*/ 67783 w 85036"/>
                <a:gd name="connsiteY1" fmla="*/ 229316 h 250308"/>
                <a:gd name="connsiteX2" fmla="*/ 22464 w 85036"/>
                <a:gd name="connsiteY2" fmla="*/ 235401 h 250308"/>
                <a:gd name="connsiteX3" fmla="*/ 3021 w 85036"/>
                <a:gd name="connsiteY3" fmla="*/ 47347 h 250308"/>
                <a:gd name="connsiteX4" fmla="*/ 45025 w 85036"/>
                <a:gd name="connsiteY4" fmla="*/ 0 h 250308"/>
                <a:gd name="connsiteX5" fmla="*/ 85001 w 85036"/>
                <a:gd name="connsiteY5" fmla="*/ 27755 h 2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36" h="250308">
                  <a:moveTo>
                    <a:pt x="85001" y="27805"/>
                  </a:moveTo>
                  <a:cubicBezTo>
                    <a:pt x="85743" y="120916"/>
                    <a:pt x="74858" y="204578"/>
                    <a:pt x="67783" y="229316"/>
                  </a:cubicBezTo>
                  <a:cubicBezTo>
                    <a:pt x="61005" y="252915"/>
                    <a:pt x="26274" y="258902"/>
                    <a:pt x="22464" y="235401"/>
                  </a:cubicBezTo>
                  <a:cubicBezTo>
                    <a:pt x="18704" y="211901"/>
                    <a:pt x="-9051" y="68770"/>
                    <a:pt x="3021" y="47347"/>
                  </a:cubicBezTo>
                  <a:cubicBezTo>
                    <a:pt x="14895" y="26321"/>
                    <a:pt x="15390" y="0"/>
                    <a:pt x="45025" y="0"/>
                  </a:cubicBezTo>
                  <a:cubicBezTo>
                    <a:pt x="74660" y="0"/>
                    <a:pt x="84852" y="10835"/>
                    <a:pt x="85001" y="2775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1" name="צורה חופשית: צורה 390">
              <a:extLst>
                <a:ext uri="{FF2B5EF4-FFF2-40B4-BE49-F238E27FC236}">
                  <a16:creationId xmlns:a16="http://schemas.microsoft.com/office/drawing/2014/main" id="{519ED1D8-47A0-6BD2-07E3-DBA4197C758F}"/>
                </a:ext>
              </a:extLst>
            </p:cNvPr>
            <p:cNvSpPr/>
            <p:nvPr/>
          </p:nvSpPr>
          <p:spPr>
            <a:xfrm>
              <a:off x="3906452" y="675392"/>
              <a:ext cx="51923" cy="249204"/>
            </a:xfrm>
            <a:custGeom>
              <a:avLst/>
              <a:gdLst>
                <a:gd name="connsiteX0" fmla="*/ 51924 w 51923"/>
                <a:gd name="connsiteY0" fmla="*/ 247 h 249204"/>
                <a:gd name="connsiteX1" fmla="*/ 45047 w 51923"/>
                <a:gd name="connsiteY1" fmla="*/ 0 h 249204"/>
                <a:gd name="connsiteX2" fmla="*/ 3042 w 51923"/>
                <a:gd name="connsiteY2" fmla="*/ 47347 h 249204"/>
                <a:gd name="connsiteX3" fmla="*/ 22486 w 51923"/>
                <a:gd name="connsiteY3" fmla="*/ 235401 h 249204"/>
                <a:gd name="connsiteX4" fmla="*/ 34360 w 51923"/>
                <a:gd name="connsiteY4" fmla="*/ 249205 h 249204"/>
                <a:gd name="connsiteX5" fmla="*/ 39555 w 51923"/>
                <a:gd name="connsiteY5" fmla="*/ 235352 h 249204"/>
                <a:gd name="connsiteX6" fmla="*/ 51874 w 51923"/>
                <a:gd name="connsiteY6" fmla="*/ 247 h 24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3" h="249204">
                  <a:moveTo>
                    <a:pt x="51924" y="247"/>
                  </a:moveTo>
                  <a:cubicBezTo>
                    <a:pt x="49747" y="99"/>
                    <a:pt x="47471" y="0"/>
                    <a:pt x="45047" y="0"/>
                  </a:cubicBezTo>
                  <a:cubicBezTo>
                    <a:pt x="15411" y="0"/>
                    <a:pt x="14966" y="26321"/>
                    <a:pt x="3042" y="47347"/>
                  </a:cubicBezTo>
                  <a:cubicBezTo>
                    <a:pt x="-9079" y="68770"/>
                    <a:pt x="18677" y="211901"/>
                    <a:pt x="22486" y="235401"/>
                  </a:cubicBezTo>
                  <a:cubicBezTo>
                    <a:pt x="23822" y="243812"/>
                    <a:pt x="28423" y="248116"/>
                    <a:pt x="34360" y="249205"/>
                  </a:cubicBezTo>
                  <a:cubicBezTo>
                    <a:pt x="37279" y="237776"/>
                    <a:pt x="39555" y="235352"/>
                    <a:pt x="39555" y="235352"/>
                  </a:cubicBezTo>
                  <a:cubicBezTo>
                    <a:pt x="39555" y="235352"/>
                    <a:pt x="16747" y="123638"/>
                    <a:pt x="51874" y="24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2" name="צורה חופשית: צורה 391">
              <a:extLst>
                <a:ext uri="{FF2B5EF4-FFF2-40B4-BE49-F238E27FC236}">
                  <a16:creationId xmlns:a16="http://schemas.microsoft.com/office/drawing/2014/main" id="{E4FE9982-6D6D-9053-A344-A2386B777F03}"/>
                </a:ext>
              </a:extLst>
            </p:cNvPr>
            <p:cNvSpPr/>
            <p:nvPr/>
          </p:nvSpPr>
          <p:spPr>
            <a:xfrm>
              <a:off x="3914936" y="886021"/>
              <a:ext cx="59413" cy="220543"/>
            </a:xfrm>
            <a:custGeom>
              <a:avLst/>
              <a:gdLst>
                <a:gd name="connsiteX0" fmla="*/ 42400 w 59413"/>
                <a:gd name="connsiteY0" fmla="*/ 480 h 220543"/>
                <a:gd name="connsiteX1" fmla="*/ 2325 w 59413"/>
                <a:gd name="connsiteY1" fmla="*/ 48124 h 220543"/>
                <a:gd name="connsiteX2" fmla="*/ 0 w 59413"/>
                <a:gd name="connsiteY2" fmla="*/ 173196 h 220543"/>
                <a:gd name="connsiteX3" fmla="*/ 41608 w 59413"/>
                <a:gd name="connsiteY3" fmla="*/ 220544 h 220543"/>
                <a:gd name="connsiteX4" fmla="*/ 46457 w 59413"/>
                <a:gd name="connsiteY4" fmla="*/ 205800 h 220543"/>
                <a:gd name="connsiteX5" fmla="*/ 59370 w 59413"/>
                <a:gd name="connsiteY5" fmla="*/ 18637 h 220543"/>
                <a:gd name="connsiteX6" fmla="*/ 42449 w 59413"/>
                <a:gd name="connsiteY6" fmla="*/ 480 h 2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13" h="220543">
                  <a:moveTo>
                    <a:pt x="42400" y="480"/>
                  </a:moveTo>
                  <a:cubicBezTo>
                    <a:pt x="20829" y="-4072"/>
                    <a:pt x="2523" y="24673"/>
                    <a:pt x="2325" y="48124"/>
                  </a:cubicBezTo>
                  <a:cubicBezTo>
                    <a:pt x="2078" y="71625"/>
                    <a:pt x="0" y="173196"/>
                    <a:pt x="0" y="173196"/>
                  </a:cubicBezTo>
                  <a:cubicBezTo>
                    <a:pt x="0" y="173196"/>
                    <a:pt x="10340" y="211193"/>
                    <a:pt x="41608" y="220544"/>
                  </a:cubicBezTo>
                  <a:cubicBezTo>
                    <a:pt x="47545" y="215102"/>
                    <a:pt x="46457" y="205800"/>
                    <a:pt x="46457" y="205800"/>
                  </a:cubicBezTo>
                  <a:cubicBezTo>
                    <a:pt x="46457" y="205800"/>
                    <a:pt x="58232" y="35013"/>
                    <a:pt x="59370" y="18637"/>
                  </a:cubicBezTo>
                  <a:cubicBezTo>
                    <a:pt x="60409" y="3102"/>
                    <a:pt x="42449" y="480"/>
                    <a:pt x="42449" y="48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3" name="צורה חופשית: צורה 392">
              <a:extLst>
                <a:ext uri="{FF2B5EF4-FFF2-40B4-BE49-F238E27FC236}">
                  <a16:creationId xmlns:a16="http://schemas.microsoft.com/office/drawing/2014/main" id="{C34DBB5D-F92D-94F1-91D5-FCA3E7D484A1}"/>
                </a:ext>
              </a:extLst>
            </p:cNvPr>
            <p:cNvSpPr/>
            <p:nvPr/>
          </p:nvSpPr>
          <p:spPr>
            <a:xfrm>
              <a:off x="3914887" y="888777"/>
              <a:ext cx="31119" cy="197157"/>
            </a:xfrm>
            <a:custGeom>
              <a:avLst/>
              <a:gdLst>
                <a:gd name="connsiteX0" fmla="*/ 27013 w 31119"/>
                <a:gd name="connsiteY0" fmla="*/ 0 h 197157"/>
                <a:gd name="connsiteX1" fmla="*/ 2325 w 31119"/>
                <a:gd name="connsiteY1" fmla="*/ 45368 h 197157"/>
                <a:gd name="connsiteX2" fmla="*/ 0 w 31119"/>
                <a:gd name="connsiteY2" fmla="*/ 170441 h 197157"/>
                <a:gd name="connsiteX3" fmla="*/ 13507 w 31119"/>
                <a:gd name="connsiteY3" fmla="*/ 197157 h 197157"/>
                <a:gd name="connsiteX4" fmla="*/ 31120 w 31119"/>
                <a:gd name="connsiteY4" fmla="*/ 21967 h 197157"/>
                <a:gd name="connsiteX5" fmla="*/ 26964 w 31119"/>
                <a:gd name="connsiteY5" fmla="*/ 0 h 1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19" h="197157">
                  <a:moveTo>
                    <a:pt x="27013" y="0"/>
                  </a:moveTo>
                  <a:cubicBezTo>
                    <a:pt x="12814" y="7322"/>
                    <a:pt x="2523" y="27805"/>
                    <a:pt x="2325" y="45368"/>
                  </a:cubicBezTo>
                  <a:cubicBezTo>
                    <a:pt x="2078" y="68869"/>
                    <a:pt x="0" y="170441"/>
                    <a:pt x="0" y="170441"/>
                  </a:cubicBezTo>
                  <a:cubicBezTo>
                    <a:pt x="0" y="170441"/>
                    <a:pt x="3760" y="184145"/>
                    <a:pt x="13507" y="197157"/>
                  </a:cubicBezTo>
                  <a:cubicBezTo>
                    <a:pt x="14991" y="39085"/>
                    <a:pt x="31120" y="21967"/>
                    <a:pt x="31120" y="21967"/>
                  </a:cubicBezTo>
                  <a:cubicBezTo>
                    <a:pt x="31120" y="21967"/>
                    <a:pt x="29042" y="14100"/>
                    <a:pt x="26964" y="0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4" name="צורה חופשית: צורה 393">
              <a:extLst>
                <a:ext uri="{FF2B5EF4-FFF2-40B4-BE49-F238E27FC236}">
                  <a16:creationId xmlns:a16="http://schemas.microsoft.com/office/drawing/2014/main" id="{AE324F52-010E-95AC-89D1-46A7226266AF}"/>
                </a:ext>
              </a:extLst>
            </p:cNvPr>
            <p:cNvSpPr/>
            <p:nvPr/>
          </p:nvSpPr>
          <p:spPr>
            <a:xfrm>
              <a:off x="3909708" y="655058"/>
              <a:ext cx="137491" cy="81155"/>
            </a:xfrm>
            <a:custGeom>
              <a:avLst/>
              <a:gdLst>
                <a:gd name="connsiteX0" fmla="*/ 137227 w 137491"/>
                <a:gd name="connsiteY0" fmla="*/ 48337 h 81155"/>
                <a:gd name="connsiteX1" fmla="*/ 120901 w 137491"/>
                <a:gd name="connsiteY1" fmla="*/ 58974 h 81155"/>
                <a:gd name="connsiteX2" fmla="*/ 61679 w 137491"/>
                <a:gd name="connsiteY2" fmla="*/ 80347 h 81155"/>
                <a:gd name="connsiteX3" fmla="*/ 133 w 137491"/>
                <a:gd name="connsiteY3" fmla="*/ 66346 h 81155"/>
                <a:gd name="connsiteX4" fmla="*/ 18290 w 137491"/>
                <a:gd name="connsiteY4" fmla="*/ 11528 h 81155"/>
                <a:gd name="connsiteX5" fmla="*/ 20219 w 137491"/>
                <a:gd name="connsiteY5" fmla="*/ 14150 h 81155"/>
                <a:gd name="connsiteX6" fmla="*/ 82508 w 137491"/>
                <a:gd name="connsiteY6" fmla="*/ 24193 h 81155"/>
                <a:gd name="connsiteX7" fmla="*/ 131290 w 137491"/>
                <a:gd name="connsiteY7" fmla="*/ 2226 h 81155"/>
                <a:gd name="connsiteX8" fmla="*/ 131290 w 137491"/>
                <a:gd name="connsiteY8" fmla="*/ 2226 h 81155"/>
                <a:gd name="connsiteX9" fmla="*/ 133072 w 137491"/>
                <a:gd name="connsiteY9" fmla="*/ 0 h 81155"/>
                <a:gd name="connsiteX10" fmla="*/ 137227 w 137491"/>
                <a:gd name="connsiteY10" fmla="*/ 48337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491" h="81155">
                  <a:moveTo>
                    <a:pt x="137227" y="48337"/>
                  </a:moveTo>
                  <a:cubicBezTo>
                    <a:pt x="136782" y="52394"/>
                    <a:pt x="130548" y="55956"/>
                    <a:pt x="120901" y="58974"/>
                  </a:cubicBezTo>
                  <a:cubicBezTo>
                    <a:pt x="109868" y="62437"/>
                    <a:pt x="77858" y="78517"/>
                    <a:pt x="61679" y="80347"/>
                  </a:cubicBezTo>
                  <a:cubicBezTo>
                    <a:pt x="25117" y="84602"/>
                    <a:pt x="-2143" y="70897"/>
                    <a:pt x="133" y="66346"/>
                  </a:cubicBezTo>
                  <a:cubicBezTo>
                    <a:pt x="11116" y="44428"/>
                    <a:pt x="17350" y="30872"/>
                    <a:pt x="18290" y="11528"/>
                  </a:cubicBezTo>
                  <a:cubicBezTo>
                    <a:pt x="18933" y="12418"/>
                    <a:pt x="19527" y="13309"/>
                    <a:pt x="20219" y="14150"/>
                  </a:cubicBezTo>
                  <a:cubicBezTo>
                    <a:pt x="35557" y="33841"/>
                    <a:pt x="57622" y="32406"/>
                    <a:pt x="82508" y="24193"/>
                  </a:cubicBezTo>
                  <a:cubicBezTo>
                    <a:pt x="102694" y="17564"/>
                    <a:pt x="124018" y="9450"/>
                    <a:pt x="131290" y="2226"/>
                  </a:cubicBezTo>
                  <a:lnTo>
                    <a:pt x="131290" y="2226"/>
                  </a:lnTo>
                  <a:cubicBezTo>
                    <a:pt x="132033" y="1435"/>
                    <a:pt x="132626" y="742"/>
                    <a:pt x="133072" y="0"/>
                  </a:cubicBezTo>
                  <a:cubicBezTo>
                    <a:pt x="133467" y="10093"/>
                    <a:pt x="138712" y="34731"/>
                    <a:pt x="137227" y="4833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5" name="צורה חופשית: צורה 394">
              <a:extLst>
                <a:ext uri="{FF2B5EF4-FFF2-40B4-BE49-F238E27FC236}">
                  <a16:creationId xmlns:a16="http://schemas.microsoft.com/office/drawing/2014/main" id="{0232BBC7-0AD3-930F-B596-15BA6221BE07}"/>
                </a:ext>
              </a:extLst>
            </p:cNvPr>
            <p:cNvSpPr/>
            <p:nvPr/>
          </p:nvSpPr>
          <p:spPr>
            <a:xfrm>
              <a:off x="3896021" y="461733"/>
              <a:ext cx="150760" cy="223215"/>
            </a:xfrm>
            <a:custGeom>
              <a:avLst/>
              <a:gdLst>
                <a:gd name="connsiteX0" fmla="*/ 141811 w 150760"/>
                <a:gd name="connsiteY0" fmla="*/ 110751 h 223215"/>
                <a:gd name="connsiteX1" fmla="*/ 141464 w 150760"/>
                <a:gd name="connsiteY1" fmla="*/ 110998 h 223215"/>
                <a:gd name="connsiteX2" fmla="*/ 143938 w 150760"/>
                <a:gd name="connsiteY2" fmla="*/ 119557 h 223215"/>
                <a:gd name="connsiteX3" fmla="*/ 148391 w 150760"/>
                <a:gd name="connsiteY3" fmla="*/ 164035 h 223215"/>
                <a:gd name="connsiteX4" fmla="*/ 144977 w 150760"/>
                <a:gd name="connsiteY4" fmla="*/ 195551 h 223215"/>
                <a:gd name="connsiteX5" fmla="*/ 144977 w 150760"/>
                <a:gd name="connsiteY5" fmla="*/ 195551 h 223215"/>
                <a:gd name="connsiteX6" fmla="*/ 96195 w 150760"/>
                <a:gd name="connsiteY6" fmla="*/ 217518 h 223215"/>
                <a:gd name="connsiteX7" fmla="*/ 33906 w 150760"/>
                <a:gd name="connsiteY7" fmla="*/ 207474 h 223215"/>
                <a:gd name="connsiteX8" fmla="*/ 36231 w 150760"/>
                <a:gd name="connsiteY8" fmla="*/ 163541 h 223215"/>
                <a:gd name="connsiteX9" fmla="*/ 16 w 150760"/>
                <a:gd name="connsiteY9" fmla="*/ 67015 h 223215"/>
                <a:gd name="connsiteX10" fmla="*/ 23912 w 150760"/>
                <a:gd name="connsiteY10" fmla="*/ 19866 h 223215"/>
                <a:gd name="connsiteX11" fmla="*/ 130333 w 150760"/>
                <a:gd name="connsiteY11" fmla="*/ 12890 h 223215"/>
                <a:gd name="connsiteX12" fmla="*/ 150716 w 150760"/>
                <a:gd name="connsiteY12" fmla="*/ 83243 h 223215"/>
                <a:gd name="connsiteX13" fmla="*/ 145125 w 150760"/>
                <a:gd name="connsiteY13" fmla="*/ 106694 h 223215"/>
                <a:gd name="connsiteX14" fmla="*/ 141860 w 150760"/>
                <a:gd name="connsiteY14" fmla="*/ 110652 h 22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760" h="223215">
                  <a:moveTo>
                    <a:pt x="141811" y="110751"/>
                  </a:moveTo>
                  <a:cubicBezTo>
                    <a:pt x="141811" y="110751"/>
                    <a:pt x="141464" y="110998"/>
                    <a:pt x="141464" y="110998"/>
                  </a:cubicBezTo>
                  <a:cubicBezTo>
                    <a:pt x="141464" y="110998"/>
                    <a:pt x="142602" y="114066"/>
                    <a:pt x="143938" y="119557"/>
                  </a:cubicBezTo>
                  <a:cubicBezTo>
                    <a:pt x="146214" y="128710"/>
                    <a:pt x="149083" y="144542"/>
                    <a:pt x="148391" y="164035"/>
                  </a:cubicBezTo>
                  <a:cubicBezTo>
                    <a:pt x="147995" y="175513"/>
                    <a:pt x="146560" y="186348"/>
                    <a:pt x="144977" y="195551"/>
                  </a:cubicBezTo>
                  <a:lnTo>
                    <a:pt x="144977" y="195551"/>
                  </a:lnTo>
                  <a:cubicBezTo>
                    <a:pt x="137704" y="202774"/>
                    <a:pt x="116331" y="210888"/>
                    <a:pt x="96195" y="217518"/>
                  </a:cubicBezTo>
                  <a:cubicBezTo>
                    <a:pt x="71309" y="225730"/>
                    <a:pt x="49243" y="227165"/>
                    <a:pt x="33906" y="207474"/>
                  </a:cubicBezTo>
                  <a:lnTo>
                    <a:pt x="36231" y="163541"/>
                  </a:lnTo>
                  <a:cubicBezTo>
                    <a:pt x="36231" y="163541"/>
                    <a:pt x="-875" y="90763"/>
                    <a:pt x="16" y="67015"/>
                  </a:cubicBezTo>
                  <a:cubicBezTo>
                    <a:pt x="1154" y="35895"/>
                    <a:pt x="857" y="27980"/>
                    <a:pt x="23912" y="19866"/>
                  </a:cubicBezTo>
                  <a:cubicBezTo>
                    <a:pt x="86844" y="-2151"/>
                    <a:pt x="111878" y="-7840"/>
                    <a:pt x="130333" y="12890"/>
                  </a:cubicBezTo>
                  <a:cubicBezTo>
                    <a:pt x="130877" y="13533"/>
                    <a:pt x="151854" y="60880"/>
                    <a:pt x="150716" y="83243"/>
                  </a:cubicBezTo>
                  <a:cubicBezTo>
                    <a:pt x="150073" y="95760"/>
                    <a:pt x="147451" y="102835"/>
                    <a:pt x="145125" y="106694"/>
                  </a:cubicBezTo>
                  <a:cubicBezTo>
                    <a:pt x="143740" y="109019"/>
                    <a:pt x="142454" y="110207"/>
                    <a:pt x="141860" y="1106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6" name="צורה חופשית: צורה 395">
              <a:extLst>
                <a:ext uri="{FF2B5EF4-FFF2-40B4-BE49-F238E27FC236}">
                  <a16:creationId xmlns:a16="http://schemas.microsoft.com/office/drawing/2014/main" id="{7CBB757D-4DD2-2BF2-33AB-7896A1A6C149}"/>
                </a:ext>
              </a:extLst>
            </p:cNvPr>
            <p:cNvSpPr/>
            <p:nvPr/>
          </p:nvSpPr>
          <p:spPr>
            <a:xfrm>
              <a:off x="3970645" y="456473"/>
              <a:ext cx="80545" cy="278934"/>
            </a:xfrm>
            <a:custGeom>
              <a:avLst/>
              <a:gdLst>
                <a:gd name="connsiteX0" fmla="*/ 0 w 80545"/>
                <a:gd name="connsiteY0" fmla="*/ 6721 h 278934"/>
                <a:gd name="connsiteX1" fmla="*/ 55659 w 80545"/>
                <a:gd name="connsiteY1" fmla="*/ 88701 h 278934"/>
                <a:gd name="connsiteX2" fmla="*/ 60409 w 80545"/>
                <a:gd name="connsiteY2" fmla="*/ 218919 h 278934"/>
                <a:gd name="connsiteX3" fmla="*/ 80545 w 80545"/>
                <a:gd name="connsiteY3" fmla="*/ 275023 h 278934"/>
                <a:gd name="connsiteX4" fmla="*/ 77774 w 80545"/>
                <a:gd name="connsiteY4" fmla="*/ 146488 h 278934"/>
                <a:gd name="connsiteX5" fmla="*/ 76785 w 80545"/>
                <a:gd name="connsiteY5" fmla="*/ 60896 h 278934"/>
                <a:gd name="connsiteX6" fmla="*/ 42895 w 80545"/>
                <a:gd name="connsiteY6" fmla="*/ 488 h 278934"/>
                <a:gd name="connsiteX7" fmla="*/ 0 w 80545"/>
                <a:gd name="connsiteY7" fmla="*/ 6672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45" h="278934">
                  <a:moveTo>
                    <a:pt x="0" y="6721"/>
                  </a:moveTo>
                  <a:cubicBezTo>
                    <a:pt x="37106" y="8156"/>
                    <a:pt x="54620" y="59907"/>
                    <a:pt x="55659" y="88701"/>
                  </a:cubicBezTo>
                  <a:cubicBezTo>
                    <a:pt x="56253" y="104830"/>
                    <a:pt x="58529" y="167218"/>
                    <a:pt x="60409" y="218919"/>
                  </a:cubicBezTo>
                  <a:cubicBezTo>
                    <a:pt x="61893" y="259439"/>
                    <a:pt x="80545" y="290113"/>
                    <a:pt x="80545" y="275023"/>
                  </a:cubicBezTo>
                  <a:cubicBezTo>
                    <a:pt x="80545" y="263892"/>
                    <a:pt x="77873" y="203829"/>
                    <a:pt x="77774" y="146488"/>
                  </a:cubicBezTo>
                  <a:cubicBezTo>
                    <a:pt x="77774" y="106116"/>
                    <a:pt x="77873" y="70396"/>
                    <a:pt x="76785" y="60896"/>
                  </a:cubicBezTo>
                  <a:cubicBezTo>
                    <a:pt x="73866" y="35763"/>
                    <a:pt x="74707" y="3704"/>
                    <a:pt x="42895" y="488"/>
                  </a:cubicBezTo>
                  <a:cubicBezTo>
                    <a:pt x="16574" y="-2134"/>
                    <a:pt x="0" y="6672"/>
                    <a:pt x="0" y="667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7" name="צורה חופשית: צורה 396">
              <a:extLst>
                <a:ext uri="{FF2B5EF4-FFF2-40B4-BE49-F238E27FC236}">
                  <a16:creationId xmlns:a16="http://schemas.microsoft.com/office/drawing/2014/main" id="{B4F0B726-23E7-E87F-7772-6AB1D6880A10}"/>
                </a:ext>
              </a:extLst>
            </p:cNvPr>
            <p:cNvSpPr/>
            <p:nvPr/>
          </p:nvSpPr>
          <p:spPr>
            <a:xfrm>
              <a:off x="3886528" y="464085"/>
              <a:ext cx="98959" cy="302209"/>
            </a:xfrm>
            <a:custGeom>
              <a:avLst/>
              <a:gdLst>
                <a:gd name="connsiteX0" fmla="*/ 98415 w 98959"/>
                <a:gd name="connsiteY0" fmla="*/ 198542 h 302209"/>
                <a:gd name="connsiteX1" fmla="*/ 69027 w 98959"/>
                <a:gd name="connsiteY1" fmla="*/ 24193 h 302209"/>
                <a:gd name="connsiteX2" fmla="*/ 78576 w 98959"/>
                <a:gd name="connsiteY2" fmla="*/ 0 h 302209"/>
                <a:gd name="connsiteX3" fmla="*/ 64129 w 98959"/>
                <a:gd name="connsiteY3" fmla="*/ 3562 h 302209"/>
                <a:gd name="connsiteX4" fmla="*/ 4314 w 98959"/>
                <a:gd name="connsiteY4" fmla="*/ 33297 h 302209"/>
                <a:gd name="connsiteX5" fmla="*/ 21927 w 98959"/>
                <a:gd name="connsiteY5" fmla="*/ 128288 h 302209"/>
                <a:gd name="connsiteX6" fmla="*/ 36670 w 98959"/>
                <a:gd name="connsiteY6" fmla="*/ 189439 h 302209"/>
                <a:gd name="connsiteX7" fmla="*/ 23263 w 98959"/>
                <a:gd name="connsiteY7" fmla="*/ 257319 h 302209"/>
                <a:gd name="connsiteX8" fmla="*/ 27913 w 98959"/>
                <a:gd name="connsiteY8" fmla="*/ 291357 h 302209"/>
                <a:gd name="connsiteX9" fmla="*/ 62397 w 98959"/>
                <a:gd name="connsiteY9" fmla="*/ 302093 h 302209"/>
                <a:gd name="connsiteX10" fmla="*/ 98959 w 98959"/>
                <a:gd name="connsiteY10" fmla="*/ 243218 h 302209"/>
                <a:gd name="connsiteX11" fmla="*/ 98415 w 98959"/>
                <a:gd name="connsiteY11" fmla="*/ 198493 h 30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959" h="302209">
                  <a:moveTo>
                    <a:pt x="98415" y="198542"/>
                  </a:moveTo>
                  <a:cubicBezTo>
                    <a:pt x="97327" y="177812"/>
                    <a:pt x="92330" y="64614"/>
                    <a:pt x="69027" y="24193"/>
                  </a:cubicBezTo>
                  <a:cubicBezTo>
                    <a:pt x="61259" y="10687"/>
                    <a:pt x="78576" y="0"/>
                    <a:pt x="78576" y="0"/>
                  </a:cubicBezTo>
                  <a:lnTo>
                    <a:pt x="64129" y="3562"/>
                  </a:lnTo>
                  <a:cubicBezTo>
                    <a:pt x="64129" y="3562"/>
                    <a:pt x="17375" y="20384"/>
                    <a:pt x="4314" y="33297"/>
                  </a:cubicBezTo>
                  <a:cubicBezTo>
                    <a:pt x="-8747" y="46209"/>
                    <a:pt x="10993" y="98504"/>
                    <a:pt x="21927" y="128288"/>
                  </a:cubicBezTo>
                  <a:cubicBezTo>
                    <a:pt x="31179" y="153421"/>
                    <a:pt x="32069" y="152828"/>
                    <a:pt x="36670" y="189439"/>
                  </a:cubicBezTo>
                  <a:cubicBezTo>
                    <a:pt x="40826" y="222637"/>
                    <a:pt x="29348" y="240695"/>
                    <a:pt x="23263" y="257319"/>
                  </a:cubicBezTo>
                  <a:cubicBezTo>
                    <a:pt x="19305" y="268203"/>
                    <a:pt x="11735" y="278197"/>
                    <a:pt x="27913" y="291357"/>
                  </a:cubicBezTo>
                  <a:cubicBezTo>
                    <a:pt x="35186" y="297294"/>
                    <a:pt x="48940" y="300411"/>
                    <a:pt x="62397" y="302093"/>
                  </a:cubicBezTo>
                  <a:cubicBezTo>
                    <a:pt x="80703" y="304369"/>
                    <a:pt x="98860" y="272755"/>
                    <a:pt x="98959" y="243218"/>
                  </a:cubicBezTo>
                  <a:cubicBezTo>
                    <a:pt x="98959" y="225259"/>
                    <a:pt x="98860" y="207844"/>
                    <a:pt x="98415" y="198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8" name="צורה חופשית: צורה 397">
              <a:extLst>
                <a:ext uri="{FF2B5EF4-FFF2-40B4-BE49-F238E27FC236}">
                  <a16:creationId xmlns:a16="http://schemas.microsoft.com/office/drawing/2014/main" id="{A4802018-3E46-B70B-2D7C-CA5A7D1AFFC5}"/>
                </a:ext>
              </a:extLst>
            </p:cNvPr>
            <p:cNvSpPr/>
            <p:nvPr/>
          </p:nvSpPr>
          <p:spPr>
            <a:xfrm>
              <a:off x="3886528" y="464085"/>
              <a:ext cx="98959" cy="302209"/>
            </a:xfrm>
            <a:custGeom>
              <a:avLst/>
              <a:gdLst>
                <a:gd name="connsiteX0" fmla="*/ 98415 w 98959"/>
                <a:gd name="connsiteY0" fmla="*/ 198542 h 302209"/>
                <a:gd name="connsiteX1" fmla="*/ 69027 w 98959"/>
                <a:gd name="connsiteY1" fmla="*/ 24193 h 302209"/>
                <a:gd name="connsiteX2" fmla="*/ 78576 w 98959"/>
                <a:gd name="connsiteY2" fmla="*/ 0 h 302209"/>
                <a:gd name="connsiteX3" fmla="*/ 64129 w 98959"/>
                <a:gd name="connsiteY3" fmla="*/ 3562 h 302209"/>
                <a:gd name="connsiteX4" fmla="*/ 4314 w 98959"/>
                <a:gd name="connsiteY4" fmla="*/ 33297 h 302209"/>
                <a:gd name="connsiteX5" fmla="*/ 21927 w 98959"/>
                <a:gd name="connsiteY5" fmla="*/ 128288 h 302209"/>
                <a:gd name="connsiteX6" fmla="*/ 36670 w 98959"/>
                <a:gd name="connsiteY6" fmla="*/ 189439 h 302209"/>
                <a:gd name="connsiteX7" fmla="*/ 23263 w 98959"/>
                <a:gd name="connsiteY7" fmla="*/ 257319 h 302209"/>
                <a:gd name="connsiteX8" fmla="*/ 27913 w 98959"/>
                <a:gd name="connsiteY8" fmla="*/ 291357 h 302209"/>
                <a:gd name="connsiteX9" fmla="*/ 62397 w 98959"/>
                <a:gd name="connsiteY9" fmla="*/ 302093 h 302209"/>
                <a:gd name="connsiteX10" fmla="*/ 98959 w 98959"/>
                <a:gd name="connsiteY10" fmla="*/ 243218 h 302209"/>
                <a:gd name="connsiteX11" fmla="*/ 98415 w 98959"/>
                <a:gd name="connsiteY11" fmla="*/ 198493 h 30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959" h="302209">
                  <a:moveTo>
                    <a:pt x="98415" y="198542"/>
                  </a:moveTo>
                  <a:cubicBezTo>
                    <a:pt x="97327" y="177812"/>
                    <a:pt x="92330" y="64614"/>
                    <a:pt x="69027" y="24193"/>
                  </a:cubicBezTo>
                  <a:cubicBezTo>
                    <a:pt x="61259" y="10687"/>
                    <a:pt x="78576" y="0"/>
                    <a:pt x="78576" y="0"/>
                  </a:cubicBezTo>
                  <a:lnTo>
                    <a:pt x="64129" y="3562"/>
                  </a:lnTo>
                  <a:cubicBezTo>
                    <a:pt x="64129" y="3562"/>
                    <a:pt x="17375" y="20384"/>
                    <a:pt x="4314" y="33297"/>
                  </a:cubicBezTo>
                  <a:cubicBezTo>
                    <a:pt x="-8747" y="46209"/>
                    <a:pt x="10993" y="98504"/>
                    <a:pt x="21927" y="128288"/>
                  </a:cubicBezTo>
                  <a:cubicBezTo>
                    <a:pt x="31179" y="153421"/>
                    <a:pt x="32069" y="152828"/>
                    <a:pt x="36670" y="189439"/>
                  </a:cubicBezTo>
                  <a:cubicBezTo>
                    <a:pt x="40826" y="222637"/>
                    <a:pt x="29348" y="240695"/>
                    <a:pt x="23263" y="257319"/>
                  </a:cubicBezTo>
                  <a:cubicBezTo>
                    <a:pt x="19305" y="268203"/>
                    <a:pt x="11735" y="278197"/>
                    <a:pt x="27913" y="291357"/>
                  </a:cubicBezTo>
                  <a:cubicBezTo>
                    <a:pt x="35186" y="297294"/>
                    <a:pt x="48940" y="300411"/>
                    <a:pt x="62397" y="302093"/>
                  </a:cubicBezTo>
                  <a:cubicBezTo>
                    <a:pt x="80703" y="304369"/>
                    <a:pt x="98860" y="272755"/>
                    <a:pt x="98959" y="243218"/>
                  </a:cubicBezTo>
                  <a:cubicBezTo>
                    <a:pt x="98959" y="225259"/>
                    <a:pt x="98860" y="207844"/>
                    <a:pt x="98415" y="19849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9" name="צורה חופשית: צורה 398">
              <a:extLst>
                <a:ext uri="{FF2B5EF4-FFF2-40B4-BE49-F238E27FC236}">
                  <a16:creationId xmlns:a16="http://schemas.microsoft.com/office/drawing/2014/main" id="{DF2AB598-4934-AA5D-2D75-5E38B6F4A13B}"/>
                </a:ext>
              </a:extLst>
            </p:cNvPr>
            <p:cNvSpPr/>
            <p:nvPr/>
          </p:nvSpPr>
          <p:spPr>
            <a:xfrm>
              <a:off x="3937524" y="460572"/>
              <a:ext cx="47517" cy="209723"/>
            </a:xfrm>
            <a:custGeom>
              <a:avLst/>
              <a:gdLst>
                <a:gd name="connsiteX0" fmla="*/ 22681 w 47517"/>
                <a:gd name="connsiteY0" fmla="*/ 0 h 209723"/>
                <a:gd name="connsiteX1" fmla="*/ 3733 w 47517"/>
                <a:gd name="connsiteY1" fmla="*/ 62734 h 209723"/>
                <a:gd name="connsiteX2" fmla="*/ 16843 w 47517"/>
                <a:gd name="connsiteY2" fmla="*/ 62734 h 209723"/>
                <a:gd name="connsiteX3" fmla="*/ 6948 w 47517"/>
                <a:gd name="connsiteY3" fmla="*/ 73272 h 209723"/>
                <a:gd name="connsiteX4" fmla="*/ 44203 w 47517"/>
                <a:gd name="connsiteY4" fmla="*/ 173013 h 209723"/>
                <a:gd name="connsiteX5" fmla="*/ 47518 w 47517"/>
                <a:gd name="connsiteY5" fmla="*/ 209724 h 209723"/>
                <a:gd name="connsiteX6" fmla="*/ 36139 w 47517"/>
                <a:gd name="connsiteY6" fmla="*/ 88461 h 209723"/>
                <a:gd name="connsiteX7" fmla="*/ 16052 w 47517"/>
                <a:gd name="connsiteY7" fmla="*/ 23006 h 209723"/>
                <a:gd name="connsiteX8" fmla="*/ 23918 w 47517"/>
                <a:gd name="connsiteY8" fmla="*/ 7075 h 209723"/>
                <a:gd name="connsiteX9" fmla="*/ 22632 w 47517"/>
                <a:gd name="connsiteY9" fmla="*/ 0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17" h="209723">
                  <a:moveTo>
                    <a:pt x="22681" y="0"/>
                  </a:moveTo>
                  <a:cubicBezTo>
                    <a:pt x="-4530" y="12517"/>
                    <a:pt x="-2056" y="38689"/>
                    <a:pt x="3733" y="62734"/>
                  </a:cubicBezTo>
                  <a:lnTo>
                    <a:pt x="16843" y="62734"/>
                  </a:lnTo>
                  <a:lnTo>
                    <a:pt x="6948" y="73272"/>
                  </a:lnTo>
                  <a:cubicBezTo>
                    <a:pt x="6948" y="73272"/>
                    <a:pt x="41086" y="145654"/>
                    <a:pt x="44203" y="173013"/>
                  </a:cubicBezTo>
                  <a:cubicBezTo>
                    <a:pt x="47320" y="200373"/>
                    <a:pt x="47518" y="209724"/>
                    <a:pt x="47518" y="209724"/>
                  </a:cubicBezTo>
                  <a:cubicBezTo>
                    <a:pt x="47518" y="209724"/>
                    <a:pt x="46776" y="140113"/>
                    <a:pt x="36139" y="88461"/>
                  </a:cubicBezTo>
                  <a:cubicBezTo>
                    <a:pt x="25501" y="36809"/>
                    <a:pt x="19713" y="34138"/>
                    <a:pt x="16052" y="23006"/>
                  </a:cubicBezTo>
                  <a:cubicBezTo>
                    <a:pt x="12094" y="10786"/>
                    <a:pt x="17932" y="11528"/>
                    <a:pt x="23918" y="7075"/>
                  </a:cubicBezTo>
                  <a:cubicBezTo>
                    <a:pt x="27332" y="4502"/>
                    <a:pt x="22632" y="0"/>
                    <a:pt x="2263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0" name="צורה חופשית: צורה 399">
              <a:extLst>
                <a:ext uri="{FF2B5EF4-FFF2-40B4-BE49-F238E27FC236}">
                  <a16:creationId xmlns:a16="http://schemas.microsoft.com/office/drawing/2014/main" id="{B2FCC203-BE99-04AC-5744-B396F28823B7}"/>
                </a:ext>
              </a:extLst>
            </p:cNvPr>
            <p:cNvSpPr/>
            <p:nvPr/>
          </p:nvSpPr>
          <p:spPr>
            <a:xfrm>
              <a:off x="3975147" y="457010"/>
              <a:ext cx="60854" cy="160496"/>
            </a:xfrm>
            <a:custGeom>
              <a:avLst/>
              <a:gdLst>
                <a:gd name="connsiteX0" fmla="*/ 0 w 60854"/>
                <a:gd name="connsiteY0" fmla="*/ 0 h 160496"/>
                <a:gd name="connsiteX1" fmla="*/ 58529 w 60854"/>
                <a:gd name="connsiteY1" fmla="*/ 45022 h 160496"/>
                <a:gd name="connsiteX2" fmla="*/ 48188 w 60854"/>
                <a:gd name="connsiteY2" fmla="*/ 50563 h 160496"/>
                <a:gd name="connsiteX3" fmla="*/ 60854 w 60854"/>
                <a:gd name="connsiteY3" fmla="*/ 56203 h 160496"/>
                <a:gd name="connsiteX4" fmla="*/ 53829 w 60854"/>
                <a:gd name="connsiteY4" fmla="*/ 160496 h 160496"/>
                <a:gd name="connsiteX5" fmla="*/ 43538 w 60854"/>
                <a:gd name="connsiteY5" fmla="*/ 61151 h 160496"/>
                <a:gd name="connsiteX6" fmla="*/ 10934 w 60854"/>
                <a:gd name="connsiteY6" fmla="*/ 6877 h 160496"/>
                <a:gd name="connsiteX7" fmla="*/ 49 w 60854"/>
                <a:gd name="connsiteY7" fmla="*/ 0 h 16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4" h="160496">
                  <a:moveTo>
                    <a:pt x="0" y="0"/>
                  </a:moveTo>
                  <a:cubicBezTo>
                    <a:pt x="44231" y="1781"/>
                    <a:pt x="58529" y="45022"/>
                    <a:pt x="58529" y="45022"/>
                  </a:cubicBezTo>
                  <a:lnTo>
                    <a:pt x="48188" y="50563"/>
                  </a:lnTo>
                  <a:lnTo>
                    <a:pt x="60854" y="56203"/>
                  </a:lnTo>
                  <a:cubicBezTo>
                    <a:pt x="60854" y="56203"/>
                    <a:pt x="52740" y="131009"/>
                    <a:pt x="53829" y="160496"/>
                  </a:cubicBezTo>
                  <a:cubicBezTo>
                    <a:pt x="53829" y="160496"/>
                    <a:pt x="56253" y="91281"/>
                    <a:pt x="43538" y="61151"/>
                  </a:cubicBezTo>
                  <a:cubicBezTo>
                    <a:pt x="30773" y="31021"/>
                    <a:pt x="21818" y="13803"/>
                    <a:pt x="10934" y="687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1" name="צורה חופשית: צורה 400">
              <a:extLst>
                <a:ext uri="{FF2B5EF4-FFF2-40B4-BE49-F238E27FC236}">
                  <a16:creationId xmlns:a16="http://schemas.microsoft.com/office/drawing/2014/main" id="{49A7FF3D-D3D0-A7A2-62C6-6CEA30551BAE}"/>
                </a:ext>
              </a:extLst>
            </p:cNvPr>
            <p:cNvSpPr/>
            <p:nvPr/>
          </p:nvSpPr>
          <p:spPr>
            <a:xfrm>
              <a:off x="3987120" y="495502"/>
              <a:ext cx="34780" cy="193842"/>
            </a:xfrm>
            <a:custGeom>
              <a:avLst/>
              <a:gdLst>
                <a:gd name="connsiteX0" fmla="*/ 7570 w 34780"/>
                <a:gd name="connsiteY0" fmla="*/ 49 h 193842"/>
                <a:gd name="connsiteX1" fmla="*/ 34781 w 34780"/>
                <a:gd name="connsiteY1" fmla="*/ 168610 h 193842"/>
                <a:gd name="connsiteX2" fmla="*/ 23797 w 34780"/>
                <a:gd name="connsiteY2" fmla="*/ 193842 h 193842"/>
                <a:gd name="connsiteX3" fmla="*/ 2870 w 34780"/>
                <a:gd name="connsiteY3" fmla="*/ 177268 h 193842"/>
                <a:gd name="connsiteX4" fmla="*/ 2276 w 34780"/>
                <a:gd name="connsiteY4" fmla="*/ 83761 h 193842"/>
                <a:gd name="connsiteX5" fmla="*/ 0 w 34780"/>
                <a:gd name="connsiteY5" fmla="*/ 2325 h 193842"/>
                <a:gd name="connsiteX6" fmla="*/ 7570 w 34780"/>
                <a:gd name="connsiteY6" fmla="*/ 0 h 19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80" h="193842">
                  <a:moveTo>
                    <a:pt x="7570" y="49"/>
                  </a:moveTo>
                  <a:cubicBezTo>
                    <a:pt x="24787" y="33890"/>
                    <a:pt x="34781" y="168610"/>
                    <a:pt x="34781" y="168610"/>
                  </a:cubicBezTo>
                  <a:lnTo>
                    <a:pt x="23797" y="193842"/>
                  </a:lnTo>
                  <a:lnTo>
                    <a:pt x="2870" y="177268"/>
                  </a:lnTo>
                  <a:cubicBezTo>
                    <a:pt x="2870" y="177268"/>
                    <a:pt x="3216" y="106173"/>
                    <a:pt x="2276" y="83761"/>
                  </a:cubicBezTo>
                  <a:cubicBezTo>
                    <a:pt x="1385" y="61349"/>
                    <a:pt x="0" y="2325"/>
                    <a:pt x="0" y="2325"/>
                  </a:cubicBezTo>
                  <a:lnTo>
                    <a:pt x="7570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2" name="צורה חופשית: צורה 401">
              <a:extLst>
                <a:ext uri="{FF2B5EF4-FFF2-40B4-BE49-F238E27FC236}">
                  <a16:creationId xmlns:a16="http://schemas.microsoft.com/office/drawing/2014/main" id="{186348E3-83C3-11FA-355E-ED2534D73E56}"/>
                </a:ext>
              </a:extLst>
            </p:cNvPr>
            <p:cNvSpPr/>
            <p:nvPr/>
          </p:nvSpPr>
          <p:spPr>
            <a:xfrm>
              <a:off x="3978165" y="483850"/>
              <a:ext cx="21076" cy="21992"/>
            </a:xfrm>
            <a:custGeom>
              <a:avLst/>
              <a:gdLst>
                <a:gd name="connsiteX0" fmla="*/ 0 w 21076"/>
                <a:gd name="connsiteY0" fmla="*/ 5121 h 21992"/>
                <a:gd name="connsiteX1" fmla="*/ 21076 w 21076"/>
                <a:gd name="connsiteY1" fmla="*/ 965 h 21992"/>
                <a:gd name="connsiteX2" fmla="*/ 19196 w 21076"/>
                <a:gd name="connsiteY2" fmla="*/ 18182 h 21992"/>
                <a:gd name="connsiteX3" fmla="*/ 9252 w 21076"/>
                <a:gd name="connsiteY3" fmla="*/ 21992 h 21992"/>
                <a:gd name="connsiteX4" fmla="*/ 49 w 21076"/>
                <a:gd name="connsiteY4" fmla="*/ 5121 h 2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6" h="21992">
                  <a:moveTo>
                    <a:pt x="0" y="5121"/>
                  </a:moveTo>
                  <a:cubicBezTo>
                    <a:pt x="9944" y="-2993"/>
                    <a:pt x="21076" y="965"/>
                    <a:pt x="21076" y="965"/>
                  </a:cubicBezTo>
                  <a:lnTo>
                    <a:pt x="19196" y="18182"/>
                  </a:lnTo>
                  <a:lnTo>
                    <a:pt x="9252" y="21992"/>
                  </a:lnTo>
                  <a:lnTo>
                    <a:pt x="49" y="512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3" name="צורה חופשית: צורה 402">
              <a:extLst>
                <a:ext uri="{FF2B5EF4-FFF2-40B4-BE49-F238E27FC236}">
                  <a16:creationId xmlns:a16="http://schemas.microsoft.com/office/drawing/2014/main" id="{B604D570-7EB3-7B89-D2D0-60BF8383E900}"/>
                </a:ext>
              </a:extLst>
            </p:cNvPr>
            <p:cNvSpPr/>
            <p:nvPr/>
          </p:nvSpPr>
          <p:spPr>
            <a:xfrm>
              <a:off x="3950707" y="460523"/>
              <a:ext cx="55963" cy="52938"/>
            </a:xfrm>
            <a:custGeom>
              <a:avLst/>
              <a:gdLst>
                <a:gd name="connsiteX0" fmla="*/ 1286 w 55963"/>
                <a:gd name="connsiteY0" fmla="*/ 3166 h 52938"/>
                <a:gd name="connsiteX1" fmla="*/ 0 w 55963"/>
                <a:gd name="connsiteY1" fmla="*/ 7075 h 52938"/>
                <a:gd name="connsiteX2" fmla="*/ 20977 w 55963"/>
                <a:gd name="connsiteY2" fmla="*/ 52938 h 52938"/>
                <a:gd name="connsiteX3" fmla="*/ 40569 w 55963"/>
                <a:gd name="connsiteY3" fmla="*/ 24688 h 52938"/>
                <a:gd name="connsiteX4" fmla="*/ 53087 w 55963"/>
                <a:gd name="connsiteY4" fmla="*/ 42301 h 52938"/>
                <a:gd name="connsiteX5" fmla="*/ 52740 w 55963"/>
                <a:gd name="connsiteY5" fmla="*/ 16178 h 52938"/>
                <a:gd name="connsiteX6" fmla="*/ 36018 w 55963"/>
                <a:gd name="connsiteY6" fmla="*/ 0 h 52938"/>
                <a:gd name="connsiteX7" fmla="*/ 1237 w 55963"/>
                <a:gd name="connsiteY7" fmla="*/ 3166 h 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63" h="52938">
                  <a:moveTo>
                    <a:pt x="1286" y="3166"/>
                  </a:moveTo>
                  <a:lnTo>
                    <a:pt x="0" y="7075"/>
                  </a:lnTo>
                  <a:cubicBezTo>
                    <a:pt x="0" y="7075"/>
                    <a:pt x="0" y="39234"/>
                    <a:pt x="20977" y="52938"/>
                  </a:cubicBezTo>
                  <a:cubicBezTo>
                    <a:pt x="25628" y="32752"/>
                    <a:pt x="40569" y="24688"/>
                    <a:pt x="40569" y="24688"/>
                  </a:cubicBezTo>
                  <a:cubicBezTo>
                    <a:pt x="40569" y="24688"/>
                    <a:pt x="49821" y="30229"/>
                    <a:pt x="53087" y="42301"/>
                  </a:cubicBezTo>
                  <a:cubicBezTo>
                    <a:pt x="56401" y="35424"/>
                    <a:pt x="57539" y="28497"/>
                    <a:pt x="52740" y="16178"/>
                  </a:cubicBezTo>
                  <a:cubicBezTo>
                    <a:pt x="47941" y="3859"/>
                    <a:pt x="36018" y="0"/>
                    <a:pt x="36018" y="0"/>
                  </a:cubicBezTo>
                  <a:lnTo>
                    <a:pt x="1237" y="3166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4" name="צורה חופשית: צורה 403">
              <a:extLst>
                <a:ext uri="{FF2B5EF4-FFF2-40B4-BE49-F238E27FC236}">
                  <a16:creationId xmlns:a16="http://schemas.microsoft.com/office/drawing/2014/main" id="{D57DF7AF-ED2D-8D4A-ECFE-6BC838884566}"/>
                </a:ext>
              </a:extLst>
            </p:cNvPr>
            <p:cNvSpPr/>
            <p:nvPr/>
          </p:nvSpPr>
          <p:spPr>
            <a:xfrm>
              <a:off x="3953675" y="396206"/>
              <a:ext cx="56450" cy="90769"/>
            </a:xfrm>
            <a:custGeom>
              <a:avLst/>
              <a:gdLst>
                <a:gd name="connsiteX0" fmla="*/ 56451 w 56450"/>
                <a:gd name="connsiteY0" fmla="*/ 42301 h 90769"/>
                <a:gd name="connsiteX1" fmla="*/ 46358 w 56450"/>
                <a:gd name="connsiteY1" fmla="*/ 72728 h 90769"/>
                <a:gd name="connsiteX2" fmla="*/ 43043 w 56450"/>
                <a:gd name="connsiteY2" fmla="*/ 82672 h 90769"/>
                <a:gd name="connsiteX3" fmla="*/ 27557 w 56450"/>
                <a:gd name="connsiteY3" fmla="*/ 90638 h 90769"/>
                <a:gd name="connsiteX4" fmla="*/ 2919 w 56450"/>
                <a:gd name="connsiteY4" fmla="*/ 73272 h 90769"/>
                <a:gd name="connsiteX5" fmla="*/ 0 w 56450"/>
                <a:gd name="connsiteY5" fmla="*/ 64713 h 90769"/>
                <a:gd name="connsiteX6" fmla="*/ 7768 w 56450"/>
                <a:gd name="connsiteY6" fmla="*/ 0 h 90769"/>
                <a:gd name="connsiteX7" fmla="*/ 56451 w 56450"/>
                <a:gd name="connsiteY7" fmla="*/ 42251 h 9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50" h="90769">
                  <a:moveTo>
                    <a:pt x="56451" y="42301"/>
                  </a:moveTo>
                  <a:lnTo>
                    <a:pt x="46358" y="72728"/>
                  </a:lnTo>
                  <a:lnTo>
                    <a:pt x="43043" y="82672"/>
                  </a:lnTo>
                  <a:cubicBezTo>
                    <a:pt x="43043" y="82672"/>
                    <a:pt x="37354" y="91974"/>
                    <a:pt x="27557" y="90638"/>
                  </a:cubicBezTo>
                  <a:cubicBezTo>
                    <a:pt x="13358" y="88807"/>
                    <a:pt x="6333" y="80100"/>
                    <a:pt x="2919" y="73272"/>
                  </a:cubicBezTo>
                  <a:cubicBezTo>
                    <a:pt x="594" y="68523"/>
                    <a:pt x="0" y="64713"/>
                    <a:pt x="0" y="64713"/>
                  </a:cubicBezTo>
                  <a:lnTo>
                    <a:pt x="7768" y="0"/>
                  </a:lnTo>
                  <a:lnTo>
                    <a:pt x="56451" y="4225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5" name="צורה חופשית: צורה 404">
              <a:extLst>
                <a:ext uri="{FF2B5EF4-FFF2-40B4-BE49-F238E27FC236}">
                  <a16:creationId xmlns:a16="http://schemas.microsoft.com/office/drawing/2014/main" id="{BEC22864-3083-0A00-3275-6CA680983888}"/>
                </a:ext>
              </a:extLst>
            </p:cNvPr>
            <p:cNvSpPr/>
            <p:nvPr/>
          </p:nvSpPr>
          <p:spPr>
            <a:xfrm>
              <a:off x="3953675" y="396206"/>
              <a:ext cx="56450" cy="73272"/>
            </a:xfrm>
            <a:custGeom>
              <a:avLst/>
              <a:gdLst>
                <a:gd name="connsiteX0" fmla="*/ 56451 w 56450"/>
                <a:gd name="connsiteY0" fmla="*/ 42301 h 73272"/>
                <a:gd name="connsiteX1" fmla="*/ 46358 w 56450"/>
                <a:gd name="connsiteY1" fmla="*/ 72728 h 73272"/>
                <a:gd name="connsiteX2" fmla="*/ 2919 w 56450"/>
                <a:gd name="connsiteY2" fmla="*/ 73272 h 73272"/>
                <a:gd name="connsiteX3" fmla="*/ 0 w 56450"/>
                <a:gd name="connsiteY3" fmla="*/ 64713 h 73272"/>
                <a:gd name="connsiteX4" fmla="*/ 7768 w 56450"/>
                <a:gd name="connsiteY4" fmla="*/ 0 h 73272"/>
                <a:gd name="connsiteX5" fmla="*/ 56451 w 56450"/>
                <a:gd name="connsiteY5" fmla="*/ 42251 h 7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50" h="73272">
                  <a:moveTo>
                    <a:pt x="56451" y="42301"/>
                  </a:moveTo>
                  <a:lnTo>
                    <a:pt x="46358" y="72728"/>
                  </a:lnTo>
                  <a:cubicBezTo>
                    <a:pt x="27162" y="69858"/>
                    <a:pt x="6630" y="32258"/>
                    <a:pt x="2919" y="73272"/>
                  </a:cubicBezTo>
                  <a:cubicBezTo>
                    <a:pt x="594" y="68523"/>
                    <a:pt x="0" y="64713"/>
                    <a:pt x="0" y="64713"/>
                  </a:cubicBezTo>
                  <a:lnTo>
                    <a:pt x="7768" y="0"/>
                  </a:lnTo>
                  <a:lnTo>
                    <a:pt x="56451" y="42251"/>
                  </a:ln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6" name="צורה חופשית: צורה 405">
              <a:extLst>
                <a:ext uri="{FF2B5EF4-FFF2-40B4-BE49-F238E27FC236}">
                  <a16:creationId xmlns:a16="http://schemas.microsoft.com/office/drawing/2014/main" id="{80D8F062-7F00-003D-7CFC-E7BB38D98B8F}"/>
                </a:ext>
              </a:extLst>
            </p:cNvPr>
            <p:cNvSpPr/>
            <p:nvPr/>
          </p:nvSpPr>
          <p:spPr>
            <a:xfrm>
              <a:off x="3952009" y="354771"/>
              <a:ext cx="80107" cy="112443"/>
            </a:xfrm>
            <a:custGeom>
              <a:avLst/>
              <a:gdLst>
                <a:gd name="connsiteX0" fmla="*/ 281 w 80107"/>
                <a:gd name="connsiteY0" fmla="*/ 36289 h 112443"/>
                <a:gd name="connsiteX1" fmla="*/ 43819 w 80107"/>
                <a:gd name="connsiteY1" fmla="*/ 172 h 112443"/>
                <a:gd name="connsiteX2" fmla="*/ 79935 w 80107"/>
                <a:gd name="connsiteY2" fmla="*/ 43710 h 112443"/>
                <a:gd name="connsiteX3" fmla="*/ 77808 w 80107"/>
                <a:gd name="connsiteY3" fmla="*/ 66320 h 112443"/>
                <a:gd name="connsiteX4" fmla="*/ 50102 w 80107"/>
                <a:gd name="connsiteY4" fmla="*/ 111738 h 112443"/>
                <a:gd name="connsiteX5" fmla="*/ 231 w 80107"/>
                <a:gd name="connsiteY5" fmla="*/ 36289 h 11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07" h="112443">
                  <a:moveTo>
                    <a:pt x="281" y="36289"/>
                  </a:moveTo>
                  <a:cubicBezTo>
                    <a:pt x="2309" y="14272"/>
                    <a:pt x="21802" y="-1856"/>
                    <a:pt x="43819" y="172"/>
                  </a:cubicBezTo>
                  <a:cubicBezTo>
                    <a:pt x="65835" y="2201"/>
                    <a:pt x="81964" y="21694"/>
                    <a:pt x="79935" y="43710"/>
                  </a:cubicBezTo>
                  <a:cubicBezTo>
                    <a:pt x="79638" y="46728"/>
                    <a:pt x="78303" y="61521"/>
                    <a:pt x="77808" y="66320"/>
                  </a:cubicBezTo>
                  <a:cubicBezTo>
                    <a:pt x="75384" y="92591"/>
                    <a:pt x="61926" y="116933"/>
                    <a:pt x="50102" y="111738"/>
                  </a:cubicBezTo>
                  <a:cubicBezTo>
                    <a:pt x="37387" y="106147"/>
                    <a:pt x="-3430" y="75819"/>
                    <a:pt x="231" y="3628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7" name="צורה חופשית: צורה 406">
              <a:extLst>
                <a:ext uri="{FF2B5EF4-FFF2-40B4-BE49-F238E27FC236}">
                  <a16:creationId xmlns:a16="http://schemas.microsoft.com/office/drawing/2014/main" id="{9C372FFF-78FF-5693-BD97-5B1C04BA47C8}"/>
                </a:ext>
              </a:extLst>
            </p:cNvPr>
            <p:cNvSpPr/>
            <p:nvPr/>
          </p:nvSpPr>
          <p:spPr>
            <a:xfrm>
              <a:off x="3951983" y="354894"/>
              <a:ext cx="64885" cy="111703"/>
            </a:xfrm>
            <a:custGeom>
              <a:avLst/>
              <a:gdLst>
                <a:gd name="connsiteX0" fmla="*/ 307 w 64885"/>
                <a:gd name="connsiteY0" fmla="*/ 36166 h 111703"/>
                <a:gd name="connsiteX1" fmla="*/ 37364 w 64885"/>
                <a:gd name="connsiteY1" fmla="*/ 0 h 111703"/>
                <a:gd name="connsiteX2" fmla="*/ 62052 w 64885"/>
                <a:gd name="connsiteY2" fmla="*/ 48683 h 111703"/>
                <a:gd name="connsiteX3" fmla="*/ 64674 w 64885"/>
                <a:gd name="connsiteY3" fmla="*/ 71194 h 111703"/>
                <a:gd name="connsiteX4" fmla="*/ 59034 w 64885"/>
                <a:gd name="connsiteY4" fmla="*/ 80496 h 111703"/>
                <a:gd name="connsiteX5" fmla="*/ 51068 w 64885"/>
                <a:gd name="connsiteY5" fmla="*/ 111615 h 111703"/>
                <a:gd name="connsiteX6" fmla="*/ 50128 w 64885"/>
                <a:gd name="connsiteY6" fmla="*/ 111615 h 111703"/>
                <a:gd name="connsiteX7" fmla="*/ 257 w 64885"/>
                <a:gd name="connsiteY7" fmla="*/ 36166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85" h="111703">
                  <a:moveTo>
                    <a:pt x="307" y="36166"/>
                  </a:moveTo>
                  <a:cubicBezTo>
                    <a:pt x="2137" y="16376"/>
                    <a:pt x="18167" y="1336"/>
                    <a:pt x="37364" y="0"/>
                  </a:cubicBezTo>
                  <a:cubicBezTo>
                    <a:pt x="53443" y="4849"/>
                    <a:pt x="64575" y="25331"/>
                    <a:pt x="62052" y="48683"/>
                  </a:cubicBezTo>
                  <a:cubicBezTo>
                    <a:pt x="60666" y="61794"/>
                    <a:pt x="62843" y="64070"/>
                    <a:pt x="64674" y="71194"/>
                  </a:cubicBezTo>
                  <a:cubicBezTo>
                    <a:pt x="66158" y="76983"/>
                    <a:pt x="59380" y="77131"/>
                    <a:pt x="59034" y="80496"/>
                  </a:cubicBezTo>
                  <a:cubicBezTo>
                    <a:pt x="57698" y="94695"/>
                    <a:pt x="55125" y="102116"/>
                    <a:pt x="51068" y="111615"/>
                  </a:cubicBezTo>
                  <a:cubicBezTo>
                    <a:pt x="50771" y="111615"/>
                    <a:pt x="50375" y="111813"/>
                    <a:pt x="50128" y="111615"/>
                  </a:cubicBezTo>
                  <a:cubicBezTo>
                    <a:pt x="32911" y="98752"/>
                    <a:pt x="-3404" y="75696"/>
                    <a:pt x="257" y="36166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8" name="צורה חופשית: צורה 407">
              <a:extLst>
                <a:ext uri="{FF2B5EF4-FFF2-40B4-BE49-F238E27FC236}">
                  <a16:creationId xmlns:a16="http://schemas.microsoft.com/office/drawing/2014/main" id="{ECC6CAA5-ED4A-10F7-1F99-8BC3C47631D8}"/>
                </a:ext>
              </a:extLst>
            </p:cNvPr>
            <p:cNvSpPr/>
            <p:nvPr/>
          </p:nvSpPr>
          <p:spPr>
            <a:xfrm>
              <a:off x="3949150" y="395661"/>
              <a:ext cx="11402" cy="29536"/>
            </a:xfrm>
            <a:custGeom>
              <a:avLst/>
              <a:gdLst>
                <a:gd name="connsiteX0" fmla="*/ 6603 w 11402"/>
                <a:gd name="connsiteY0" fmla="*/ 49 h 29536"/>
                <a:gd name="connsiteX1" fmla="*/ 11402 w 11402"/>
                <a:gd name="connsiteY1" fmla="*/ 1732 h 29536"/>
                <a:gd name="connsiteX2" fmla="*/ 10166 w 11402"/>
                <a:gd name="connsiteY2" fmla="*/ 15634 h 29536"/>
                <a:gd name="connsiteX3" fmla="*/ 10809 w 11402"/>
                <a:gd name="connsiteY3" fmla="*/ 28992 h 29536"/>
                <a:gd name="connsiteX4" fmla="*/ 8434 w 11402"/>
                <a:gd name="connsiteY4" fmla="*/ 29536 h 29536"/>
                <a:gd name="connsiteX5" fmla="*/ 2942 w 11402"/>
                <a:gd name="connsiteY5" fmla="*/ 25331 h 29536"/>
                <a:gd name="connsiteX6" fmla="*/ 73 w 11402"/>
                <a:gd name="connsiteY6" fmla="*/ 6976 h 29536"/>
                <a:gd name="connsiteX7" fmla="*/ 6702 w 11402"/>
                <a:gd name="connsiteY7" fmla="*/ 0 h 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02" h="29536">
                  <a:moveTo>
                    <a:pt x="6603" y="49"/>
                  </a:moveTo>
                  <a:cubicBezTo>
                    <a:pt x="8434" y="49"/>
                    <a:pt x="10166" y="643"/>
                    <a:pt x="11402" y="1732"/>
                  </a:cubicBezTo>
                  <a:cubicBezTo>
                    <a:pt x="8384" y="2622"/>
                    <a:pt x="5614" y="10736"/>
                    <a:pt x="10166" y="15634"/>
                  </a:cubicBezTo>
                  <a:cubicBezTo>
                    <a:pt x="3536" y="21472"/>
                    <a:pt x="10215" y="28349"/>
                    <a:pt x="10809" y="28992"/>
                  </a:cubicBezTo>
                  <a:cubicBezTo>
                    <a:pt x="10067" y="29339"/>
                    <a:pt x="9275" y="29536"/>
                    <a:pt x="8434" y="29536"/>
                  </a:cubicBezTo>
                  <a:cubicBezTo>
                    <a:pt x="5663" y="29536"/>
                    <a:pt x="3338" y="27755"/>
                    <a:pt x="2942" y="25331"/>
                  </a:cubicBezTo>
                  <a:lnTo>
                    <a:pt x="73" y="6976"/>
                  </a:lnTo>
                  <a:cubicBezTo>
                    <a:pt x="-521" y="3364"/>
                    <a:pt x="2596" y="99"/>
                    <a:pt x="670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9" name="צורה חופשית: צורה 408">
              <a:extLst>
                <a:ext uri="{FF2B5EF4-FFF2-40B4-BE49-F238E27FC236}">
                  <a16:creationId xmlns:a16="http://schemas.microsoft.com/office/drawing/2014/main" id="{7DBE9F35-DC53-BE63-8347-8439184EFB95}"/>
                </a:ext>
              </a:extLst>
            </p:cNvPr>
            <p:cNvSpPr/>
            <p:nvPr/>
          </p:nvSpPr>
          <p:spPr>
            <a:xfrm>
              <a:off x="3949100" y="395711"/>
              <a:ext cx="10808" cy="29536"/>
            </a:xfrm>
            <a:custGeom>
              <a:avLst/>
              <a:gdLst>
                <a:gd name="connsiteX0" fmla="*/ 6405 w 10808"/>
                <a:gd name="connsiteY0" fmla="*/ 15931 h 29536"/>
                <a:gd name="connsiteX1" fmla="*/ 10809 w 10808"/>
                <a:gd name="connsiteY1" fmla="*/ 28992 h 29536"/>
                <a:gd name="connsiteX2" fmla="*/ 8434 w 10808"/>
                <a:gd name="connsiteY2" fmla="*/ 29536 h 29536"/>
                <a:gd name="connsiteX3" fmla="*/ 2942 w 10808"/>
                <a:gd name="connsiteY3" fmla="*/ 25331 h 29536"/>
                <a:gd name="connsiteX4" fmla="*/ 73 w 10808"/>
                <a:gd name="connsiteY4" fmla="*/ 6976 h 29536"/>
                <a:gd name="connsiteX5" fmla="*/ 6702 w 10808"/>
                <a:gd name="connsiteY5" fmla="*/ 0 h 29536"/>
                <a:gd name="connsiteX6" fmla="*/ 10710 w 10808"/>
                <a:gd name="connsiteY6" fmla="*/ 1138 h 29536"/>
                <a:gd name="connsiteX7" fmla="*/ 9572 w 10808"/>
                <a:gd name="connsiteY7" fmla="*/ 1039 h 29536"/>
                <a:gd name="connsiteX8" fmla="*/ 6455 w 10808"/>
                <a:gd name="connsiteY8" fmla="*/ 15881 h 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8" h="29536">
                  <a:moveTo>
                    <a:pt x="6405" y="15931"/>
                  </a:moveTo>
                  <a:cubicBezTo>
                    <a:pt x="271" y="25776"/>
                    <a:pt x="8483" y="28794"/>
                    <a:pt x="10809" y="28992"/>
                  </a:cubicBezTo>
                  <a:cubicBezTo>
                    <a:pt x="10166" y="29240"/>
                    <a:pt x="9176" y="29536"/>
                    <a:pt x="8434" y="29536"/>
                  </a:cubicBezTo>
                  <a:cubicBezTo>
                    <a:pt x="5663" y="29536"/>
                    <a:pt x="3338" y="27755"/>
                    <a:pt x="2942" y="25331"/>
                  </a:cubicBezTo>
                  <a:lnTo>
                    <a:pt x="73" y="6976"/>
                  </a:lnTo>
                  <a:cubicBezTo>
                    <a:pt x="-521" y="3364"/>
                    <a:pt x="2596" y="99"/>
                    <a:pt x="6702" y="0"/>
                  </a:cubicBezTo>
                  <a:cubicBezTo>
                    <a:pt x="8187" y="0"/>
                    <a:pt x="9572" y="396"/>
                    <a:pt x="10710" y="1138"/>
                  </a:cubicBezTo>
                  <a:cubicBezTo>
                    <a:pt x="10314" y="1088"/>
                    <a:pt x="9968" y="1039"/>
                    <a:pt x="9572" y="1039"/>
                  </a:cubicBezTo>
                  <a:cubicBezTo>
                    <a:pt x="5663" y="1088"/>
                    <a:pt x="-4479" y="2919"/>
                    <a:pt x="6455" y="15881"/>
                  </a:cubicBezTo>
                  <a:close/>
                </a:path>
              </a:pathLst>
            </a:custGeom>
            <a:solidFill>
              <a:srgbClr val="1E4E7E">
                <a:alpha val="2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0" name="צורה חופשית: צורה 409">
              <a:extLst>
                <a:ext uri="{FF2B5EF4-FFF2-40B4-BE49-F238E27FC236}">
                  <a16:creationId xmlns:a16="http://schemas.microsoft.com/office/drawing/2014/main" id="{03886824-DEDA-2A8B-0581-EB31C3B762AF}"/>
                </a:ext>
              </a:extLst>
            </p:cNvPr>
            <p:cNvSpPr/>
            <p:nvPr/>
          </p:nvSpPr>
          <p:spPr>
            <a:xfrm>
              <a:off x="3886578" y="488080"/>
              <a:ext cx="59872" cy="275624"/>
            </a:xfrm>
            <a:custGeom>
              <a:avLst/>
              <a:gdLst>
                <a:gd name="connsiteX0" fmla="*/ 17672 w 59872"/>
                <a:gd name="connsiteY0" fmla="*/ 0 h 275624"/>
                <a:gd name="connsiteX1" fmla="*/ 4314 w 59872"/>
                <a:gd name="connsiteY1" fmla="*/ 9252 h 275624"/>
                <a:gd name="connsiteX2" fmla="*/ 21927 w 59872"/>
                <a:gd name="connsiteY2" fmla="*/ 104243 h 275624"/>
                <a:gd name="connsiteX3" fmla="*/ 36670 w 59872"/>
                <a:gd name="connsiteY3" fmla="*/ 165394 h 275624"/>
                <a:gd name="connsiteX4" fmla="*/ 23263 w 59872"/>
                <a:gd name="connsiteY4" fmla="*/ 233274 h 275624"/>
                <a:gd name="connsiteX5" fmla="*/ 27913 w 59872"/>
                <a:gd name="connsiteY5" fmla="*/ 267312 h 275624"/>
                <a:gd name="connsiteX6" fmla="*/ 48050 w 59872"/>
                <a:gd name="connsiteY6" fmla="*/ 275624 h 275624"/>
                <a:gd name="connsiteX7" fmla="*/ 59676 w 59872"/>
                <a:gd name="connsiteY7" fmla="*/ 166978 h 275624"/>
                <a:gd name="connsiteX8" fmla="*/ 17672 w 59872"/>
                <a:gd name="connsiteY8" fmla="*/ 0 h 27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72" h="275624">
                  <a:moveTo>
                    <a:pt x="17672" y="0"/>
                  </a:moveTo>
                  <a:cubicBezTo>
                    <a:pt x="12081" y="3117"/>
                    <a:pt x="7332" y="6283"/>
                    <a:pt x="4314" y="9252"/>
                  </a:cubicBezTo>
                  <a:cubicBezTo>
                    <a:pt x="-8747" y="22165"/>
                    <a:pt x="10993" y="74460"/>
                    <a:pt x="21927" y="104243"/>
                  </a:cubicBezTo>
                  <a:cubicBezTo>
                    <a:pt x="31179" y="129377"/>
                    <a:pt x="32069" y="128783"/>
                    <a:pt x="36670" y="165394"/>
                  </a:cubicBezTo>
                  <a:cubicBezTo>
                    <a:pt x="40826" y="198592"/>
                    <a:pt x="29348" y="216650"/>
                    <a:pt x="23263" y="233274"/>
                  </a:cubicBezTo>
                  <a:cubicBezTo>
                    <a:pt x="19305" y="244158"/>
                    <a:pt x="11735" y="254152"/>
                    <a:pt x="27913" y="267312"/>
                  </a:cubicBezTo>
                  <a:cubicBezTo>
                    <a:pt x="32564" y="271073"/>
                    <a:pt x="39886" y="273744"/>
                    <a:pt x="48050" y="275624"/>
                  </a:cubicBezTo>
                  <a:cubicBezTo>
                    <a:pt x="52354" y="259347"/>
                    <a:pt x="59132" y="224913"/>
                    <a:pt x="59676" y="166978"/>
                  </a:cubicBezTo>
                  <a:cubicBezTo>
                    <a:pt x="60468" y="85987"/>
                    <a:pt x="60913" y="9845"/>
                    <a:pt x="1767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1" name="צורה חופשית: צורה 410">
              <a:extLst>
                <a:ext uri="{FF2B5EF4-FFF2-40B4-BE49-F238E27FC236}">
                  <a16:creationId xmlns:a16="http://schemas.microsoft.com/office/drawing/2014/main" id="{DB308324-35DB-A8EF-8BA8-41AB8A49D679}"/>
                </a:ext>
              </a:extLst>
            </p:cNvPr>
            <p:cNvSpPr/>
            <p:nvPr/>
          </p:nvSpPr>
          <p:spPr>
            <a:xfrm>
              <a:off x="3824257" y="758365"/>
              <a:ext cx="124443" cy="171426"/>
            </a:xfrm>
            <a:custGeom>
              <a:avLst/>
              <a:gdLst>
                <a:gd name="connsiteX0" fmla="*/ 24334 w 124443"/>
                <a:gd name="connsiteY0" fmla="*/ 392 h 171426"/>
                <a:gd name="connsiteX1" fmla="*/ 981 w 124443"/>
                <a:gd name="connsiteY1" fmla="*/ 26713 h 171426"/>
                <a:gd name="connsiteX2" fmla="*/ 388 w 124443"/>
                <a:gd name="connsiteY2" fmla="*/ 42990 h 171426"/>
                <a:gd name="connsiteX3" fmla="*/ 388 w 124443"/>
                <a:gd name="connsiteY3" fmla="*/ 100084 h 171426"/>
                <a:gd name="connsiteX4" fmla="*/ 981 w 124443"/>
                <a:gd name="connsiteY4" fmla="*/ 111661 h 171426"/>
                <a:gd name="connsiteX5" fmla="*/ 12014 w 124443"/>
                <a:gd name="connsiteY5" fmla="*/ 118192 h 171426"/>
                <a:gd name="connsiteX6" fmla="*/ 63518 w 124443"/>
                <a:gd name="connsiteY6" fmla="*/ 148668 h 171426"/>
                <a:gd name="connsiteX7" fmla="*/ 102009 w 124443"/>
                <a:gd name="connsiteY7" fmla="*/ 171427 h 171426"/>
                <a:gd name="connsiteX8" fmla="*/ 121453 w 124443"/>
                <a:gd name="connsiteY8" fmla="*/ 74060 h 171426"/>
                <a:gd name="connsiteX9" fmla="*/ 124223 w 124443"/>
                <a:gd name="connsiteY9" fmla="*/ 60108 h 171426"/>
                <a:gd name="connsiteX10" fmla="*/ 117198 w 124443"/>
                <a:gd name="connsiteY10" fmla="*/ 55507 h 171426"/>
                <a:gd name="connsiteX11" fmla="*/ 65596 w 124443"/>
                <a:gd name="connsiteY11" fmla="*/ 24932 h 171426"/>
                <a:gd name="connsiteX12" fmla="*/ 24284 w 124443"/>
                <a:gd name="connsiteY12" fmla="*/ 442 h 17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443" h="171426">
                  <a:moveTo>
                    <a:pt x="24334" y="392"/>
                  </a:moveTo>
                  <a:cubicBezTo>
                    <a:pt x="14340" y="-3269"/>
                    <a:pt x="2565" y="19737"/>
                    <a:pt x="981" y="26713"/>
                  </a:cubicBezTo>
                  <a:cubicBezTo>
                    <a:pt x="-206" y="31957"/>
                    <a:pt x="388" y="37696"/>
                    <a:pt x="388" y="42990"/>
                  </a:cubicBezTo>
                  <a:lnTo>
                    <a:pt x="388" y="100084"/>
                  </a:lnTo>
                  <a:cubicBezTo>
                    <a:pt x="388" y="102953"/>
                    <a:pt x="-800" y="109039"/>
                    <a:pt x="981" y="111661"/>
                  </a:cubicBezTo>
                  <a:cubicBezTo>
                    <a:pt x="2763" y="114283"/>
                    <a:pt x="9343" y="116608"/>
                    <a:pt x="12014" y="118192"/>
                  </a:cubicBezTo>
                  <a:cubicBezTo>
                    <a:pt x="29182" y="128334"/>
                    <a:pt x="46350" y="138526"/>
                    <a:pt x="63518" y="148668"/>
                  </a:cubicBezTo>
                  <a:cubicBezTo>
                    <a:pt x="76332" y="156238"/>
                    <a:pt x="89195" y="163857"/>
                    <a:pt x="102009" y="171427"/>
                  </a:cubicBezTo>
                  <a:cubicBezTo>
                    <a:pt x="108490" y="138971"/>
                    <a:pt x="114971" y="106516"/>
                    <a:pt x="121453" y="74060"/>
                  </a:cubicBezTo>
                  <a:cubicBezTo>
                    <a:pt x="122046" y="71092"/>
                    <a:pt x="125312" y="63077"/>
                    <a:pt x="124223" y="60108"/>
                  </a:cubicBezTo>
                  <a:cubicBezTo>
                    <a:pt x="123580" y="58327"/>
                    <a:pt x="118979" y="56546"/>
                    <a:pt x="117198" y="55507"/>
                  </a:cubicBezTo>
                  <a:cubicBezTo>
                    <a:pt x="99981" y="45315"/>
                    <a:pt x="82813" y="35123"/>
                    <a:pt x="65596" y="24932"/>
                  </a:cubicBezTo>
                  <a:cubicBezTo>
                    <a:pt x="51842" y="16768"/>
                    <a:pt x="38038" y="8605"/>
                    <a:pt x="24284" y="44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2" name="צורה חופשית: צורה 411">
              <a:extLst>
                <a:ext uri="{FF2B5EF4-FFF2-40B4-BE49-F238E27FC236}">
                  <a16:creationId xmlns:a16="http://schemas.microsoft.com/office/drawing/2014/main" id="{10AE8AE7-428B-FF98-BD33-88CFD81D80F2}"/>
                </a:ext>
              </a:extLst>
            </p:cNvPr>
            <p:cNvSpPr/>
            <p:nvPr/>
          </p:nvSpPr>
          <p:spPr>
            <a:xfrm>
              <a:off x="3820813" y="754404"/>
              <a:ext cx="131129" cy="107123"/>
            </a:xfrm>
            <a:custGeom>
              <a:avLst/>
              <a:gdLst>
                <a:gd name="connsiteX0" fmla="*/ 124748 w 131129"/>
                <a:gd name="connsiteY0" fmla="*/ 101867 h 107123"/>
                <a:gd name="connsiteX1" fmla="*/ 127222 w 131129"/>
                <a:gd name="connsiteY1" fmla="*/ 85640 h 107123"/>
                <a:gd name="connsiteX2" fmla="*/ 130834 w 131129"/>
                <a:gd name="connsiteY2" fmla="*/ 63129 h 107123"/>
                <a:gd name="connsiteX3" fmla="*/ 22929 w 131129"/>
                <a:gd name="connsiteY3" fmla="*/ 1137 h 107123"/>
                <a:gd name="connsiteX4" fmla="*/ 6602 w 131129"/>
                <a:gd name="connsiteY4" fmla="*/ 9894 h 107123"/>
                <a:gd name="connsiteX5" fmla="*/ 962 w 131129"/>
                <a:gd name="connsiteY5" fmla="*/ 52492 h 107123"/>
                <a:gd name="connsiteX6" fmla="*/ 8235 w 131129"/>
                <a:gd name="connsiteY6" fmla="*/ 65108 h 107123"/>
                <a:gd name="connsiteX7" fmla="*/ 22236 w 131129"/>
                <a:gd name="connsiteY7" fmla="*/ 86827 h 107123"/>
                <a:gd name="connsiteX8" fmla="*/ 37178 w 131129"/>
                <a:gd name="connsiteY8" fmla="*/ 106667 h 107123"/>
                <a:gd name="connsiteX9" fmla="*/ 56522 w 131129"/>
                <a:gd name="connsiteY9" fmla="*/ 105578 h 107123"/>
                <a:gd name="connsiteX10" fmla="*/ 84970 w 131129"/>
                <a:gd name="connsiteY10" fmla="*/ 103995 h 107123"/>
                <a:gd name="connsiteX11" fmla="*/ 124699 w 131129"/>
                <a:gd name="connsiteY11" fmla="*/ 101769 h 10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29" h="107123">
                  <a:moveTo>
                    <a:pt x="124748" y="101867"/>
                  </a:moveTo>
                  <a:cubicBezTo>
                    <a:pt x="125589" y="96475"/>
                    <a:pt x="126381" y="91082"/>
                    <a:pt x="127222" y="85640"/>
                  </a:cubicBezTo>
                  <a:cubicBezTo>
                    <a:pt x="128063" y="80297"/>
                    <a:pt x="132268" y="68324"/>
                    <a:pt x="130834" y="63129"/>
                  </a:cubicBezTo>
                  <a:cubicBezTo>
                    <a:pt x="129498" y="58429"/>
                    <a:pt x="25749" y="2176"/>
                    <a:pt x="22929" y="1137"/>
                  </a:cubicBezTo>
                  <a:cubicBezTo>
                    <a:pt x="14073" y="-2227"/>
                    <a:pt x="8433" y="2225"/>
                    <a:pt x="6602" y="9894"/>
                  </a:cubicBezTo>
                  <a:cubicBezTo>
                    <a:pt x="4326" y="19690"/>
                    <a:pt x="-2501" y="42646"/>
                    <a:pt x="962" y="52492"/>
                  </a:cubicBezTo>
                  <a:cubicBezTo>
                    <a:pt x="2595" y="57192"/>
                    <a:pt x="5563" y="60902"/>
                    <a:pt x="8235" y="65108"/>
                  </a:cubicBezTo>
                  <a:cubicBezTo>
                    <a:pt x="12886" y="72331"/>
                    <a:pt x="17586" y="79604"/>
                    <a:pt x="22236" y="86827"/>
                  </a:cubicBezTo>
                  <a:cubicBezTo>
                    <a:pt x="25897" y="92517"/>
                    <a:pt x="30746" y="104984"/>
                    <a:pt x="37178" y="106667"/>
                  </a:cubicBezTo>
                  <a:cubicBezTo>
                    <a:pt x="42373" y="108052"/>
                    <a:pt x="51179" y="105875"/>
                    <a:pt x="56522" y="105578"/>
                  </a:cubicBezTo>
                  <a:cubicBezTo>
                    <a:pt x="66022" y="105034"/>
                    <a:pt x="75471" y="104539"/>
                    <a:pt x="84970" y="103995"/>
                  </a:cubicBezTo>
                  <a:cubicBezTo>
                    <a:pt x="98230" y="103253"/>
                    <a:pt x="111439" y="102511"/>
                    <a:pt x="124699" y="10176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3" name="צורה חופשית: צורה 412">
              <a:extLst>
                <a:ext uri="{FF2B5EF4-FFF2-40B4-BE49-F238E27FC236}">
                  <a16:creationId xmlns:a16="http://schemas.microsoft.com/office/drawing/2014/main" id="{89B476CA-19BF-B8EA-2C5D-75AFF87AAB76}"/>
                </a:ext>
              </a:extLst>
            </p:cNvPr>
            <p:cNvSpPr/>
            <p:nvPr/>
          </p:nvSpPr>
          <p:spPr>
            <a:xfrm>
              <a:off x="3925312" y="816356"/>
              <a:ext cx="30611" cy="113175"/>
            </a:xfrm>
            <a:custGeom>
              <a:avLst/>
              <a:gdLst>
                <a:gd name="connsiteX0" fmla="*/ 13570 w 30611"/>
                <a:gd name="connsiteY0" fmla="*/ 9885 h 113175"/>
                <a:gd name="connsiteX1" fmla="*/ 261 w 30611"/>
                <a:gd name="connsiteY1" fmla="*/ 109428 h 113175"/>
                <a:gd name="connsiteX2" fmla="*/ 1201 w 30611"/>
                <a:gd name="connsiteY2" fmla="*/ 113139 h 113175"/>
                <a:gd name="connsiteX3" fmla="*/ 13669 w 30611"/>
                <a:gd name="connsiteY3" fmla="*/ 99781 h 113175"/>
                <a:gd name="connsiteX4" fmla="*/ 29600 w 30611"/>
                <a:gd name="connsiteY4" fmla="*/ 85977 h 113175"/>
                <a:gd name="connsiteX5" fmla="*/ 29600 w 30611"/>
                <a:gd name="connsiteY5" fmla="*/ 32940 h 113175"/>
                <a:gd name="connsiteX6" fmla="*/ 29600 w 30611"/>
                <a:gd name="connsiteY6" fmla="*/ 11765 h 113175"/>
                <a:gd name="connsiteX7" fmla="*/ 13619 w 30611"/>
                <a:gd name="connsiteY7" fmla="*/ 9885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11" h="113175">
                  <a:moveTo>
                    <a:pt x="13570" y="9885"/>
                  </a:moveTo>
                  <a:cubicBezTo>
                    <a:pt x="3675" y="35117"/>
                    <a:pt x="-1223" y="103392"/>
                    <a:pt x="261" y="109428"/>
                  </a:cubicBezTo>
                  <a:cubicBezTo>
                    <a:pt x="558" y="110616"/>
                    <a:pt x="-382" y="112694"/>
                    <a:pt x="1201" y="113139"/>
                  </a:cubicBezTo>
                  <a:cubicBezTo>
                    <a:pt x="3873" y="113931"/>
                    <a:pt x="11838" y="101611"/>
                    <a:pt x="13669" y="99781"/>
                  </a:cubicBezTo>
                  <a:cubicBezTo>
                    <a:pt x="19111" y="94190"/>
                    <a:pt x="28610" y="93448"/>
                    <a:pt x="29600" y="85977"/>
                  </a:cubicBezTo>
                  <a:cubicBezTo>
                    <a:pt x="31876" y="68908"/>
                    <a:pt x="29600" y="50158"/>
                    <a:pt x="29600" y="32940"/>
                  </a:cubicBezTo>
                  <a:cubicBezTo>
                    <a:pt x="29600" y="25915"/>
                    <a:pt x="29847" y="18790"/>
                    <a:pt x="29600" y="11765"/>
                  </a:cubicBezTo>
                  <a:cubicBezTo>
                    <a:pt x="28957" y="-5353"/>
                    <a:pt x="18666" y="-1840"/>
                    <a:pt x="13619" y="988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4" name="צורה חופשית: צורה 413">
              <a:extLst>
                <a:ext uri="{FF2B5EF4-FFF2-40B4-BE49-F238E27FC236}">
                  <a16:creationId xmlns:a16="http://schemas.microsoft.com/office/drawing/2014/main" id="{688C1012-1574-175D-585D-16D81D0F540C}"/>
                </a:ext>
              </a:extLst>
            </p:cNvPr>
            <p:cNvSpPr/>
            <p:nvPr/>
          </p:nvSpPr>
          <p:spPr>
            <a:xfrm>
              <a:off x="3861844" y="764338"/>
              <a:ext cx="50618" cy="40036"/>
            </a:xfrm>
            <a:custGeom>
              <a:avLst/>
              <a:gdLst>
                <a:gd name="connsiteX0" fmla="*/ 50619 w 50618"/>
                <a:gd name="connsiteY0" fmla="*/ 37215 h 40036"/>
                <a:gd name="connsiteX1" fmla="*/ 16976 w 50618"/>
                <a:gd name="connsiteY1" fmla="*/ 109 h 40036"/>
                <a:gd name="connsiteX2" fmla="*/ 1391 w 50618"/>
                <a:gd name="connsiteY2" fmla="*/ 5254 h 40036"/>
                <a:gd name="connsiteX3" fmla="*/ 2232 w 50618"/>
                <a:gd name="connsiteY3" fmla="*/ 17870 h 40036"/>
                <a:gd name="connsiteX4" fmla="*/ 11237 w 50618"/>
                <a:gd name="connsiteY4" fmla="*/ 11933 h 40036"/>
                <a:gd name="connsiteX5" fmla="*/ 32956 w 50618"/>
                <a:gd name="connsiteY5" fmla="*/ 21729 h 40036"/>
                <a:gd name="connsiteX6" fmla="*/ 41070 w 50618"/>
                <a:gd name="connsiteY6" fmla="*/ 39342 h 40036"/>
                <a:gd name="connsiteX7" fmla="*/ 50619 w 50618"/>
                <a:gd name="connsiteY7" fmla="*/ 37264 h 4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8" h="40036">
                  <a:moveTo>
                    <a:pt x="50619" y="37215"/>
                  </a:moveTo>
                  <a:cubicBezTo>
                    <a:pt x="49382" y="21779"/>
                    <a:pt x="33896" y="2187"/>
                    <a:pt x="16976" y="109"/>
                  </a:cubicBezTo>
                  <a:cubicBezTo>
                    <a:pt x="11632" y="-535"/>
                    <a:pt x="5448" y="1741"/>
                    <a:pt x="1391" y="5254"/>
                  </a:cubicBezTo>
                  <a:cubicBezTo>
                    <a:pt x="-2171" y="8321"/>
                    <a:pt x="2232" y="17870"/>
                    <a:pt x="2232" y="17870"/>
                  </a:cubicBezTo>
                  <a:cubicBezTo>
                    <a:pt x="2232" y="17870"/>
                    <a:pt x="9159" y="12329"/>
                    <a:pt x="11237" y="11933"/>
                  </a:cubicBezTo>
                  <a:cubicBezTo>
                    <a:pt x="18015" y="10597"/>
                    <a:pt x="29839" y="17276"/>
                    <a:pt x="32956" y="21729"/>
                  </a:cubicBezTo>
                  <a:cubicBezTo>
                    <a:pt x="37112" y="27567"/>
                    <a:pt x="33550" y="36770"/>
                    <a:pt x="41070" y="39342"/>
                  </a:cubicBezTo>
                  <a:cubicBezTo>
                    <a:pt x="45523" y="40826"/>
                    <a:pt x="45918" y="39837"/>
                    <a:pt x="50619" y="37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5" name="צורה חופשית: צורה 414">
              <a:extLst>
                <a:ext uri="{FF2B5EF4-FFF2-40B4-BE49-F238E27FC236}">
                  <a16:creationId xmlns:a16="http://schemas.microsoft.com/office/drawing/2014/main" id="{23F48BC9-6757-78BC-F37C-75DD3201099D}"/>
                </a:ext>
              </a:extLst>
            </p:cNvPr>
            <p:cNvSpPr/>
            <p:nvPr/>
          </p:nvSpPr>
          <p:spPr>
            <a:xfrm>
              <a:off x="3859166" y="767914"/>
              <a:ext cx="46568" cy="37300"/>
            </a:xfrm>
            <a:custGeom>
              <a:avLst/>
              <a:gdLst>
                <a:gd name="connsiteX0" fmla="*/ 30736 w 46568"/>
                <a:gd name="connsiteY0" fmla="*/ 17510 h 37300"/>
                <a:gd name="connsiteX1" fmla="*/ 38454 w 46568"/>
                <a:gd name="connsiteY1" fmla="*/ 32798 h 37300"/>
                <a:gd name="connsiteX2" fmla="*/ 46568 w 46568"/>
                <a:gd name="connsiteY2" fmla="*/ 37300 h 37300"/>
                <a:gd name="connsiteX3" fmla="*/ 14558 w 46568"/>
                <a:gd name="connsiteY3" fmla="*/ 442 h 37300"/>
                <a:gd name="connsiteX4" fmla="*/ 1744 w 46568"/>
                <a:gd name="connsiteY4" fmla="*/ 4152 h 37300"/>
                <a:gd name="connsiteX5" fmla="*/ 5455 w 46568"/>
                <a:gd name="connsiteY5" fmla="*/ 14591 h 37300"/>
                <a:gd name="connsiteX6" fmla="*/ 30736 w 46568"/>
                <a:gd name="connsiteY6" fmla="*/ 17560 h 3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68" h="37300">
                  <a:moveTo>
                    <a:pt x="30736" y="17510"/>
                  </a:moveTo>
                  <a:cubicBezTo>
                    <a:pt x="33952" y="21419"/>
                    <a:pt x="36871" y="27010"/>
                    <a:pt x="38454" y="32798"/>
                  </a:cubicBezTo>
                  <a:cubicBezTo>
                    <a:pt x="40433" y="34629"/>
                    <a:pt x="44193" y="35965"/>
                    <a:pt x="46568" y="37300"/>
                  </a:cubicBezTo>
                  <a:cubicBezTo>
                    <a:pt x="45331" y="22062"/>
                    <a:pt x="30687" y="3756"/>
                    <a:pt x="14558" y="442"/>
                  </a:cubicBezTo>
                  <a:cubicBezTo>
                    <a:pt x="9808" y="-548"/>
                    <a:pt x="4564" y="-103"/>
                    <a:pt x="1744" y="4152"/>
                  </a:cubicBezTo>
                  <a:cubicBezTo>
                    <a:pt x="-2016" y="9743"/>
                    <a:pt x="804" y="12019"/>
                    <a:pt x="5455" y="14591"/>
                  </a:cubicBezTo>
                  <a:cubicBezTo>
                    <a:pt x="7087" y="-202"/>
                    <a:pt x="26679" y="12612"/>
                    <a:pt x="30736" y="175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6" name="צורה חופשית: צורה 415">
              <a:extLst>
                <a:ext uri="{FF2B5EF4-FFF2-40B4-BE49-F238E27FC236}">
                  <a16:creationId xmlns:a16="http://schemas.microsoft.com/office/drawing/2014/main" id="{D8B557DC-04A2-BBB9-E9B0-24C04CC84B2F}"/>
                </a:ext>
              </a:extLst>
            </p:cNvPr>
            <p:cNvSpPr/>
            <p:nvPr/>
          </p:nvSpPr>
          <p:spPr>
            <a:xfrm>
              <a:off x="3855566" y="841578"/>
              <a:ext cx="8361" cy="27397"/>
            </a:xfrm>
            <a:custGeom>
              <a:avLst/>
              <a:gdLst>
                <a:gd name="connsiteX0" fmla="*/ 3315 w 8361"/>
                <a:gd name="connsiteY0" fmla="*/ 26815 h 27397"/>
                <a:gd name="connsiteX1" fmla="*/ 2919 w 8361"/>
                <a:gd name="connsiteY1" fmla="*/ 26667 h 27397"/>
                <a:gd name="connsiteX2" fmla="*/ 0 w 8361"/>
                <a:gd name="connsiteY2" fmla="*/ 18108 h 27397"/>
                <a:gd name="connsiteX3" fmla="*/ 0 w 8361"/>
                <a:gd name="connsiteY3" fmla="*/ 0 h 27397"/>
                <a:gd name="connsiteX4" fmla="*/ 8361 w 8361"/>
                <a:gd name="connsiteY4" fmla="*/ 5887 h 27397"/>
                <a:gd name="connsiteX5" fmla="*/ 8361 w 8361"/>
                <a:gd name="connsiteY5" fmla="*/ 23995 h 27397"/>
                <a:gd name="connsiteX6" fmla="*/ 3364 w 8361"/>
                <a:gd name="connsiteY6" fmla="*/ 26815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1" h="27397">
                  <a:moveTo>
                    <a:pt x="3315" y="26815"/>
                  </a:moveTo>
                  <a:lnTo>
                    <a:pt x="2919" y="26667"/>
                  </a:lnTo>
                  <a:cubicBezTo>
                    <a:pt x="594" y="25034"/>
                    <a:pt x="0" y="20532"/>
                    <a:pt x="0" y="18108"/>
                  </a:cubicBezTo>
                  <a:lnTo>
                    <a:pt x="0" y="0"/>
                  </a:lnTo>
                  <a:lnTo>
                    <a:pt x="8361" y="5887"/>
                  </a:lnTo>
                  <a:lnTo>
                    <a:pt x="8361" y="23995"/>
                  </a:lnTo>
                  <a:cubicBezTo>
                    <a:pt x="8361" y="26370"/>
                    <a:pt x="5640" y="28448"/>
                    <a:pt x="3364" y="2681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7" name="צורה חופשית: צורה 416">
              <a:extLst>
                <a:ext uri="{FF2B5EF4-FFF2-40B4-BE49-F238E27FC236}">
                  <a16:creationId xmlns:a16="http://schemas.microsoft.com/office/drawing/2014/main" id="{3DC1D839-2340-4DE7-F811-A49D4BCB260A}"/>
                </a:ext>
              </a:extLst>
            </p:cNvPr>
            <p:cNvSpPr/>
            <p:nvPr/>
          </p:nvSpPr>
          <p:spPr>
            <a:xfrm>
              <a:off x="3853241" y="842221"/>
              <a:ext cx="8361" cy="26285"/>
            </a:xfrm>
            <a:custGeom>
              <a:avLst/>
              <a:gdLst>
                <a:gd name="connsiteX0" fmla="*/ 4156 w 8361"/>
                <a:gd name="connsiteY0" fmla="*/ 25381 h 26285"/>
                <a:gd name="connsiteX1" fmla="*/ 4156 w 8361"/>
                <a:gd name="connsiteY1" fmla="*/ 25381 h 26285"/>
                <a:gd name="connsiteX2" fmla="*/ 0 w 8361"/>
                <a:gd name="connsiteY2" fmla="*/ 18108 h 26285"/>
                <a:gd name="connsiteX3" fmla="*/ 0 w 8361"/>
                <a:gd name="connsiteY3" fmla="*/ 0 h 26285"/>
                <a:gd name="connsiteX4" fmla="*/ 8361 w 8361"/>
                <a:gd name="connsiteY4" fmla="*/ 5888 h 26285"/>
                <a:gd name="connsiteX5" fmla="*/ 8361 w 8361"/>
                <a:gd name="connsiteY5" fmla="*/ 23995 h 26285"/>
                <a:gd name="connsiteX6" fmla="*/ 4205 w 8361"/>
                <a:gd name="connsiteY6" fmla="*/ 25381 h 2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1" h="26285">
                  <a:moveTo>
                    <a:pt x="4156" y="25381"/>
                  </a:moveTo>
                  <a:lnTo>
                    <a:pt x="4156" y="25381"/>
                  </a:lnTo>
                  <a:cubicBezTo>
                    <a:pt x="1831" y="23748"/>
                    <a:pt x="0" y="20483"/>
                    <a:pt x="0" y="18108"/>
                  </a:cubicBezTo>
                  <a:lnTo>
                    <a:pt x="0" y="0"/>
                  </a:lnTo>
                  <a:lnTo>
                    <a:pt x="8361" y="5888"/>
                  </a:lnTo>
                  <a:lnTo>
                    <a:pt x="8361" y="23995"/>
                  </a:lnTo>
                  <a:cubicBezTo>
                    <a:pt x="8361" y="26370"/>
                    <a:pt x="6481" y="27013"/>
                    <a:pt x="4205" y="2538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8" name="צורה חופשית: צורה 417">
              <a:extLst>
                <a:ext uri="{FF2B5EF4-FFF2-40B4-BE49-F238E27FC236}">
                  <a16:creationId xmlns:a16="http://schemas.microsoft.com/office/drawing/2014/main" id="{38C9BA3E-549A-FA6C-E742-F1CDBC4B5F82}"/>
                </a:ext>
              </a:extLst>
            </p:cNvPr>
            <p:cNvSpPr/>
            <p:nvPr/>
          </p:nvSpPr>
          <p:spPr>
            <a:xfrm>
              <a:off x="3851114" y="847762"/>
              <a:ext cx="13605" cy="12616"/>
            </a:xfrm>
            <a:custGeom>
              <a:avLst/>
              <a:gdLst>
                <a:gd name="connsiteX0" fmla="*/ 13606 w 13605"/>
                <a:gd name="connsiteY0" fmla="*/ 12616 h 12616"/>
                <a:gd name="connsiteX1" fmla="*/ 0 w 13605"/>
                <a:gd name="connsiteY1" fmla="*/ 2968 h 12616"/>
                <a:gd name="connsiteX2" fmla="*/ 0 w 13605"/>
                <a:gd name="connsiteY2" fmla="*/ 0 h 12616"/>
                <a:gd name="connsiteX3" fmla="*/ 13606 w 13605"/>
                <a:gd name="connsiteY3" fmla="*/ 9648 h 12616"/>
                <a:gd name="connsiteX4" fmla="*/ 13606 w 13605"/>
                <a:gd name="connsiteY4" fmla="*/ 12616 h 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5" h="12616">
                  <a:moveTo>
                    <a:pt x="13606" y="12616"/>
                  </a:moveTo>
                  <a:lnTo>
                    <a:pt x="0" y="2968"/>
                  </a:lnTo>
                  <a:lnTo>
                    <a:pt x="0" y="0"/>
                  </a:lnTo>
                  <a:lnTo>
                    <a:pt x="13606" y="9648"/>
                  </a:lnTo>
                  <a:lnTo>
                    <a:pt x="13606" y="12616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9" name="צורה חופשית: צורה 418">
              <a:extLst>
                <a:ext uri="{FF2B5EF4-FFF2-40B4-BE49-F238E27FC236}">
                  <a16:creationId xmlns:a16="http://schemas.microsoft.com/office/drawing/2014/main" id="{30B7AB63-3C0E-69B1-65AB-925D69D40246}"/>
                </a:ext>
              </a:extLst>
            </p:cNvPr>
            <p:cNvSpPr/>
            <p:nvPr/>
          </p:nvSpPr>
          <p:spPr>
            <a:xfrm>
              <a:off x="3853192" y="841528"/>
              <a:ext cx="10686" cy="6580"/>
            </a:xfrm>
            <a:custGeom>
              <a:avLst/>
              <a:gdLst>
                <a:gd name="connsiteX0" fmla="*/ 0 w 10686"/>
                <a:gd name="connsiteY0" fmla="*/ 693 h 6580"/>
                <a:gd name="connsiteX1" fmla="*/ 2325 w 10686"/>
                <a:gd name="connsiteY1" fmla="*/ 0 h 6580"/>
                <a:gd name="connsiteX2" fmla="*/ 10687 w 10686"/>
                <a:gd name="connsiteY2" fmla="*/ 5937 h 6580"/>
                <a:gd name="connsiteX3" fmla="*/ 8361 w 10686"/>
                <a:gd name="connsiteY3" fmla="*/ 6580 h 6580"/>
                <a:gd name="connsiteX4" fmla="*/ 0 w 10686"/>
                <a:gd name="connsiteY4" fmla="*/ 693 h 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6" h="6580">
                  <a:moveTo>
                    <a:pt x="0" y="693"/>
                  </a:moveTo>
                  <a:lnTo>
                    <a:pt x="2325" y="0"/>
                  </a:lnTo>
                  <a:lnTo>
                    <a:pt x="10687" y="5937"/>
                  </a:lnTo>
                  <a:lnTo>
                    <a:pt x="8361" y="6580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0" name="צורה חופשית: צורה 419">
              <a:extLst>
                <a:ext uri="{FF2B5EF4-FFF2-40B4-BE49-F238E27FC236}">
                  <a16:creationId xmlns:a16="http://schemas.microsoft.com/office/drawing/2014/main" id="{3CD94DD9-77F4-4908-309A-956903F27A47}"/>
                </a:ext>
              </a:extLst>
            </p:cNvPr>
            <p:cNvSpPr/>
            <p:nvPr/>
          </p:nvSpPr>
          <p:spPr>
            <a:xfrm>
              <a:off x="3937002" y="819150"/>
              <a:ext cx="16482" cy="21834"/>
            </a:xfrm>
            <a:custGeom>
              <a:avLst/>
              <a:gdLst>
                <a:gd name="connsiteX0" fmla="*/ 0 w 16482"/>
                <a:gd name="connsiteY0" fmla="*/ 21834 h 21834"/>
                <a:gd name="connsiteX1" fmla="*/ 15733 w 16482"/>
                <a:gd name="connsiteY1" fmla="*/ 18420 h 21834"/>
                <a:gd name="connsiteX2" fmla="*/ 11231 w 16482"/>
                <a:gd name="connsiteY2" fmla="*/ 313 h 21834"/>
                <a:gd name="connsiteX3" fmla="*/ 0 w 16482"/>
                <a:gd name="connsiteY3" fmla="*/ 21834 h 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" h="21834">
                  <a:moveTo>
                    <a:pt x="0" y="21834"/>
                  </a:moveTo>
                  <a:cubicBezTo>
                    <a:pt x="4849" y="14363"/>
                    <a:pt x="15733" y="18420"/>
                    <a:pt x="15733" y="18420"/>
                  </a:cubicBezTo>
                  <a:cubicBezTo>
                    <a:pt x="15733" y="18420"/>
                    <a:pt x="19196" y="-2804"/>
                    <a:pt x="11231" y="313"/>
                  </a:cubicBezTo>
                  <a:cubicBezTo>
                    <a:pt x="3265" y="3479"/>
                    <a:pt x="0" y="21834"/>
                    <a:pt x="0" y="2183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1" name="צורה חופשית: צורה 420">
              <a:extLst>
                <a:ext uri="{FF2B5EF4-FFF2-40B4-BE49-F238E27FC236}">
                  <a16:creationId xmlns:a16="http://schemas.microsoft.com/office/drawing/2014/main" id="{A148E3E3-A452-8007-A0C8-8EA883D68B5F}"/>
                </a:ext>
              </a:extLst>
            </p:cNvPr>
            <p:cNvSpPr/>
            <p:nvPr/>
          </p:nvSpPr>
          <p:spPr>
            <a:xfrm>
              <a:off x="3877695" y="741687"/>
              <a:ext cx="38675" cy="42525"/>
            </a:xfrm>
            <a:custGeom>
              <a:avLst/>
              <a:gdLst>
                <a:gd name="connsiteX0" fmla="*/ 19331 w 38675"/>
                <a:gd name="connsiteY0" fmla="*/ 28102 h 42525"/>
                <a:gd name="connsiteX1" fmla="*/ 38676 w 38675"/>
                <a:gd name="connsiteY1" fmla="*/ 42153 h 42525"/>
                <a:gd name="connsiteX2" fmla="*/ 11563 w 38675"/>
                <a:gd name="connsiteY2" fmla="*/ 3167 h 42525"/>
                <a:gd name="connsiteX3" fmla="*/ 5973 w 38675"/>
                <a:gd name="connsiteY3" fmla="*/ 1 h 42525"/>
                <a:gd name="connsiteX4" fmla="*/ 3252 w 38675"/>
                <a:gd name="connsiteY4" fmla="*/ 2573 h 42525"/>
                <a:gd name="connsiteX5" fmla="*/ 1421 w 38675"/>
                <a:gd name="connsiteY5" fmla="*/ 16426 h 42525"/>
                <a:gd name="connsiteX6" fmla="*/ 19331 w 38675"/>
                <a:gd name="connsiteY6" fmla="*/ 28102 h 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75" h="42525">
                  <a:moveTo>
                    <a:pt x="19331" y="28102"/>
                  </a:moveTo>
                  <a:cubicBezTo>
                    <a:pt x="22992" y="34188"/>
                    <a:pt x="29968" y="44627"/>
                    <a:pt x="38676" y="42153"/>
                  </a:cubicBezTo>
                  <a:cubicBezTo>
                    <a:pt x="31254" y="26618"/>
                    <a:pt x="26703" y="13310"/>
                    <a:pt x="11563" y="3167"/>
                  </a:cubicBezTo>
                  <a:cubicBezTo>
                    <a:pt x="10277" y="2326"/>
                    <a:pt x="7655" y="-49"/>
                    <a:pt x="5973" y="1"/>
                  </a:cubicBezTo>
                  <a:cubicBezTo>
                    <a:pt x="2510" y="100"/>
                    <a:pt x="5231" y="-49"/>
                    <a:pt x="3252" y="2573"/>
                  </a:cubicBezTo>
                  <a:cubicBezTo>
                    <a:pt x="36" y="6729"/>
                    <a:pt x="-1201" y="11825"/>
                    <a:pt x="1421" y="16426"/>
                  </a:cubicBezTo>
                  <a:cubicBezTo>
                    <a:pt x="4785" y="22462"/>
                    <a:pt x="12850" y="26025"/>
                    <a:pt x="19331" y="2810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2" name="צורה חופשית: צורה 421">
              <a:extLst>
                <a:ext uri="{FF2B5EF4-FFF2-40B4-BE49-F238E27FC236}">
                  <a16:creationId xmlns:a16="http://schemas.microsoft.com/office/drawing/2014/main" id="{434C94EF-A1E1-6A9A-B320-B0C6E2305078}"/>
                </a:ext>
              </a:extLst>
            </p:cNvPr>
            <p:cNvSpPr/>
            <p:nvPr/>
          </p:nvSpPr>
          <p:spPr>
            <a:xfrm>
              <a:off x="3861602" y="701614"/>
              <a:ext cx="28893" cy="62276"/>
            </a:xfrm>
            <a:custGeom>
              <a:avLst/>
              <a:gdLst>
                <a:gd name="connsiteX0" fmla="*/ 28893 w 28893"/>
                <a:gd name="connsiteY0" fmla="*/ 0 h 62276"/>
                <a:gd name="connsiteX1" fmla="*/ 25925 w 28893"/>
                <a:gd name="connsiteY1" fmla="*/ 42301 h 62276"/>
                <a:gd name="connsiteX2" fmla="*/ 19295 w 28893"/>
                <a:gd name="connsiteY2" fmla="*/ 61992 h 62276"/>
                <a:gd name="connsiteX3" fmla="*/ 7471 w 28893"/>
                <a:gd name="connsiteY3" fmla="*/ 41955 h 62276"/>
                <a:gd name="connsiteX4" fmla="*/ 0 w 28893"/>
                <a:gd name="connsiteY4" fmla="*/ 0 h 62276"/>
                <a:gd name="connsiteX5" fmla="*/ 28893 w 28893"/>
                <a:gd name="connsiteY5" fmla="*/ 0 h 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3" h="62276">
                  <a:moveTo>
                    <a:pt x="28893" y="0"/>
                  </a:moveTo>
                  <a:cubicBezTo>
                    <a:pt x="26321" y="13705"/>
                    <a:pt x="23253" y="28349"/>
                    <a:pt x="25925" y="42301"/>
                  </a:cubicBezTo>
                  <a:cubicBezTo>
                    <a:pt x="26865" y="47149"/>
                    <a:pt x="31268" y="64713"/>
                    <a:pt x="19295" y="61992"/>
                  </a:cubicBezTo>
                  <a:cubicBezTo>
                    <a:pt x="12764" y="60508"/>
                    <a:pt x="9103" y="46803"/>
                    <a:pt x="7471" y="41955"/>
                  </a:cubicBezTo>
                  <a:cubicBezTo>
                    <a:pt x="2870" y="28497"/>
                    <a:pt x="445" y="14150"/>
                    <a:pt x="0" y="0"/>
                  </a:cubicBezTo>
                  <a:lnTo>
                    <a:pt x="28893" y="0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3" name="צורה חופשית: צורה 422">
              <a:extLst>
                <a:ext uri="{FF2B5EF4-FFF2-40B4-BE49-F238E27FC236}">
                  <a16:creationId xmlns:a16="http://schemas.microsoft.com/office/drawing/2014/main" id="{B5A0B523-5E07-BFD6-64FF-CE51FFBAAE3D}"/>
                </a:ext>
              </a:extLst>
            </p:cNvPr>
            <p:cNvSpPr/>
            <p:nvPr/>
          </p:nvSpPr>
          <p:spPr>
            <a:xfrm>
              <a:off x="3861553" y="701553"/>
              <a:ext cx="11181" cy="51415"/>
            </a:xfrm>
            <a:custGeom>
              <a:avLst/>
              <a:gdLst>
                <a:gd name="connsiteX0" fmla="*/ 49 w 11181"/>
                <a:gd name="connsiteY0" fmla="*/ 61 h 51415"/>
                <a:gd name="connsiteX1" fmla="*/ 11181 w 11181"/>
                <a:gd name="connsiteY1" fmla="*/ 51416 h 51415"/>
                <a:gd name="connsiteX2" fmla="*/ 7075 w 11181"/>
                <a:gd name="connsiteY2" fmla="*/ 15695 h 51415"/>
                <a:gd name="connsiteX3" fmla="*/ 5789 w 11181"/>
                <a:gd name="connsiteY3" fmla="*/ 1397 h 51415"/>
                <a:gd name="connsiteX4" fmla="*/ 0 w 11181"/>
                <a:gd name="connsiteY4" fmla="*/ 61 h 5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1" h="51415">
                  <a:moveTo>
                    <a:pt x="49" y="61"/>
                  </a:moveTo>
                  <a:cubicBezTo>
                    <a:pt x="594" y="17328"/>
                    <a:pt x="3810" y="35534"/>
                    <a:pt x="11181" y="51416"/>
                  </a:cubicBezTo>
                  <a:cubicBezTo>
                    <a:pt x="9648" y="39542"/>
                    <a:pt x="8262" y="27618"/>
                    <a:pt x="7075" y="15695"/>
                  </a:cubicBezTo>
                  <a:cubicBezTo>
                    <a:pt x="6778" y="12479"/>
                    <a:pt x="7669" y="3920"/>
                    <a:pt x="5789" y="1397"/>
                  </a:cubicBezTo>
                  <a:cubicBezTo>
                    <a:pt x="4403" y="-434"/>
                    <a:pt x="3166" y="61"/>
                    <a:pt x="0" y="6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4" name="צורה חופשית: צורה 423">
              <a:extLst>
                <a:ext uri="{FF2B5EF4-FFF2-40B4-BE49-F238E27FC236}">
                  <a16:creationId xmlns:a16="http://schemas.microsoft.com/office/drawing/2014/main" id="{64C43907-9CC8-24C0-6D67-FBCD579F2350}"/>
                </a:ext>
              </a:extLst>
            </p:cNvPr>
            <p:cNvSpPr/>
            <p:nvPr/>
          </p:nvSpPr>
          <p:spPr>
            <a:xfrm>
              <a:off x="3864148" y="743407"/>
              <a:ext cx="42476" cy="33564"/>
            </a:xfrm>
            <a:custGeom>
              <a:avLst/>
              <a:gdLst>
                <a:gd name="connsiteX0" fmla="*/ 42476 w 42476"/>
                <a:gd name="connsiteY0" fmla="*/ 29104 h 33564"/>
                <a:gd name="connsiteX1" fmla="*/ 19965 w 42476"/>
                <a:gd name="connsiteY1" fmla="*/ 33211 h 33564"/>
                <a:gd name="connsiteX2" fmla="*/ 6013 w 42476"/>
                <a:gd name="connsiteY2" fmla="*/ 32568 h 33564"/>
                <a:gd name="connsiteX3" fmla="*/ 175 w 42476"/>
                <a:gd name="connsiteY3" fmla="*/ 11096 h 33564"/>
                <a:gd name="connsiteX4" fmla="*/ 28030 w 42476"/>
                <a:gd name="connsiteY4" fmla="*/ 7682 h 33564"/>
                <a:gd name="connsiteX5" fmla="*/ 42476 w 42476"/>
                <a:gd name="connsiteY5" fmla="*/ 29203 h 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76" h="33564">
                  <a:moveTo>
                    <a:pt x="42476" y="29104"/>
                  </a:moveTo>
                  <a:cubicBezTo>
                    <a:pt x="35500" y="32172"/>
                    <a:pt x="27584" y="33013"/>
                    <a:pt x="19965" y="33211"/>
                  </a:cubicBezTo>
                  <a:cubicBezTo>
                    <a:pt x="16997" y="33260"/>
                    <a:pt x="8586" y="34299"/>
                    <a:pt x="6013" y="32568"/>
                  </a:cubicBezTo>
                  <a:cubicBezTo>
                    <a:pt x="1264" y="29302"/>
                    <a:pt x="-616" y="16043"/>
                    <a:pt x="175" y="11096"/>
                  </a:cubicBezTo>
                  <a:cubicBezTo>
                    <a:pt x="2748" y="-4588"/>
                    <a:pt x="19718" y="-1669"/>
                    <a:pt x="28030" y="7682"/>
                  </a:cubicBezTo>
                  <a:cubicBezTo>
                    <a:pt x="33769" y="14114"/>
                    <a:pt x="38073" y="21881"/>
                    <a:pt x="42476" y="292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5" name="צורה חופשית: צורה 424">
              <a:extLst>
                <a:ext uri="{FF2B5EF4-FFF2-40B4-BE49-F238E27FC236}">
                  <a16:creationId xmlns:a16="http://schemas.microsoft.com/office/drawing/2014/main" id="{2EE6DCE1-AF98-8329-DABB-EC748DA401C8}"/>
                </a:ext>
              </a:extLst>
            </p:cNvPr>
            <p:cNvSpPr/>
            <p:nvPr/>
          </p:nvSpPr>
          <p:spPr>
            <a:xfrm>
              <a:off x="3890322" y="771125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6" name="צורה חופשית: צורה 425">
              <a:extLst>
                <a:ext uri="{FF2B5EF4-FFF2-40B4-BE49-F238E27FC236}">
                  <a16:creationId xmlns:a16="http://schemas.microsoft.com/office/drawing/2014/main" id="{71CCEF44-44FD-777A-B220-0E378A87923D}"/>
                </a:ext>
              </a:extLst>
            </p:cNvPr>
            <p:cNvSpPr/>
            <p:nvPr/>
          </p:nvSpPr>
          <p:spPr>
            <a:xfrm>
              <a:off x="3882802" y="768354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7" name="צורה חופשית: צורה 426">
              <a:extLst>
                <a:ext uri="{FF2B5EF4-FFF2-40B4-BE49-F238E27FC236}">
                  <a16:creationId xmlns:a16="http://schemas.microsoft.com/office/drawing/2014/main" id="{1C9B97A2-D983-5788-E4E8-7D324189DA57}"/>
                </a:ext>
              </a:extLst>
            </p:cNvPr>
            <p:cNvSpPr/>
            <p:nvPr/>
          </p:nvSpPr>
          <p:spPr>
            <a:xfrm>
              <a:off x="3875332" y="765633"/>
              <a:ext cx="11097" cy="25195"/>
            </a:xfrm>
            <a:custGeom>
              <a:avLst/>
              <a:gdLst>
                <a:gd name="connsiteX0" fmla="*/ 7149 w 11097"/>
                <a:gd name="connsiteY0" fmla="*/ 25184 h 25195"/>
                <a:gd name="connsiteX1" fmla="*/ 5319 w 11097"/>
                <a:gd name="connsiteY1" fmla="*/ 1 h 25195"/>
                <a:gd name="connsiteX2" fmla="*/ 7149 w 11097"/>
                <a:gd name="connsiteY2" fmla="*/ 25184 h 2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7" h="25195">
                  <a:moveTo>
                    <a:pt x="7149" y="25184"/>
                  </a:moveTo>
                  <a:cubicBezTo>
                    <a:pt x="-420" y="23897"/>
                    <a:pt x="-3389" y="150"/>
                    <a:pt x="5319" y="1"/>
                  </a:cubicBezTo>
                  <a:cubicBezTo>
                    <a:pt x="14471" y="-197"/>
                    <a:pt x="10909" y="25827"/>
                    <a:pt x="7149" y="2518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8" name="צורה חופשית: צורה 427">
              <a:extLst>
                <a:ext uri="{FF2B5EF4-FFF2-40B4-BE49-F238E27FC236}">
                  <a16:creationId xmlns:a16="http://schemas.microsoft.com/office/drawing/2014/main" id="{6F26F30F-425F-7B7B-4DFF-4EF477648CAA}"/>
                </a:ext>
              </a:extLst>
            </p:cNvPr>
            <p:cNvSpPr/>
            <p:nvPr/>
          </p:nvSpPr>
          <p:spPr>
            <a:xfrm>
              <a:off x="3868688" y="767586"/>
              <a:ext cx="9940" cy="19273"/>
            </a:xfrm>
            <a:custGeom>
              <a:avLst/>
              <a:gdLst>
                <a:gd name="connsiteX0" fmla="*/ 8450 w 9940"/>
                <a:gd name="connsiteY0" fmla="*/ 19273 h 19273"/>
                <a:gd name="connsiteX1" fmla="*/ 2958 w 9940"/>
                <a:gd name="connsiteY1" fmla="*/ 76 h 19273"/>
                <a:gd name="connsiteX2" fmla="*/ 8450 w 9940"/>
                <a:gd name="connsiteY2" fmla="*/ 19273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0" h="19273">
                  <a:moveTo>
                    <a:pt x="8450" y="19273"/>
                  </a:moveTo>
                  <a:cubicBezTo>
                    <a:pt x="2463" y="19372"/>
                    <a:pt x="-3870" y="1462"/>
                    <a:pt x="2958" y="76"/>
                  </a:cubicBezTo>
                  <a:cubicBezTo>
                    <a:pt x="10033" y="-1408"/>
                    <a:pt x="11468" y="19223"/>
                    <a:pt x="8450" y="1927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9" name="צורה חופשית: צורה 428">
              <a:extLst>
                <a:ext uri="{FF2B5EF4-FFF2-40B4-BE49-F238E27FC236}">
                  <a16:creationId xmlns:a16="http://schemas.microsoft.com/office/drawing/2014/main" id="{2DDE934D-6198-EBE6-1D67-D34E4D468D71}"/>
                </a:ext>
              </a:extLst>
            </p:cNvPr>
            <p:cNvSpPr/>
            <p:nvPr/>
          </p:nvSpPr>
          <p:spPr>
            <a:xfrm>
              <a:off x="3864153" y="744756"/>
              <a:ext cx="6602" cy="31169"/>
            </a:xfrm>
            <a:custGeom>
              <a:avLst/>
              <a:gdLst>
                <a:gd name="connsiteX0" fmla="*/ 5761 w 6602"/>
                <a:gd name="connsiteY0" fmla="*/ 31169 h 31169"/>
                <a:gd name="connsiteX1" fmla="*/ 6602 w 6602"/>
                <a:gd name="connsiteY1" fmla="*/ 0 h 31169"/>
                <a:gd name="connsiteX2" fmla="*/ 5761 w 6602"/>
                <a:gd name="connsiteY2" fmla="*/ 31169 h 3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2" h="31169">
                  <a:moveTo>
                    <a:pt x="5761" y="31169"/>
                  </a:moveTo>
                  <a:cubicBezTo>
                    <a:pt x="5761" y="31169"/>
                    <a:pt x="-7745" y="8064"/>
                    <a:pt x="6602" y="0"/>
                  </a:cubicBezTo>
                  <a:cubicBezTo>
                    <a:pt x="814" y="9648"/>
                    <a:pt x="5761" y="31169"/>
                    <a:pt x="5761" y="31169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0" name="צורה חופשית: צורה 429">
              <a:extLst>
                <a:ext uri="{FF2B5EF4-FFF2-40B4-BE49-F238E27FC236}">
                  <a16:creationId xmlns:a16="http://schemas.microsoft.com/office/drawing/2014/main" id="{29293AD0-B74B-E764-F5D4-E05418E63B50}"/>
                </a:ext>
              </a:extLst>
            </p:cNvPr>
            <p:cNvSpPr/>
            <p:nvPr/>
          </p:nvSpPr>
          <p:spPr>
            <a:xfrm>
              <a:off x="3859058" y="491061"/>
              <a:ext cx="71552" cy="165855"/>
            </a:xfrm>
            <a:custGeom>
              <a:avLst/>
              <a:gdLst>
                <a:gd name="connsiteX0" fmla="*/ 48556 w 71552"/>
                <a:gd name="connsiteY0" fmla="*/ 136 h 165855"/>
                <a:gd name="connsiteX1" fmla="*/ 67604 w 71552"/>
                <a:gd name="connsiteY1" fmla="*/ 72765 h 165855"/>
                <a:gd name="connsiteX2" fmla="*/ 15061 w 71552"/>
                <a:gd name="connsiteY2" fmla="*/ 165233 h 165855"/>
                <a:gd name="connsiteX3" fmla="*/ 5414 w 71552"/>
                <a:gd name="connsiteY3" fmla="*/ 109525 h 165855"/>
                <a:gd name="connsiteX4" fmla="*/ 48556 w 71552"/>
                <a:gd name="connsiteY4" fmla="*/ 136 h 1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52" h="165855">
                  <a:moveTo>
                    <a:pt x="48556" y="136"/>
                  </a:moveTo>
                  <a:cubicBezTo>
                    <a:pt x="69088" y="2610"/>
                    <a:pt x="77053" y="42882"/>
                    <a:pt x="67604" y="72765"/>
                  </a:cubicBezTo>
                  <a:cubicBezTo>
                    <a:pt x="58105" y="102648"/>
                    <a:pt x="39898" y="173199"/>
                    <a:pt x="15061" y="165233"/>
                  </a:cubicBezTo>
                  <a:cubicBezTo>
                    <a:pt x="-9775" y="157218"/>
                    <a:pt x="3039" y="129760"/>
                    <a:pt x="5414" y="109525"/>
                  </a:cubicBezTo>
                  <a:cubicBezTo>
                    <a:pt x="9669" y="73557"/>
                    <a:pt x="16793" y="-3674"/>
                    <a:pt x="48556" y="13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1" name="צורה חופשית: צורה 430">
              <a:extLst>
                <a:ext uri="{FF2B5EF4-FFF2-40B4-BE49-F238E27FC236}">
                  <a16:creationId xmlns:a16="http://schemas.microsoft.com/office/drawing/2014/main" id="{28CD11F0-6984-D42E-DF0E-94AC521666F6}"/>
                </a:ext>
              </a:extLst>
            </p:cNvPr>
            <p:cNvSpPr/>
            <p:nvPr/>
          </p:nvSpPr>
          <p:spPr>
            <a:xfrm>
              <a:off x="3859055" y="491061"/>
              <a:ext cx="58602" cy="163650"/>
            </a:xfrm>
            <a:custGeom>
              <a:avLst/>
              <a:gdLst>
                <a:gd name="connsiteX0" fmla="*/ 35795 w 58602"/>
                <a:gd name="connsiteY0" fmla="*/ 12257 h 163650"/>
                <a:gd name="connsiteX1" fmla="*/ 58603 w 58602"/>
                <a:gd name="connsiteY1" fmla="*/ 5034 h 163650"/>
                <a:gd name="connsiteX2" fmla="*/ 48559 w 58602"/>
                <a:gd name="connsiteY2" fmla="*/ 136 h 163650"/>
                <a:gd name="connsiteX3" fmla="*/ 5417 w 58602"/>
                <a:gd name="connsiteY3" fmla="*/ 109525 h 163650"/>
                <a:gd name="connsiteX4" fmla="*/ 11206 w 58602"/>
                <a:gd name="connsiteY4" fmla="*/ 163650 h 163650"/>
                <a:gd name="connsiteX5" fmla="*/ 35795 w 58602"/>
                <a:gd name="connsiteY5" fmla="*/ 12208 h 1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2" h="163650">
                  <a:moveTo>
                    <a:pt x="35795" y="12257"/>
                  </a:moveTo>
                  <a:cubicBezTo>
                    <a:pt x="40149" y="5281"/>
                    <a:pt x="52072" y="4044"/>
                    <a:pt x="58603" y="5034"/>
                  </a:cubicBezTo>
                  <a:cubicBezTo>
                    <a:pt x="55684" y="2313"/>
                    <a:pt x="52369" y="581"/>
                    <a:pt x="48559" y="136"/>
                  </a:cubicBezTo>
                  <a:cubicBezTo>
                    <a:pt x="16747" y="-3674"/>
                    <a:pt x="9672" y="73557"/>
                    <a:pt x="5417" y="109525"/>
                  </a:cubicBezTo>
                  <a:cubicBezTo>
                    <a:pt x="3141" y="128622"/>
                    <a:pt x="-8337" y="154102"/>
                    <a:pt x="11206" y="163650"/>
                  </a:cubicBezTo>
                  <a:cubicBezTo>
                    <a:pt x="9177" y="111157"/>
                    <a:pt x="6110" y="59753"/>
                    <a:pt x="35795" y="1220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2" name="צורה חופשית: צורה 431">
              <a:extLst>
                <a:ext uri="{FF2B5EF4-FFF2-40B4-BE49-F238E27FC236}">
                  <a16:creationId xmlns:a16="http://schemas.microsoft.com/office/drawing/2014/main" id="{1BCF5306-E9AE-AFE5-4F11-B8B75ADDEA22}"/>
                </a:ext>
              </a:extLst>
            </p:cNvPr>
            <p:cNvSpPr/>
            <p:nvPr/>
          </p:nvSpPr>
          <p:spPr>
            <a:xfrm>
              <a:off x="3863581" y="721997"/>
              <a:ext cx="33049" cy="28116"/>
            </a:xfrm>
            <a:custGeom>
              <a:avLst/>
              <a:gdLst>
                <a:gd name="connsiteX0" fmla="*/ 0 w 33049"/>
                <a:gd name="connsiteY0" fmla="*/ 4651 h 28116"/>
                <a:gd name="connsiteX1" fmla="*/ 891 w 33049"/>
                <a:gd name="connsiteY1" fmla="*/ 23154 h 28116"/>
                <a:gd name="connsiteX2" fmla="*/ 15634 w 33049"/>
                <a:gd name="connsiteY2" fmla="*/ 27953 h 28116"/>
                <a:gd name="connsiteX3" fmla="*/ 33049 w 33049"/>
                <a:gd name="connsiteY3" fmla="*/ 23006 h 28116"/>
                <a:gd name="connsiteX4" fmla="*/ 32060 w 33049"/>
                <a:gd name="connsiteY4" fmla="*/ 0 h 28116"/>
                <a:gd name="connsiteX5" fmla="*/ 0 w 33049"/>
                <a:gd name="connsiteY5" fmla="*/ 4601 h 2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49" h="28116">
                  <a:moveTo>
                    <a:pt x="0" y="4651"/>
                  </a:moveTo>
                  <a:cubicBezTo>
                    <a:pt x="445" y="17860"/>
                    <a:pt x="891" y="23154"/>
                    <a:pt x="891" y="23154"/>
                  </a:cubicBezTo>
                  <a:cubicBezTo>
                    <a:pt x="891" y="23154"/>
                    <a:pt x="5046" y="27013"/>
                    <a:pt x="15634" y="27953"/>
                  </a:cubicBezTo>
                  <a:cubicBezTo>
                    <a:pt x="29586" y="29190"/>
                    <a:pt x="33049" y="23006"/>
                    <a:pt x="33049" y="23006"/>
                  </a:cubicBezTo>
                  <a:lnTo>
                    <a:pt x="32060" y="0"/>
                  </a:lnTo>
                  <a:lnTo>
                    <a:pt x="0" y="4601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3" name="צורה חופשית: צורה 432">
              <a:extLst>
                <a:ext uri="{FF2B5EF4-FFF2-40B4-BE49-F238E27FC236}">
                  <a16:creationId xmlns:a16="http://schemas.microsoft.com/office/drawing/2014/main" id="{3C0BAFA0-B001-7C0C-F91D-ACA055923C13}"/>
                </a:ext>
              </a:extLst>
            </p:cNvPr>
            <p:cNvSpPr/>
            <p:nvPr/>
          </p:nvSpPr>
          <p:spPr>
            <a:xfrm>
              <a:off x="3858088" y="619057"/>
              <a:ext cx="42051" cy="127173"/>
            </a:xfrm>
            <a:custGeom>
              <a:avLst/>
              <a:gdLst>
                <a:gd name="connsiteX0" fmla="*/ 1 w 42051"/>
                <a:gd name="connsiteY0" fmla="*/ 16508 h 127173"/>
                <a:gd name="connsiteX1" fmla="*/ 1535 w 42051"/>
                <a:gd name="connsiteY1" fmla="*/ 118921 h 127173"/>
                <a:gd name="connsiteX2" fmla="*/ 40472 w 42051"/>
                <a:gd name="connsiteY2" fmla="*/ 120207 h 127173"/>
                <a:gd name="connsiteX3" fmla="*/ 41065 w 42051"/>
                <a:gd name="connsiteY3" fmla="*/ 20219 h 127173"/>
                <a:gd name="connsiteX4" fmla="*/ 1 w 42051"/>
                <a:gd name="connsiteY4" fmla="*/ 16508 h 12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51" h="127173">
                  <a:moveTo>
                    <a:pt x="1" y="16508"/>
                  </a:moveTo>
                  <a:cubicBezTo>
                    <a:pt x="446" y="75433"/>
                    <a:pt x="1040" y="92254"/>
                    <a:pt x="1535" y="118921"/>
                  </a:cubicBezTo>
                  <a:cubicBezTo>
                    <a:pt x="5740" y="127282"/>
                    <a:pt x="33199" y="131735"/>
                    <a:pt x="40472" y="120207"/>
                  </a:cubicBezTo>
                  <a:cubicBezTo>
                    <a:pt x="40472" y="103683"/>
                    <a:pt x="43589" y="34567"/>
                    <a:pt x="41065" y="20219"/>
                  </a:cubicBezTo>
                  <a:cubicBezTo>
                    <a:pt x="38542" y="5871"/>
                    <a:pt x="-246" y="-15106"/>
                    <a:pt x="1" y="1650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4" name="צורה חופשית: צורה 433">
              <a:extLst>
                <a:ext uri="{FF2B5EF4-FFF2-40B4-BE49-F238E27FC236}">
                  <a16:creationId xmlns:a16="http://schemas.microsoft.com/office/drawing/2014/main" id="{EB14E59D-11BD-3693-FF6F-CA3904E01930}"/>
                </a:ext>
              </a:extLst>
            </p:cNvPr>
            <p:cNvSpPr/>
            <p:nvPr/>
          </p:nvSpPr>
          <p:spPr>
            <a:xfrm>
              <a:off x="3858138" y="619139"/>
              <a:ext cx="11380" cy="125270"/>
            </a:xfrm>
            <a:custGeom>
              <a:avLst/>
              <a:gdLst>
                <a:gd name="connsiteX0" fmla="*/ 10985 w 11380"/>
                <a:gd name="connsiteY0" fmla="*/ 49 h 125270"/>
                <a:gd name="connsiteX1" fmla="*/ 2 w 11380"/>
                <a:gd name="connsiteY1" fmla="*/ 16426 h 125270"/>
                <a:gd name="connsiteX2" fmla="*/ 1535 w 11380"/>
                <a:gd name="connsiteY2" fmla="*/ 118839 h 125270"/>
                <a:gd name="connsiteX3" fmla="*/ 11381 w 11380"/>
                <a:gd name="connsiteY3" fmla="*/ 125270 h 125270"/>
                <a:gd name="connsiteX4" fmla="*/ 7225 w 11380"/>
                <a:gd name="connsiteY4" fmla="*/ 119729 h 125270"/>
                <a:gd name="connsiteX5" fmla="*/ 4751 w 11380"/>
                <a:gd name="connsiteY5" fmla="*/ 19740 h 125270"/>
                <a:gd name="connsiteX6" fmla="*/ 10985 w 11380"/>
                <a:gd name="connsiteY6" fmla="*/ 0 h 12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80" h="125270">
                  <a:moveTo>
                    <a:pt x="10985" y="49"/>
                  </a:moveTo>
                  <a:cubicBezTo>
                    <a:pt x="4652" y="693"/>
                    <a:pt x="-97" y="5294"/>
                    <a:pt x="2" y="16426"/>
                  </a:cubicBezTo>
                  <a:cubicBezTo>
                    <a:pt x="447" y="75350"/>
                    <a:pt x="1040" y="92172"/>
                    <a:pt x="1535" y="118839"/>
                  </a:cubicBezTo>
                  <a:cubicBezTo>
                    <a:pt x="2871" y="121510"/>
                    <a:pt x="6631" y="123786"/>
                    <a:pt x="11381" y="125270"/>
                  </a:cubicBezTo>
                  <a:cubicBezTo>
                    <a:pt x="9055" y="122994"/>
                    <a:pt x="7225" y="121065"/>
                    <a:pt x="7225" y="119729"/>
                  </a:cubicBezTo>
                  <a:cubicBezTo>
                    <a:pt x="12321" y="88115"/>
                    <a:pt x="-4253" y="48931"/>
                    <a:pt x="4751" y="19740"/>
                  </a:cubicBezTo>
                  <a:cubicBezTo>
                    <a:pt x="6977" y="12616"/>
                    <a:pt x="9748" y="6085"/>
                    <a:pt x="10985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5" name="צורה חופשית: צורה 434">
              <a:extLst>
                <a:ext uri="{FF2B5EF4-FFF2-40B4-BE49-F238E27FC236}">
                  <a16:creationId xmlns:a16="http://schemas.microsoft.com/office/drawing/2014/main" id="{1E340BBF-28EC-262B-0880-4742BE44F05B}"/>
                </a:ext>
              </a:extLst>
            </p:cNvPr>
            <p:cNvSpPr/>
            <p:nvPr/>
          </p:nvSpPr>
          <p:spPr>
            <a:xfrm>
              <a:off x="3945200" y="351115"/>
              <a:ext cx="86898" cy="58250"/>
            </a:xfrm>
            <a:custGeom>
              <a:avLst/>
              <a:gdLst>
                <a:gd name="connsiteX0" fmla="*/ 85854 w 86898"/>
                <a:gd name="connsiteY0" fmla="*/ 34849 h 58250"/>
                <a:gd name="connsiteX1" fmla="*/ 81401 w 86898"/>
                <a:gd name="connsiteY1" fmla="*/ 22925 h 58250"/>
                <a:gd name="connsiteX2" fmla="*/ 54784 w 86898"/>
                <a:gd name="connsiteY2" fmla="*/ 34948 h 58250"/>
                <a:gd name="connsiteX3" fmla="*/ 22229 w 86898"/>
                <a:gd name="connsiteY3" fmla="*/ 40143 h 58250"/>
                <a:gd name="connsiteX4" fmla="*/ 23961 w 86898"/>
                <a:gd name="connsiteY4" fmla="*/ 47910 h 58250"/>
                <a:gd name="connsiteX5" fmla="*/ 15995 w 86898"/>
                <a:gd name="connsiteY5" fmla="*/ 58250 h 58250"/>
                <a:gd name="connsiteX6" fmla="*/ 15995 w 86898"/>
                <a:gd name="connsiteY6" fmla="*/ 58250 h 58250"/>
                <a:gd name="connsiteX7" fmla="*/ 11592 w 86898"/>
                <a:gd name="connsiteY7" fmla="*/ 45634 h 58250"/>
                <a:gd name="connsiteX8" fmla="*/ 4814 w 86898"/>
                <a:gd name="connsiteY8" fmla="*/ 47861 h 58250"/>
                <a:gd name="connsiteX9" fmla="*/ 2885 w 86898"/>
                <a:gd name="connsiteY9" fmla="*/ 14218 h 58250"/>
                <a:gd name="connsiteX10" fmla="*/ 9069 w 86898"/>
                <a:gd name="connsiteY10" fmla="*/ 7143 h 58250"/>
                <a:gd name="connsiteX11" fmla="*/ 74326 w 86898"/>
                <a:gd name="connsiteY11" fmla="*/ 6500 h 58250"/>
                <a:gd name="connsiteX12" fmla="*/ 85804 w 86898"/>
                <a:gd name="connsiteY12" fmla="*/ 34799 h 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98" h="58250">
                  <a:moveTo>
                    <a:pt x="85854" y="34849"/>
                  </a:moveTo>
                  <a:lnTo>
                    <a:pt x="81401" y="22925"/>
                  </a:lnTo>
                  <a:cubicBezTo>
                    <a:pt x="81401" y="22925"/>
                    <a:pt x="70863" y="39945"/>
                    <a:pt x="54784" y="34948"/>
                  </a:cubicBezTo>
                  <a:cubicBezTo>
                    <a:pt x="28562" y="26784"/>
                    <a:pt x="19360" y="29555"/>
                    <a:pt x="22229" y="40143"/>
                  </a:cubicBezTo>
                  <a:lnTo>
                    <a:pt x="23961" y="47910"/>
                  </a:lnTo>
                  <a:cubicBezTo>
                    <a:pt x="25148" y="53056"/>
                    <a:pt x="21339" y="58003"/>
                    <a:pt x="15995" y="58250"/>
                  </a:cubicBezTo>
                  <a:lnTo>
                    <a:pt x="15995" y="58250"/>
                  </a:lnTo>
                  <a:cubicBezTo>
                    <a:pt x="15995" y="58250"/>
                    <a:pt x="20795" y="46327"/>
                    <a:pt x="11592" y="45634"/>
                  </a:cubicBezTo>
                  <a:cubicBezTo>
                    <a:pt x="6793" y="45288"/>
                    <a:pt x="4814" y="47861"/>
                    <a:pt x="4814" y="47861"/>
                  </a:cubicBezTo>
                  <a:cubicBezTo>
                    <a:pt x="4814" y="47861"/>
                    <a:pt x="-4586" y="26389"/>
                    <a:pt x="2885" y="14218"/>
                  </a:cubicBezTo>
                  <a:cubicBezTo>
                    <a:pt x="4369" y="11794"/>
                    <a:pt x="6546" y="9419"/>
                    <a:pt x="9069" y="7143"/>
                  </a:cubicBezTo>
                  <a:cubicBezTo>
                    <a:pt x="21636" y="-4088"/>
                    <a:pt x="61760" y="-328"/>
                    <a:pt x="74326" y="6500"/>
                  </a:cubicBezTo>
                  <a:cubicBezTo>
                    <a:pt x="92137" y="16197"/>
                    <a:pt x="85804" y="34799"/>
                    <a:pt x="85804" y="3479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6" name="צורה חופשית: צורה 435">
              <a:extLst>
                <a:ext uri="{FF2B5EF4-FFF2-40B4-BE49-F238E27FC236}">
                  <a16:creationId xmlns:a16="http://schemas.microsoft.com/office/drawing/2014/main" id="{344AC517-553F-D839-21F1-ED7C5B218FE3}"/>
                </a:ext>
              </a:extLst>
            </p:cNvPr>
            <p:cNvSpPr/>
            <p:nvPr/>
          </p:nvSpPr>
          <p:spPr>
            <a:xfrm>
              <a:off x="3948236" y="357615"/>
              <a:ext cx="22656" cy="51800"/>
            </a:xfrm>
            <a:custGeom>
              <a:avLst/>
              <a:gdLst>
                <a:gd name="connsiteX0" fmla="*/ 2768 w 22656"/>
                <a:gd name="connsiteY0" fmla="*/ 12418 h 51800"/>
                <a:gd name="connsiteX1" fmla="*/ 22657 w 22656"/>
                <a:gd name="connsiteY1" fmla="*/ 0 h 51800"/>
                <a:gd name="connsiteX2" fmla="*/ 18501 w 22656"/>
                <a:gd name="connsiteY2" fmla="*/ 31268 h 51800"/>
                <a:gd name="connsiteX3" fmla="*/ 19193 w 22656"/>
                <a:gd name="connsiteY3" fmla="*/ 34781 h 51800"/>
                <a:gd name="connsiteX4" fmla="*/ 20282 w 22656"/>
                <a:gd name="connsiteY4" fmla="*/ 39877 h 51800"/>
                <a:gd name="connsiteX5" fmla="*/ 20579 w 22656"/>
                <a:gd name="connsiteY5" fmla="*/ 41163 h 51800"/>
                <a:gd name="connsiteX6" fmla="*/ 20579 w 22656"/>
                <a:gd name="connsiteY6" fmla="*/ 41163 h 51800"/>
                <a:gd name="connsiteX7" fmla="*/ 20579 w 22656"/>
                <a:gd name="connsiteY7" fmla="*/ 41410 h 51800"/>
                <a:gd name="connsiteX8" fmla="*/ 12762 w 22656"/>
                <a:gd name="connsiteY8" fmla="*/ 51800 h 51800"/>
                <a:gd name="connsiteX9" fmla="*/ 12762 w 22656"/>
                <a:gd name="connsiteY9" fmla="*/ 51800 h 51800"/>
                <a:gd name="connsiteX10" fmla="*/ 8457 w 22656"/>
                <a:gd name="connsiteY10" fmla="*/ 39184 h 51800"/>
                <a:gd name="connsiteX11" fmla="*/ 1778 w 22656"/>
                <a:gd name="connsiteY11" fmla="*/ 41410 h 51800"/>
                <a:gd name="connsiteX12" fmla="*/ 937 w 22656"/>
                <a:gd name="connsiteY12" fmla="*/ 38195 h 51800"/>
                <a:gd name="connsiteX13" fmla="*/ 442 w 22656"/>
                <a:gd name="connsiteY13" fmla="*/ 38244 h 51800"/>
                <a:gd name="connsiteX14" fmla="*/ 2768 w 22656"/>
                <a:gd name="connsiteY14" fmla="*/ 12418 h 5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56" h="51800">
                  <a:moveTo>
                    <a:pt x="2768" y="12418"/>
                  </a:moveTo>
                  <a:cubicBezTo>
                    <a:pt x="5093" y="8114"/>
                    <a:pt x="11228" y="1682"/>
                    <a:pt x="22657" y="0"/>
                  </a:cubicBezTo>
                  <a:cubicBezTo>
                    <a:pt x="12069" y="9549"/>
                    <a:pt x="12860" y="21769"/>
                    <a:pt x="18501" y="31268"/>
                  </a:cubicBezTo>
                  <a:cubicBezTo>
                    <a:pt x="18600" y="32455"/>
                    <a:pt x="18847" y="33643"/>
                    <a:pt x="19193" y="34781"/>
                  </a:cubicBezTo>
                  <a:cubicBezTo>
                    <a:pt x="19292" y="36512"/>
                    <a:pt x="19639" y="38244"/>
                    <a:pt x="20282" y="39877"/>
                  </a:cubicBezTo>
                  <a:cubicBezTo>
                    <a:pt x="20381" y="40322"/>
                    <a:pt x="20480" y="40718"/>
                    <a:pt x="20579" y="41163"/>
                  </a:cubicBezTo>
                  <a:cubicBezTo>
                    <a:pt x="20579" y="41163"/>
                    <a:pt x="20579" y="41163"/>
                    <a:pt x="20579" y="41163"/>
                  </a:cubicBezTo>
                  <a:lnTo>
                    <a:pt x="20579" y="41410"/>
                  </a:lnTo>
                  <a:cubicBezTo>
                    <a:pt x="21766" y="46556"/>
                    <a:pt x="18006" y="51503"/>
                    <a:pt x="12762" y="51800"/>
                  </a:cubicBezTo>
                  <a:lnTo>
                    <a:pt x="12762" y="51800"/>
                  </a:lnTo>
                  <a:cubicBezTo>
                    <a:pt x="12762" y="51800"/>
                    <a:pt x="17511" y="39877"/>
                    <a:pt x="8457" y="39184"/>
                  </a:cubicBezTo>
                  <a:cubicBezTo>
                    <a:pt x="3708" y="38838"/>
                    <a:pt x="1778" y="41410"/>
                    <a:pt x="1778" y="41410"/>
                  </a:cubicBezTo>
                  <a:cubicBezTo>
                    <a:pt x="1778" y="41410"/>
                    <a:pt x="1333" y="40223"/>
                    <a:pt x="937" y="38195"/>
                  </a:cubicBezTo>
                  <a:cubicBezTo>
                    <a:pt x="789" y="38195"/>
                    <a:pt x="640" y="38195"/>
                    <a:pt x="442" y="38244"/>
                  </a:cubicBezTo>
                  <a:cubicBezTo>
                    <a:pt x="-300" y="29685"/>
                    <a:pt x="-448" y="18405"/>
                    <a:pt x="2768" y="12418"/>
                  </a:cubicBezTo>
                  <a:close/>
                </a:path>
              </a:pathLst>
            </a:custGeom>
            <a:solidFill>
              <a:srgbClr val="1E4E7E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7" name="צורה חופשית: צורה 436">
              <a:extLst>
                <a:ext uri="{FF2B5EF4-FFF2-40B4-BE49-F238E27FC236}">
                  <a16:creationId xmlns:a16="http://schemas.microsoft.com/office/drawing/2014/main" id="{3CFEB74C-F684-208F-BBB0-4691199409A4}"/>
                </a:ext>
              </a:extLst>
            </p:cNvPr>
            <p:cNvSpPr/>
            <p:nvPr/>
          </p:nvSpPr>
          <p:spPr>
            <a:xfrm>
              <a:off x="4093837" y="655404"/>
              <a:ext cx="36413" cy="34949"/>
            </a:xfrm>
            <a:custGeom>
              <a:avLst/>
              <a:gdLst>
                <a:gd name="connsiteX0" fmla="*/ 0 w 36413"/>
                <a:gd name="connsiteY0" fmla="*/ 19147 h 34949"/>
                <a:gd name="connsiteX1" fmla="*/ 9845 w 36413"/>
                <a:gd name="connsiteY1" fmla="*/ 34731 h 34949"/>
                <a:gd name="connsiteX2" fmla="*/ 24441 w 36413"/>
                <a:gd name="connsiteY2" fmla="*/ 31911 h 34949"/>
                <a:gd name="connsiteX3" fmla="*/ 36413 w 36413"/>
                <a:gd name="connsiteY3" fmla="*/ 19444 h 34949"/>
                <a:gd name="connsiteX4" fmla="*/ 24243 w 36413"/>
                <a:gd name="connsiteY4" fmla="*/ 0 h 34949"/>
                <a:gd name="connsiteX5" fmla="*/ 0 w 36413"/>
                <a:gd name="connsiteY5" fmla="*/ 19147 h 3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13" h="34949">
                  <a:moveTo>
                    <a:pt x="0" y="19147"/>
                  </a:moveTo>
                  <a:cubicBezTo>
                    <a:pt x="6877" y="30378"/>
                    <a:pt x="9845" y="34731"/>
                    <a:pt x="9845" y="34731"/>
                  </a:cubicBezTo>
                  <a:cubicBezTo>
                    <a:pt x="9845" y="34731"/>
                    <a:pt x="15189" y="36117"/>
                    <a:pt x="24441" y="31911"/>
                  </a:cubicBezTo>
                  <a:cubicBezTo>
                    <a:pt x="36611" y="26420"/>
                    <a:pt x="36413" y="19444"/>
                    <a:pt x="36413" y="19444"/>
                  </a:cubicBezTo>
                  <a:lnTo>
                    <a:pt x="24243" y="0"/>
                  </a:lnTo>
                  <a:lnTo>
                    <a:pt x="0" y="19147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8" name="צורה חופשית: צורה 437">
              <a:extLst>
                <a:ext uri="{FF2B5EF4-FFF2-40B4-BE49-F238E27FC236}">
                  <a16:creationId xmlns:a16="http://schemas.microsoft.com/office/drawing/2014/main" id="{F0BE77E6-AD86-D674-D440-2F147D5A874C}"/>
                </a:ext>
              </a:extLst>
            </p:cNvPr>
            <p:cNvSpPr/>
            <p:nvPr/>
          </p:nvSpPr>
          <p:spPr>
            <a:xfrm>
              <a:off x="4049862" y="579033"/>
              <a:ext cx="79398" cy="108337"/>
            </a:xfrm>
            <a:custGeom>
              <a:avLst/>
              <a:gdLst>
                <a:gd name="connsiteX0" fmla="*/ 3504 w 79398"/>
                <a:gd name="connsiteY0" fmla="*/ 31943 h 108337"/>
                <a:gd name="connsiteX1" fmla="*/ 46300 w 79398"/>
                <a:gd name="connsiteY1" fmla="*/ 107194 h 108337"/>
                <a:gd name="connsiteX2" fmla="*/ 79399 w 79398"/>
                <a:gd name="connsiteY2" fmla="*/ 85277 h 108337"/>
                <a:gd name="connsiteX3" fmla="*/ 38780 w 79398"/>
                <a:gd name="connsiteY3" fmla="*/ 4237 h 108337"/>
                <a:gd name="connsiteX4" fmla="*/ 3504 w 79398"/>
                <a:gd name="connsiteY4" fmla="*/ 31943 h 1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98" h="108337">
                  <a:moveTo>
                    <a:pt x="3504" y="31943"/>
                  </a:moveTo>
                  <a:cubicBezTo>
                    <a:pt x="32942" y="82754"/>
                    <a:pt x="32695" y="84337"/>
                    <a:pt x="46300" y="107194"/>
                  </a:cubicBezTo>
                  <a:cubicBezTo>
                    <a:pt x="53870" y="112439"/>
                    <a:pt x="79102" y="98685"/>
                    <a:pt x="79399" y="85277"/>
                  </a:cubicBezTo>
                  <a:cubicBezTo>
                    <a:pt x="71236" y="70979"/>
                    <a:pt x="47933" y="15419"/>
                    <a:pt x="38780" y="4237"/>
                  </a:cubicBezTo>
                  <a:cubicBezTo>
                    <a:pt x="29578" y="-6994"/>
                    <a:pt x="-12229" y="4732"/>
                    <a:pt x="3504" y="319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9" name="צורה חופשית: צורה 438">
              <a:extLst>
                <a:ext uri="{FF2B5EF4-FFF2-40B4-BE49-F238E27FC236}">
                  <a16:creationId xmlns:a16="http://schemas.microsoft.com/office/drawing/2014/main" id="{06A9C64B-66EB-F59F-9810-304D70EC2986}"/>
                </a:ext>
              </a:extLst>
            </p:cNvPr>
            <p:cNvSpPr/>
            <p:nvPr/>
          </p:nvSpPr>
          <p:spPr>
            <a:xfrm>
              <a:off x="4286627" y="988342"/>
              <a:ext cx="74591" cy="269961"/>
            </a:xfrm>
            <a:custGeom>
              <a:avLst/>
              <a:gdLst>
                <a:gd name="connsiteX0" fmla="*/ 33261 w 74591"/>
                <a:gd name="connsiteY0" fmla="*/ 28 h 269961"/>
                <a:gd name="connsiteX1" fmla="*/ 18419 w 74591"/>
                <a:gd name="connsiteY1" fmla="*/ 13139 h 269961"/>
                <a:gd name="connsiteX2" fmla="*/ 21536 w 74591"/>
                <a:gd name="connsiteY2" fmla="*/ 30851 h 269961"/>
                <a:gd name="connsiteX3" fmla="*/ 21931 w 74591"/>
                <a:gd name="connsiteY3" fmla="*/ 45743 h 269961"/>
                <a:gd name="connsiteX4" fmla="*/ 31233 w 74591"/>
                <a:gd name="connsiteY4" fmla="*/ 124012 h 269961"/>
                <a:gd name="connsiteX5" fmla="*/ 38258 w 74591"/>
                <a:gd name="connsiteY5" fmla="*/ 196443 h 269961"/>
                <a:gd name="connsiteX6" fmla="*/ 16539 w 74591"/>
                <a:gd name="connsiteY6" fmla="*/ 248985 h 269961"/>
                <a:gd name="connsiteX7" fmla="*/ 9563 w 74591"/>
                <a:gd name="connsiteY7" fmla="*/ 258880 h 269961"/>
                <a:gd name="connsiteX8" fmla="*/ 163 w 74591"/>
                <a:gd name="connsiteY8" fmla="*/ 264768 h 269961"/>
                <a:gd name="connsiteX9" fmla="*/ 28017 w 74591"/>
                <a:gd name="connsiteY9" fmla="*/ 269122 h 269961"/>
                <a:gd name="connsiteX10" fmla="*/ 42661 w 74591"/>
                <a:gd name="connsiteY10" fmla="*/ 269023 h 269961"/>
                <a:gd name="connsiteX11" fmla="*/ 44294 w 74591"/>
                <a:gd name="connsiteY11" fmla="*/ 260414 h 269961"/>
                <a:gd name="connsiteX12" fmla="*/ 54634 w 74591"/>
                <a:gd name="connsiteY12" fmla="*/ 238645 h 269961"/>
                <a:gd name="connsiteX13" fmla="*/ 61462 w 74591"/>
                <a:gd name="connsiteY13" fmla="*/ 200253 h 269961"/>
                <a:gd name="connsiteX14" fmla="*/ 68982 w 74591"/>
                <a:gd name="connsiteY14" fmla="*/ 136183 h 269961"/>
                <a:gd name="connsiteX15" fmla="*/ 70367 w 74591"/>
                <a:gd name="connsiteY15" fmla="*/ 52372 h 269961"/>
                <a:gd name="connsiteX16" fmla="*/ 57702 w 74591"/>
                <a:gd name="connsiteY16" fmla="*/ 11902 h 269961"/>
                <a:gd name="connsiteX17" fmla="*/ 33311 w 74591"/>
                <a:gd name="connsiteY17" fmla="*/ 28 h 26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591" h="269961">
                  <a:moveTo>
                    <a:pt x="33261" y="28"/>
                  </a:moveTo>
                  <a:cubicBezTo>
                    <a:pt x="23663" y="28"/>
                    <a:pt x="17479" y="2452"/>
                    <a:pt x="18419" y="13139"/>
                  </a:cubicBezTo>
                  <a:cubicBezTo>
                    <a:pt x="18963" y="19125"/>
                    <a:pt x="21041" y="24815"/>
                    <a:pt x="21536" y="30851"/>
                  </a:cubicBezTo>
                  <a:cubicBezTo>
                    <a:pt x="22179" y="38272"/>
                    <a:pt x="22080" y="38322"/>
                    <a:pt x="21931" y="45743"/>
                  </a:cubicBezTo>
                  <a:cubicBezTo>
                    <a:pt x="21437" y="69985"/>
                    <a:pt x="26632" y="100363"/>
                    <a:pt x="31233" y="124012"/>
                  </a:cubicBezTo>
                  <a:cubicBezTo>
                    <a:pt x="35735" y="147315"/>
                    <a:pt x="41524" y="172596"/>
                    <a:pt x="38258" y="196443"/>
                  </a:cubicBezTo>
                  <a:cubicBezTo>
                    <a:pt x="35834" y="214056"/>
                    <a:pt x="25296" y="233797"/>
                    <a:pt x="16539" y="248985"/>
                  </a:cubicBezTo>
                  <a:cubicBezTo>
                    <a:pt x="14609" y="252350"/>
                    <a:pt x="12482" y="256308"/>
                    <a:pt x="9563" y="258880"/>
                  </a:cubicBezTo>
                  <a:cubicBezTo>
                    <a:pt x="7237" y="260909"/>
                    <a:pt x="1004" y="261948"/>
                    <a:pt x="163" y="264768"/>
                  </a:cubicBezTo>
                  <a:cubicBezTo>
                    <a:pt x="-2311" y="272684"/>
                    <a:pt x="24207" y="269171"/>
                    <a:pt x="28017" y="269122"/>
                  </a:cubicBezTo>
                  <a:cubicBezTo>
                    <a:pt x="31233" y="269072"/>
                    <a:pt x="40237" y="271101"/>
                    <a:pt x="42661" y="269023"/>
                  </a:cubicBezTo>
                  <a:cubicBezTo>
                    <a:pt x="44838" y="267192"/>
                    <a:pt x="44195" y="262888"/>
                    <a:pt x="44294" y="260414"/>
                  </a:cubicBezTo>
                  <a:cubicBezTo>
                    <a:pt x="44591" y="249876"/>
                    <a:pt x="43799" y="240971"/>
                    <a:pt x="54634" y="238645"/>
                  </a:cubicBezTo>
                  <a:cubicBezTo>
                    <a:pt x="79124" y="233351"/>
                    <a:pt x="61561" y="215095"/>
                    <a:pt x="61462" y="200253"/>
                  </a:cubicBezTo>
                  <a:cubicBezTo>
                    <a:pt x="61264" y="178929"/>
                    <a:pt x="66063" y="157210"/>
                    <a:pt x="68982" y="136183"/>
                  </a:cubicBezTo>
                  <a:cubicBezTo>
                    <a:pt x="72643" y="109516"/>
                    <a:pt x="78778" y="78644"/>
                    <a:pt x="70367" y="52372"/>
                  </a:cubicBezTo>
                  <a:cubicBezTo>
                    <a:pt x="65915" y="38421"/>
                    <a:pt x="59879" y="26547"/>
                    <a:pt x="57702" y="11902"/>
                  </a:cubicBezTo>
                  <a:cubicBezTo>
                    <a:pt x="55772" y="-1159"/>
                    <a:pt x="43898" y="28"/>
                    <a:pt x="33311" y="2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0" name="צורה חופשית: צורה 439">
              <a:extLst>
                <a:ext uri="{FF2B5EF4-FFF2-40B4-BE49-F238E27FC236}">
                  <a16:creationId xmlns:a16="http://schemas.microsoft.com/office/drawing/2014/main" id="{103AE1CD-7F5D-AE6D-C13B-EC8623217282}"/>
                </a:ext>
              </a:extLst>
            </p:cNvPr>
            <p:cNvSpPr/>
            <p:nvPr/>
          </p:nvSpPr>
          <p:spPr>
            <a:xfrm>
              <a:off x="4328645" y="988221"/>
              <a:ext cx="32093" cy="237429"/>
            </a:xfrm>
            <a:custGeom>
              <a:avLst/>
              <a:gdLst>
                <a:gd name="connsiteX0" fmla="*/ 21324 w 32093"/>
                <a:gd name="connsiteY0" fmla="*/ 211752 h 237429"/>
                <a:gd name="connsiteX1" fmla="*/ 21620 w 32093"/>
                <a:gd name="connsiteY1" fmla="*/ 174151 h 237429"/>
                <a:gd name="connsiteX2" fmla="*/ 30130 w 32093"/>
                <a:gd name="connsiteY2" fmla="*/ 110428 h 237429"/>
                <a:gd name="connsiteX3" fmla="*/ 27013 w 32093"/>
                <a:gd name="connsiteY3" fmla="*/ 48683 h 237429"/>
                <a:gd name="connsiteX4" fmla="*/ 16426 w 32093"/>
                <a:gd name="connsiteY4" fmla="*/ 19592 h 237429"/>
                <a:gd name="connsiteX5" fmla="*/ 0 w 32093"/>
                <a:gd name="connsiteY5" fmla="*/ 0 h 237429"/>
                <a:gd name="connsiteX6" fmla="*/ 8213 w 32093"/>
                <a:gd name="connsiteY6" fmla="*/ 31070 h 237429"/>
                <a:gd name="connsiteX7" fmla="*/ 17761 w 32093"/>
                <a:gd name="connsiteY7" fmla="*/ 51850 h 237429"/>
                <a:gd name="connsiteX8" fmla="*/ 20384 w 32093"/>
                <a:gd name="connsiteY8" fmla="*/ 104639 h 237429"/>
                <a:gd name="connsiteX9" fmla="*/ 18058 w 32093"/>
                <a:gd name="connsiteY9" fmla="*/ 237430 h 237429"/>
                <a:gd name="connsiteX10" fmla="*/ 21274 w 32093"/>
                <a:gd name="connsiteY10" fmla="*/ 211703 h 23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93" h="237429">
                  <a:moveTo>
                    <a:pt x="21324" y="211752"/>
                  </a:moveTo>
                  <a:cubicBezTo>
                    <a:pt x="15436" y="202649"/>
                    <a:pt x="20384" y="183848"/>
                    <a:pt x="21620" y="174151"/>
                  </a:cubicBezTo>
                  <a:cubicBezTo>
                    <a:pt x="24292" y="152877"/>
                    <a:pt x="27904" y="131751"/>
                    <a:pt x="30130" y="110428"/>
                  </a:cubicBezTo>
                  <a:cubicBezTo>
                    <a:pt x="32307" y="89846"/>
                    <a:pt x="34187" y="68523"/>
                    <a:pt x="27013" y="48683"/>
                  </a:cubicBezTo>
                  <a:cubicBezTo>
                    <a:pt x="23501" y="38986"/>
                    <a:pt x="18306" y="29833"/>
                    <a:pt x="16426" y="19592"/>
                  </a:cubicBezTo>
                  <a:cubicBezTo>
                    <a:pt x="14249" y="7768"/>
                    <a:pt x="14298" y="544"/>
                    <a:pt x="0" y="0"/>
                  </a:cubicBezTo>
                  <a:cubicBezTo>
                    <a:pt x="989" y="10835"/>
                    <a:pt x="3463" y="21225"/>
                    <a:pt x="8213" y="31070"/>
                  </a:cubicBezTo>
                  <a:cubicBezTo>
                    <a:pt x="11577" y="37947"/>
                    <a:pt x="15486" y="44478"/>
                    <a:pt x="17761" y="51850"/>
                  </a:cubicBezTo>
                  <a:cubicBezTo>
                    <a:pt x="23055" y="68721"/>
                    <a:pt x="21522" y="87274"/>
                    <a:pt x="20384" y="104639"/>
                  </a:cubicBezTo>
                  <a:cubicBezTo>
                    <a:pt x="17465" y="149760"/>
                    <a:pt x="9400" y="192507"/>
                    <a:pt x="18058" y="237430"/>
                  </a:cubicBezTo>
                  <a:cubicBezTo>
                    <a:pt x="31614" y="232581"/>
                    <a:pt x="27310" y="220955"/>
                    <a:pt x="21274" y="21170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1" name="צורה חופשית: צורה 440">
              <a:extLst>
                <a:ext uri="{FF2B5EF4-FFF2-40B4-BE49-F238E27FC236}">
                  <a16:creationId xmlns:a16="http://schemas.microsoft.com/office/drawing/2014/main" id="{E2741EF7-63F3-FF04-CA93-F5FB7BD36C87}"/>
                </a:ext>
              </a:extLst>
            </p:cNvPr>
            <p:cNvSpPr/>
            <p:nvPr/>
          </p:nvSpPr>
          <p:spPr>
            <a:xfrm>
              <a:off x="4334780" y="1220308"/>
              <a:ext cx="20334" cy="41194"/>
            </a:xfrm>
            <a:custGeom>
              <a:avLst/>
              <a:gdLst>
                <a:gd name="connsiteX0" fmla="*/ 20285 w 20334"/>
                <a:gd name="connsiteY0" fmla="*/ 0 h 41194"/>
                <a:gd name="connsiteX1" fmla="*/ 10934 w 20334"/>
                <a:gd name="connsiteY1" fmla="*/ 40916 h 41194"/>
                <a:gd name="connsiteX2" fmla="*/ 6679 w 20334"/>
                <a:gd name="connsiteY2" fmla="*/ 41114 h 41194"/>
                <a:gd name="connsiteX3" fmla="*/ 0 w 20334"/>
                <a:gd name="connsiteY3" fmla="*/ 12270 h 41194"/>
                <a:gd name="connsiteX4" fmla="*/ 20334 w 20334"/>
                <a:gd name="connsiteY4" fmla="*/ 49 h 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4" h="41194">
                  <a:moveTo>
                    <a:pt x="20285" y="0"/>
                  </a:moveTo>
                  <a:cubicBezTo>
                    <a:pt x="15387" y="11676"/>
                    <a:pt x="8163" y="27805"/>
                    <a:pt x="10934" y="40916"/>
                  </a:cubicBezTo>
                  <a:cubicBezTo>
                    <a:pt x="9747" y="41213"/>
                    <a:pt x="7866" y="41262"/>
                    <a:pt x="6679" y="41114"/>
                  </a:cubicBezTo>
                  <a:cubicBezTo>
                    <a:pt x="6729" y="37156"/>
                    <a:pt x="6432" y="7322"/>
                    <a:pt x="0" y="12270"/>
                  </a:cubicBezTo>
                  <a:cubicBezTo>
                    <a:pt x="6184" y="7570"/>
                    <a:pt x="13655" y="4007"/>
                    <a:pt x="20334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2" name="צורה חופשית: צורה 441">
              <a:extLst>
                <a:ext uri="{FF2B5EF4-FFF2-40B4-BE49-F238E27FC236}">
                  <a16:creationId xmlns:a16="http://schemas.microsoft.com/office/drawing/2014/main" id="{29A8EE66-006C-9FA8-98E6-4259E56E2964}"/>
                </a:ext>
              </a:extLst>
            </p:cNvPr>
            <p:cNvSpPr/>
            <p:nvPr/>
          </p:nvSpPr>
          <p:spPr>
            <a:xfrm>
              <a:off x="4282664" y="1197876"/>
              <a:ext cx="73413" cy="62799"/>
            </a:xfrm>
            <a:custGeom>
              <a:avLst/>
              <a:gdLst>
                <a:gd name="connsiteX0" fmla="*/ 67750 w 73413"/>
                <a:gd name="connsiteY0" fmla="*/ 2840 h 62799"/>
                <a:gd name="connsiteX1" fmla="*/ 38708 w 73413"/>
                <a:gd name="connsiteY1" fmla="*/ 27824 h 62799"/>
                <a:gd name="connsiteX2" fmla="*/ 24657 w 73413"/>
                <a:gd name="connsiteY2" fmla="*/ 44497 h 62799"/>
                <a:gd name="connsiteX3" fmla="*/ 16593 w 73413"/>
                <a:gd name="connsiteY3" fmla="*/ 44992 h 62799"/>
                <a:gd name="connsiteX4" fmla="*/ 2839 w 73413"/>
                <a:gd name="connsiteY4" fmla="*/ 52216 h 62799"/>
                <a:gd name="connsiteX5" fmla="*/ 5659 w 73413"/>
                <a:gd name="connsiteY5" fmla="*/ 60379 h 62799"/>
                <a:gd name="connsiteX6" fmla="*/ 43754 w 73413"/>
                <a:gd name="connsiteY6" fmla="*/ 61418 h 62799"/>
                <a:gd name="connsiteX7" fmla="*/ 53105 w 73413"/>
                <a:gd name="connsiteY7" fmla="*/ 34504 h 62799"/>
                <a:gd name="connsiteX8" fmla="*/ 72351 w 73413"/>
                <a:gd name="connsiteY8" fmla="*/ 23768 h 62799"/>
                <a:gd name="connsiteX9" fmla="*/ 67750 w 73413"/>
                <a:gd name="connsiteY9" fmla="*/ 2741 h 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13" h="62799">
                  <a:moveTo>
                    <a:pt x="67750" y="2840"/>
                  </a:moveTo>
                  <a:cubicBezTo>
                    <a:pt x="55084" y="-9282"/>
                    <a:pt x="43260" y="20898"/>
                    <a:pt x="38708" y="27824"/>
                  </a:cubicBezTo>
                  <a:cubicBezTo>
                    <a:pt x="34750" y="33860"/>
                    <a:pt x="29951" y="39599"/>
                    <a:pt x="24657" y="44497"/>
                  </a:cubicBezTo>
                  <a:cubicBezTo>
                    <a:pt x="22431" y="46526"/>
                    <a:pt x="16642" y="51770"/>
                    <a:pt x="16593" y="44992"/>
                  </a:cubicBezTo>
                  <a:cubicBezTo>
                    <a:pt x="12536" y="47614"/>
                    <a:pt x="6351" y="49346"/>
                    <a:pt x="2839" y="52216"/>
                  </a:cubicBezTo>
                  <a:cubicBezTo>
                    <a:pt x="-2505" y="56619"/>
                    <a:pt x="414" y="59884"/>
                    <a:pt x="5659" y="60379"/>
                  </a:cubicBezTo>
                  <a:cubicBezTo>
                    <a:pt x="16791" y="61467"/>
                    <a:pt x="32870" y="64584"/>
                    <a:pt x="43754" y="61418"/>
                  </a:cubicBezTo>
                  <a:cubicBezTo>
                    <a:pt x="53402" y="58598"/>
                    <a:pt x="46080" y="41232"/>
                    <a:pt x="53105" y="34504"/>
                  </a:cubicBezTo>
                  <a:cubicBezTo>
                    <a:pt x="58250" y="29606"/>
                    <a:pt x="68789" y="30892"/>
                    <a:pt x="72351" y="23768"/>
                  </a:cubicBezTo>
                  <a:cubicBezTo>
                    <a:pt x="75418" y="17633"/>
                    <a:pt x="71213" y="7936"/>
                    <a:pt x="67750" y="274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3" name="צורה חופשית: צורה 442">
              <a:extLst>
                <a:ext uri="{FF2B5EF4-FFF2-40B4-BE49-F238E27FC236}">
                  <a16:creationId xmlns:a16="http://schemas.microsoft.com/office/drawing/2014/main" id="{4F915AF3-6DBA-16D4-8CF0-21487006F66F}"/>
                </a:ext>
              </a:extLst>
            </p:cNvPr>
            <p:cNvSpPr/>
            <p:nvPr/>
          </p:nvSpPr>
          <p:spPr>
            <a:xfrm>
              <a:off x="4240117" y="1019505"/>
              <a:ext cx="76177" cy="260577"/>
            </a:xfrm>
            <a:custGeom>
              <a:avLst/>
              <a:gdLst>
                <a:gd name="connsiteX0" fmla="*/ 29059 w 76177"/>
                <a:gd name="connsiteY0" fmla="*/ 84 h 260577"/>
                <a:gd name="connsiteX1" fmla="*/ 9665 w 76177"/>
                <a:gd name="connsiteY1" fmla="*/ 12848 h 260577"/>
                <a:gd name="connsiteX2" fmla="*/ 13178 w 76177"/>
                <a:gd name="connsiteY2" fmla="*/ 29670 h 260577"/>
                <a:gd name="connsiteX3" fmla="*/ 18125 w 76177"/>
                <a:gd name="connsiteY3" fmla="*/ 51933 h 260577"/>
                <a:gd name="connsiteX4" fmla="*/ 29406 w 76177"/>
                <a:gd name="connsiteY4" fmla="*/ 114816 h 260577"/>
                <a:gd name="connsiteX5" fmla="*/ 40241 w 76177"/>
                <a:gd name="connsiteY5" fmla="*/ 181162 h 260577"/>
                <a:gd name="connsiteX6" fmla="*/ 29158 w 76177"/>
                <a:gd name="connsiteY6" fmla="*/ 226283 h 260577"/>
                <a:gd name="connsiteX7" fmla="*/ 4965 w 76177"/>
                <a:gd name="connsiteY7" fmla="*/ 242659 h 260577"/>
                <a:gd name="connsiteX8" fmla="*/ 7538 w 76177"/>
                <a:gd name="connsiteY8" fmla="*/ 256858 h 260577"/>
                <a:gd name="connsiteX9" fmla="*/ 59140 w 76177"/>
                <a:gd name="connsiteY9" fmla="*/ 235930 h 260577"/>
                <a:gd name="connsiteX10" fmla="*/ 76060 w 76177"/>
                <a:gd name="connsiteY10" fmla="*/ 220197 h 260577"/>
                <a:gd name="connsiteX11" fmla="*/ 67501 w 76177"/>
                <a:gd name="connsiteY11" fmla="*/ 198923 h 260577"/>
                <a:gd name="connsiteX12" fmla="*/ 71509 w 76177"/>
                <a:gd name="connsiteY12" fmla="*/ 138514 h 260577"/>
                <a:gd name="connsiteX13" fmla="*/ 66660 w 76177"/>
                <a:gd name="connsiteY13" fmla="*/ 56436 h 260577"/>
                <a:gd name="connsiteX14" fmla="*/ 48849 w 76177"/>
                <a:gd name="connsiteY14" fmla="*/ 16806 h 260577"/>
                <a:gd name="connsiteX15" fmla="*/ 42665 w 76177"/>
                <a:gd name="connsiteY15" fmla="*/ 1617 h 260577"/>
                <a:gd name="connsiteX16" fmla="*/ 29109 w 76177"/>
                <a:gd name="connsiteY16" fmla="*/ 133 h 2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77" h="260577">
                  <a:moveTo>
                    <a:pt x="29059" y="84"/>
                  </a:moveTo>
                  <a:cubicBezTo>
                    <a:pt x="20302" y="84"/>
                    <a:pt x="10605" y="2706"/>
                    <a:pt x="9665" y="12848"/>
                  </a:cubicBezTo>
                  <a:cubicBezTo>
                    <a:pt x="9121" y="18538"/>
                    <a:pt x="11694" y="24277"/>
                    <a:pt x="13178" y="29670"/>
                  </a:cubicBezTo>
                  <a:cubicBezTo>
                    <a:pt x="15157" y="36992"/>
                    <a:pt x="16691" y="44463"/>
                    <a:pt x="18125" y="51933"/>
                  </a:cubicBezTo>
                  <a:cubicBezTo>
                    <a:pt x="22083" y="72861"/>
                    <a:pt x="25547" y="93888"/>
                    <a:pt x="29406" y="114816"/>
                  </a:cubicBezTo>
                  <a:cubicBezTo>
                    <a:pt x="33463" y="136832"/>
                    <a:pt x="37717" y="158898"/>
                    <a:pt x="40241" y="181162"/>
                  </a:cubicBezTo>
                  <a:cubicBezTo>
                    <a:pt x="42269" y="199269"/>
                    <a:pt x="39894" y="210945"/>
                    <a:pt x="29158" y="226283"/>
                  </a:cubicBezTo>
                  <a:cubicBezTo>
                    <a:pt x="22281" y="236079"/>
                    <a:pt x="16740" y="240581"/>
                    <a:pt x="4965" y="242659"/>
                  </a:cubicBezTo>
                  <a:cubicBezTo>
                    <a:pt x="-4534" y="244341"/>
                    <a:pt x="1452" y="253048"/>
                    <a:pt x="7538" y="256858"/>
                  </a:cubicBezTo>
                  <a:cubicBezTo>
                    <a:pt x="29950" y="271057"/>
                    <a:pt x="39202" y="240333"/>
                    <a:pt x="59140" y="235930"/>
                  </a:cubicBezTo>
                  <a:cubicBezTo>
                    <a:pt x="68540" y="233852"/>
                    <a:pt x="77297" y="232071"/>
                    <a:pt x="76060" y="220197"/>
                  </a:cubicBezTo>
                  <a:cubicBezTo>
                    <a:pt x="75219" y="212133"/>
                    <a:pt x="68887" y="206691"/>
                    <a:pt x="67501" y="198923"/>
                  </a:cubicBezTo>
                  <a:cubicBezTo>
                    <a:pt x="64187" y="179677"/>
                    <a:pt x="69579" y="157661"/>
                    <a:pt x="71509" y="138514"/>
                  </a:cubicBezTo>
                  <a:cubicBezTo>
                    <a:pt x="74230" y="111452"/>
                    <a:pt x="78089" y="81965"/>
                    <a:pt x="66660" y="56436"/>
                  </a:cubicBezTo>
                  <a:cubicBezTo>
                    <a:pt x="60822" y="43424"/>
                    <a:pt x="51719" y="31006"/>
                    <a:pt x="48849" y="16806"/>
                  </a:cubicBezTo>
                  <a:cubicBezTo>
                    <a:pt x="47711" y="11216"/>
                    <a:pt x="48305" y="4833"/>
                    <a:pt x="42665" y="1617"/>
                  </a:cubicBezTo>
                  <a:cubicBezTo>
                    <a:pt x="38707" y="-658"/>
                    <a:pt x="33463" y="133"/>
                    <a:pt x="29109" y="13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4" name="צורה חופשית: צורה 443">
              <a:extLst>
                <a:ext uri="{FF2B5EF4-FFF2-40B4-BE49-F238E27FC236}">
                  <a16:creationId xmlns:a16="http://schemas.microsoft.com/office/drawing/2014/main" id="{8E3976B9-6B64-77BF-BB30-1734B995FDFE}"/>
                </a:ext>
              </a:extLst>
            </p:cNvPr>
            <p:cNvSpPr/>
            <p:nvPr/>
          </p:nvSpPr>
          <p:spPr>
            <a:xfrm>
              <a:off x="4277438" y="1019687"/>
              <a:ext cx="38565" cy="234609"/>
            </a:xfrm>
            <a:custGeom>
              <a:avLst/>
              <a:gdLst>
                <a:gd name="connsiteX0" fmla="*/ 24787 w 38565"/>
                <a:gd name="connsiteY0" fmla="*/ 72283 h 234609"/>
                <a:gd name="connsiteX1" fmla="*/ 27310 w 38565"/>
                <a:gd name="connsiteY1" fmla="*/ 144417 h 234609"/>
                <a:gd name="connsiteX2" fmla="*/ 28844 w 38565"/>
                <a:gd name="connsiteY2" fmla="*/ 234610 h 234609"/>
                <a:gd name="connsiteX3" fmla="*/ 35078 w 38565"/>
                <a:gd name="connsiteY3" fmla="*/ 209476 h 234609"/>
                <a:gd name="connsiteX4" fmla="*/ 29685 w 38565"/>
                <a:gd name="connsiteY4" fmla="*/ 192111 h 234609"/>
                <a:gd name="connsiteX5" fmla="*/ 35078 w 38565"/>
                <a:gd name="connsiteY5" fmla="*/ 128783 h 234609"/>
                <a:gd name="connsiteX6" fmla="*/ 29932 w 38565"/>
                <a:gd name="connsiteY6" fmla="*/ 57539 h 234609"/>
                <a:gd name="connsiteX7" fmla="*/ 13655 w 38565"/>
                <a:gd name="connsiteY7" fmla="*/ 23896 h 234609"/>
                <a:gd name="connsiteX8" fmla="*/ 0 w 38565"/>
                <a:gd name="connsiteY8" fmla="*/ 0 h 234609"/>
                <a:gd name="connsiteX9" fmla="*/ 10489 w 38565"/>
                <a:gd name="connsiteY9" fmla="*/ 42598 h 234609"/>
                <a:gd name="connsiteX10" fmla="*/ 24836 w 38565"/>
                <a:gd name="connsiteY10" fmla="*/ 72332 h 23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65" h="234609">
                  <a:moveTo>
                    <a:pt x="24787" y="72283"/>
                  </a:moveTo>
                  <a:cubicBezTo>
                    <a:pt x="30922" y="95140"/>
                    <a:pt x="28102" y="121065"/>
                    <a:pt x="27310" y="144417"/>
                  </a:cubicBezTo>
                  <a:cubicBezTo>
                    <a:pt x="26321" y="174399"/>
                    <a:pt x="24985" y="204776"/>
                    <a:pt x="28844" y="234610"/>
                  </a:cubicBezTo>
                  <a:cubicBezTo>
                    <a:pt x="41114" y="231295"/>
                    <a:pt x="40025" y="218629"/>
                    <a:pt x="35078" y="209476"/>
                  </a:cubicBezTo>
                  <a:cubicBezTo>
                    <a:pt x="31664" y="203144"/>
                    <a:pt x="29883" y="199483"/>
                    <a:pt x="29685" y="192111"/>
                  </a:cubicBezTo>
                  <a:cubicBezTo>
                    <a:pt x="29091" y="171034"/>
                    <a:pt x="33198" y="149711"/>
                    <a:pt x="35078" y="128783"/>
                  </a:cubicBezTo>
                  <a:cubicBezTo>
                    <a:pt x="37205" y="105134"/>
                    <a:pt x="39629" y="79852"/>
                    <a:pt x="29932" y="57539"/>
                  </a:cubicBezTo>
                  <a:cubicBezTo>
                    <a:pt x="24985" y="46111"/>
                    <a:pt x="17910" y="35622"/>
                    <a:pt x="13655" y="23896"/>
                  </a:cubicBezTo>
                  <a:cubicBezTo>
                    <a:pt x="10340" y="14793"/>
                    <a:pt x="12517" y="1187"/>
                    <a:pt x="0" y="0"/>
                  </a:cubicBezTo>
                  <a:cubicBezTo>
                    <a:pt x="792" y="14694"/>
                    <a:pt x="3513" y="29487"/>
                    <a:pt x="10489" y="42598"/>
                  </a:cubicBezTo>
                  <a:cubicBezTo>
                    <a:pt x="15782" y="52493"/>
                    <a:pt x="21868" y="61349"/>
                    <a:pt x="24836" y="723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5" name="צורה חופשית: צורה 444">
              <a:extLst>
                <a:ext uri="{FF2B5EF4-FFF2-40B4-BE49-F238E27FC236}">
                  <a16:creationId xmlns:a16="http://schemas.microsoft.com/office/drawing/2014/main" id="{CF4B61FB-DF26-9CF0-60B8-8A978F2CFDC9}"/>
                </a:ext>
              </a:extLst>
            </p:cNvPr>
            <p:cNvSpPr/>
            <p:nvPr/>
          </p:nvSpPr>
          <p:spPr>
            <a:xfrm>
              <a:off x="4237394" y="1224568"/>
              <a:ext cx="79470" cy="64376"/>
            </a:xfrm>
            <a:custGeom>
              <a:avLst/>
              <a:gdLst>
                <a:gd name="connsiteX0" fmla="*/ 19 w 79470"/>
                <a:gd name="connsiteY0" fmla="*/ 45214 h 64376"/>
                <a:gd name="connsiteX1" fmla="*/ 39747 w 79470"/>
                <a:gd name="connsiteY1" fmla="*/ 60106 h 64376"/>
                <a:gd name="connsiteX2" fmla="*/ 61863 w 79470"/>
                <a:gd name="connsiteY2" fmla="*/ 38782 h 64376"/>
                <a:gd name="connsiteX3" fmla="*/ 79228 w 79470"/>
                <a:gd name="connsiteY3" fmla="*/ 23742 h 64376"/>
                <a:gd name="connsiteX4" fmla="*/ 71956 w 79470"/>
                <a:gd name="connsiteY4" fmla="*/ 1082 h 64376"/>
                <a:gd name="connsiteX5" fmla="*/ 49989 w 79470"/>
                <a:gd name="connsiteY5" fmla="*/ 18349 h 64376"/>
                <a:gd name="connsiteX6" fmla="*/ 25400 w 79470"/>
                <a:gd name="connsiteY6" fmla="*/ 45016 h 64376"/>
                <a:gd name="connsiteX7" fmla="*/ 14317 w 79470"/>
                <a:gd name="connsiteY7" fmla="*/ 43581 h 64376"/>
                <a:gd name="connsiteX8" fmla="*/ 20700 w 79470"/>
                <a:gd name="connsiteY8" fmla="*/ 33785 h 64376"/>
                <a:gd name="connsiteX9" fmla="*/ 69 w 79470"/>
                <a:gd name="connsiteY9" fmla="*/ 45214 h 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70" h="64376">
                  <a:moveTo>
                    <a:pt x="19" y="45214"/>
                  </a:moveTo>
                  <a:cubicBezTo>
                    <a:pt x="9221" y="54862"/>
                    <a:pt x="26290" y="72524"/>
                    <a:pt x="39747" y="60106"/>
                  </a:cubicBezTo>
                  <a:cubicBezTo>
                    <a:pt x="47416" y="53031"/>
                    <a:pt x="52017" y="43433"/>
                    <a:pt x="61863" y="38782"/>
                  </a:cubicBezTo>
                  <a:cubicBezTo>
                    <a:pt x="71016" y="34428"/>
                    <a:pt x="77596" y="35814"/>
                    <a:pt x="79228" y="23742"/>
                  </a:cubicBezTo>
                  <a:cubicBezTo>
                    <a:pt x="80119" y="17112"/>
                    <a:pt x="78734" y="4842"/>
                    <a:pt x="71956" y="1082"/>
                  </a:cubicBezTo>
                  <a:cubicBezTo>
                    <a:pt x="62110" y="-4310"/>
                    <a:pt x="53650" y="11868"/>
                    <a:pt x="49989" y="18349"/>
                  </a:cubicBezTo>
                  <a:cubicBezTo>
                    <a:pt x="44052" y="28689"/>
                    <a:pt x="38857" y="43235"/>
                    <a:pt x="25400" y="45016"/>
                  </a:cubicBezTo>
                  <a:cubicBezTo>
                    <a:pt x="22827" y="45362"/>
                    <a:pt x="16049" y="45659"/>
                    <a:pt x="14317" y="43581"/>
                  </a:cubicBezTo>
                  <a:cubicBezTo>
                    <a:pt x="11052" y="39772"/>
                    <a:pt x="17830" y="35913"/>
                    <a:pt x="20700" y="33785"/>
                  </a:cubicBezTo>
                  <a:cubicBezTo>
                    <a:pt x="12190" y="34973"/>
                    <a:pt x="-1069" y="33439"/>
                    <a:pt x="69" y="4521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6" name="צורה חופשית: צורה 445">
              <a:extLst>
                <a:ext uri="{FF2B5EF4-FFF2-40B4-BE49-F238E27FC236}">
                  <a16:creationId xmlns:a16="http://schemas.microsoft.com/office/drawing/2014/main" id="{6B4E298E-0825-1812-4639-28D02A6CD931}"/>
                </a:ext>
              </a:extLst>
            </p:cNvPr>
            <p:cNvSpPr/>
            <p:nvPr/>
          </p:nvSpPr>
          <p:spPr>
            <a:xfrm>
              <a:off x="4294755" y="1254049"/>
              <a:ext cx="19690" cy="39945"/>
            </a:xfrm>
            <a:custGeom>
              <a:avLst/>
              <a:gdLst>
                <a:gd name="connsiteX0" fmla="*/ 19691 w 19690"/>
                <a:gd name="connsiteY0" fmla="*/ 0 h 39945"/>
                <a:gd name="connsiteX1" fmla="*/ 12369 w 19690"/>
                <a:gd name="connsiteY1" fmla="*/ 39679 h 39945"/>
                <a:gd name="connsiteX2" fmla="*/ 8114 w 19690"/>
                <a:gd name="connsiteY2" fmla="*/ 39827 h 39945"/>
                <a:gd name="connsiteX3" fmla="*/ 0 w 19690"/>
                <a:gd name="connsiteY3" fmla="*/ 11824 h 39945"/>
                <a:gd name="connsiteX4" fmla="*/ 19691 w 19690"/>
                <a:gd name="connsiteY4" fmla="*/ 0 h 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" h="39945">
                  <a:moveTo>
                    <a:pt x="19691" y="0"/>
                  </a:moveTo>
                  <a:cubicBezTo>
                    <a:pt x="15387" y="11330"/>
                    <a:pt x="8955" y="27211"/>
                    <a:pt x="12369" y="39679"/>
                  </a:cubicBezTo>
                  <a:cubicBezTo>
                    <a:pt x="11231" y="39976"/>
                    <a:pt x="9301" y="40025"/>
                    <a:pt x="8114" y="39827"/>
                  </a:cubicBezTo>
                  <a:cubicBezTo>
                    <a:pt x="7965" y="35968"/>
                    <a:pt x="6630" y="7075"/>
                    <a:pt x="0" y="11824"/>
                  </a:cubicBezTo>
                  <a:cubicBezTo>
                    <a:pt x="6184" y="7372"/>
                    <a:pt x="13160" y="3859"/>
                    <a:pt x="19691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7" name="צורה חופשית: צורה 446">
              <a:extLst>
                <a:ext uri="{FF2B5EF4-FFF2-40B4-BE49-F238E27FC236}">
                  <a16:creationId xmlns:a16="http://schemas.microsoft.com/office/drawing/2014/main" id="{FDF90411-D4E2-F6F8-E070-F453EA942501}"/>
                </a:ext>
              </a:extLst>
            </p:cNvPr>
            <p:cNvSpPr/>
            <p:nvPr/>
          </p:nvSpPr>
          <p:spPr>
            <a:xfrm>
              <a:off x="4223307" y="821411"/>
              <a:ext cx="83151" cy="235056"/>
            </a:xfrm>
            <a:custGeom>
              <a:avLst/>
              <a:gdLst>
                <a:gd name="connsiteX0" fmla="*/ 1985 w 83151"/>
                <a:gd name="connsiteY0" fmla="*/ 28528 h 235056"/>
                <a:gd name="connsiteX1" fmla="*/ 15245 w 83151"/>
                <a:gd name="connsiteY1" fmla="*/ 178189 h 235056"/>
                <a:gd name="connsiteX2" fmla="*/ 26822 w 83151"/>
                <a:gd name="connsiteY2" fmla="*/ 216235 h 235056"/>
                <a:gd name="connsiteX3" fmla="*/ 47947 w 83151"/>
                <a:gd name="connsiteY3" fmla="*/ 234838 h 235056"/>
                <a:gd name="connsiteX4" fmla="*/ 67440 w 83151"/>
                <a:gd name="connsiteY4" fmla="*/ 192042 h 235056"/>
                <a:gd name="connsiteX5" fmla="*/ 68826 w 83151"/>
                <a:gd name="connsiteY5" fmla="*/ 123223 h 235056"/>
                <a:gd name="connsiteX6" fmla="*/ 82679 w 83151"/>
                <a:gd name="connsiteY6" fmla="*/ 64100 h 235056"/>
                <a:gd name="connsiteX7" fmla="*/ 71201 w 83151"/>
                <a:gd name="connsiteY7" fmla="*/ 30012 h 235056"/>
                <a:gd name="connsiteX8" fmla="*/ 31175 w 83151"/>
                <a:gd name="connsiteY8" fmla="*/ 970 h 235056"/>
                <a:gd name="connsiteX9" fmla="*/ 1985 w 83151"/>
                <a:gd name="connsiteY9" fmla="*/ 28478 h 23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51" h="235056">
                  <a:moveTo>
                    <a:pt x="1985" y="28528"/>
                  </a:moveTo>
                  <a:cubicBezTo>
                    <a:pt x="-3259" y="78695"/>
                    <a:pt x="2134" y="129555"/>
                    <a:pt x="15245" y="178189"/>
                  </a:cubicBezTo>
                  <a:cubicBezTo>
                    <a:pt x="18708" y="191003"/>
                    <a:pt x="23111" y="203520"/>
                    <a:pt x="26822" y="216235"/>
                  </a:cubicBezTo>
                  <a:cubicBezTo>
                    <a:pt x="29691" y="226130"/>
                    <a:pt x="35430" y="236718"/>
                    <a:pt x="47947" y="234838"/>
                  </a:cubicBezTo>
                  <a:cubicBezTo>
                    <a:pt x="64571" y="232364"/>
                    <a:pt x="66896" y="205252"/>
                    <a:pt x="67440" y="192042"/>
                  </a:cubicBezTo>
                  <a:cubicBezTo>
                    <a:pt x="68381" y="169086"/>
                    <a:pt x="66253" y="146179"/>
                    <a:pt x="68826" y="123223"/>
                  </a:cubicBezTo>
                  <a:cubicBezTo>
                    <a:pt x="71102" y="102839"/>
                    <a:pt x="79611" y="84187"/>
                    <a:pt x="82679" y="64100"/>
                  </a:cubicBezTo>
                  <a:cubicBezTo>
                    <a:pt x="84757" y="50445"/>
                    <a:pt x="79809" y="40204"/>
                    <a:pt x="71201" y="30012"/>
                  </a:cubicBezTo>
                  <a:cubicBezTo>
                    <a:pt x="60959" y="17891"/>
                    <a:pt x="46908" y="5176"/>
                    <a:pt x="31175" y="970"/>
                  </a:cubicBezTo>
                  <a:cubicBezTo>
                    <a:pt x="12078" y="-4126"/>
                    <a:pt x="3717" y="11706"/>
                    <a:pt x="1985" y="2847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8" name="צורה חופשית: צורה 447">
              <a:extLst>
                <a:ext uri="{FF2B5EF4-FFF2-40B4-BE49-F238E27FC236}">
                  <a16:creationId xmlns:a16="http://schemas.microsoft.com/office/drawing/2014/main" id="{A99BC0B3-058C-ACCE-108A-81BDEBECB000}"/>
                </a:ext>
              </a:extLst>
            </p:cNvPr>
            <p:cNvSpPr/>
            <p:nvPr/>
          </p:nvSpPr>
          <p:spPr>
            <a:xfrm>
              <a:off x="4257451" y="823866"/>
              <a:ext cx="49079" cy="224665"/>
            </a:xfrm>
            <a:custGeom>
              <a:avLst/>
              <a:gdLst>
                <a:gd name="connsiteX0" fmla="*/ 33791 w 49079"/>
                <a:gd name="connsiteY0" fmla="*/ 131059 h 224665"/>
                <a:gd name="connsiteX1" fmla="*/ 42004 w 49079"/>
                <a:gd name="connsiteY1" fmla="*/ 85690 h 224665"/>
                <a:gd name="connsiteX2" fmla="*/ 49079 w 49079"/>
                <a:gd name="connsiteY2" fmla="*/ 54917 h 224665"/>
                <a:gd name="connsiteX3" fmla="*/ 0 w 49079"/>
                <a:gd name="connsiteY3" fmla="*/ 0 h 224665"/>
                <a:gd name="connsiteX4" fmla="*/ 19048 w 49079"/>
                <a:gd name="connsiteY4" fmla="*/ 135264 h 224665"/>
                <a:gd name="connsiteX5" fmla="*/ 24688 w 49079"/>
                <a:gd name="connsiteY5" fmla="*/ 224665 h 224665"/>
                <a:gd name="connsiteX6" fmla="*/ 33346 w 49079"/>
                <a:gd name="connsiteY6" fmla="*/ 184739 h 224665"/>
                <a:gd name="connsiteX7" fmla="*/ 33791 w 49079"/>
                <a:gd name="connsiteY7" fmla="*/ 131009 h 2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79" h="224665">
                  <a:moveTo>
                    <a:pt x="33791" y="131059"/>
                  </a:moveTo>
                  <a:cubicBezTo>
                    <a:pt x="34632" y="115623"/>
                    <a:pt x="37650" y="100533"/>
                    <a:pt x="42004" y="85690"/>
                  </a:cubicBezTo>
                  <a:cubicBezTo>
                    <a:pt x="44923" y="75746"/>
                    <a:pt x="49030" y="65455"/>
                    <a:pt x="49079" y="54917"/>
                  </a:cubicBezTo>
                  <a:cubicBezTo>
                    <a:pt x="49227" y="30625"/>
                    <a:pt x="20186" y="8361"/>
                    <a:pt x="0" y="0"/>
                  </a:cubicBezTo>
                  <a:cubicBezTo>
                    <a:pt x="11726" y="44231"/>
                    <a:pt x="17811" y="89599"/>
                    <a:pt x="19048" y="135264"/>
                  </a:cubicBezTo>
                  <a:cubicBezTo>
                    <a:pt x="19839" y="164454"/>
                    <a:pt x="15980" y="196366"/>
                    <a:pt x="24688" y="224665"/>
                  </a:cubicBezTo>
                  <a:cubicBezTo>
                    <a:pt x="31961" y="213484"/>
                    <a:pt x="33198" y="197751"/>
                    <a:pt x="33346" y="184739"/>
                  </a:cubicBezTo>
                  <a:cubicBezTo>
                    <a:pt x="33544" y="166780"/>
                    <a:pt x="32752" y="148919"/>
                    <a:pt x="33791" y="131009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9" name="צורה חופשית: צורה 448">
              <a:extLst>
                <a:ext uri="{FF2B5EF4-FFF2-40B4-BE49-F238E27FC236}">
                  <a16:creationId xmlns:a16="http://schemas.microsoft.com/office/drawing/2014/main" id="{5AA38CC7-8034-B198-77BD-DC6AE23BF47D}"/>
                </a:ext>
              </a:extLst>
            </p:cNvPr>
            <p:cNvSpPr/>
            <p:nvPr/>
          </p:nvSpPr>
          <p:spPr>
            <a:xfrm>
              <a:off x="4226752" y="790279"/>
              <a:ext cx="93717" cy="119444"/>
            </a:xfrm>
            <a:custGeom>
              <a:avLst/>
              <a:gdLst>
                <a:gd name="connsiteX0" fmla="*/ 93680 w 93717"/>
                <a:gd name="connsiteY0" fmla="*/ 59858 h 119444"/>
                <a:gd name="connsiteX1" fmla="*/ 63154 w 93717"/>
                <a:gd name="connsiteY1" fmla="*/ 115814 h 119444"/>
                <a:gd name="connsiteX2" fmla="*/ 10167 w 93717"/>
                <a:gd name="connsiteY2" fmla="*/ 98596 h 119444"/>
                <a:gd name="connsiteX3" fmla="*/ 51626 w 93717"/>
                <a:gd name="connsiteY3" fmla="*/ 1280 h 119444"/>
                <a:gd name="connsiteX4" fmla="*/ 93680 w 93717"/>
                <a:gd name="connsiteY4" fmla="*/ 59858 h 11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17" h="119444">
                  <a:moveTo>
                    <a:pt x="93680" y="59858"/>
                  </a:moveTo>
                  <a:cubicBezTo>
                    <a:pt x="94422" y="81973"/>
                    <a:pt x="84280" y="106265"/>
                    <a:pt x="63154" y="115814"/>
                  </a:cubicBezTo>
                  <a:cubicBezTo>
                    <a:pt x="43315" y="124769"/>
                    <a:pt x="21595" y="116457"/>
                    <a:pt x="10167" y="98596"/>
                  </a:cubicBezTo>
                  <a:cubicBezTo>
                    <a:pt x="-10464" y="66339"/>
                    <a:pt x="-1163" y="-10842"/>
                    <a:pt x="51626" y="1280"/>
                  </a:cubicBezTo>
                  <a:cubicBezTo>
                    <a:pt x="77700" y="7266"/>
                    <a:pt x="92888" y="34724"/>
                    <a:pt x="93680" y="5985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0" name="צורה חופשית: צורה 449">
              <a:extLst>
                <a:ext uri="{FF2B5EF4-FFF2-40B4-BE49-F238E27FC236}">
                  <a16:creationId xmlns:a16="http://schemas.microsoft.com/office/drawing/2014/main" id="{795A78A6-EC02-5B5E-4D1A-E5D4EB93CDF4}"/>
                </a:ext>
              </a:extLst>
            </p:cNvPr>
            <p:cNvSpPr/>
            <p:nvPr/>
          </p:nvSpPr>
          <p:spPr>
            <a:xfrm>
              <a:off x="4226752" y="790279"/>
              <a:ext cx="93717" cy="119444"/>
            </a:xfrm>
            <a:custGeom>
              <a:avLst/>
              <a:gdLst>
                <a:gd name="connsiteX0" fmla="*/ 93680 w 93717"/>
                <a:gd name="connsiteY0" fmla="*/ 59858 h 119444"/>
                <a:gd name="connsiteX1" fmla="*/ 63154 w 93717"/>
                <a:gd name="connsiteY1" fmla="*/ 115814 h 119444"/>
                <a:gd name="connsiteX2" fmla="*/ 10167 w 93717"/>
                <a:gd name="connsiteY2" fmla="*/ 98596 h 119444"/>
                <a:gd name="connsiteX3" fmla="*/ 51626 w 93717"/>
                <a:gd name="connsiteY3" fmla="*/ 1280 h 119444"/>
                <a:gd name="connsiteX4" fmla="*/ 93680 w 93717"/>
                <a:gd name="connsiteY4" fmla="*/ 59858 h 11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17" h="119444">
                  <a:moveTo>
                    <a:pt x="93680" y="59858"/>
                  </a:moveTo>
                  <a:cubicBezTo>
                    <a:pt x="94422" y="81973"/>
                    <a:pt x="84280" y="106265"/>
                    <a:pt x="63154" y="115814"/>
                  </a:cubicBezTo>
                  <a:cubicBezTo>
                    <a:pt x="43315" y="124769"/>
                    <a:pt x="21595" y="116457"/>
                    <a:pt x="10167" y="98596"/>
                  </a:cubicBezTo>
                  <a:cubicBezTo>
                    <a:pt x="-10464" y="66339"/>
                    <a:pt x="-1163" y="-10842"/>
                    <a:pt x="51626" y="1280"/>
                  </a:cubicBezTo>
                  <a:cubicBezTo>
                    <a:pt x="77700" y="7266"/>
                    <a:pt x="92888" y="34724"/>
                    <a:pt x="93680" y="5985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1" name="צורה חופשית: צורה 450">
              <a:extLst>
                <a:ext uri="{FF2B5EF4-FFF2-40B4-BE49-F238E27FC236}">
                  <a16:creationId xmlns:a16="http://schemas.microsoft.com/office/drawing/2014/main" id="{4966727C-6149-3AE8-A871-87B1AA3C6481}"/>
                </a:ext>
              </a:extLst>
            </p:cNvPr>
            <p:cNvSpPr/>
            <p:nvPr/>
          </p:nvSpPr>
          <p:spPr>
            <a:xfrm>
              <a:off x="4227115" y="790224"/>
              <a:ext cx="84200" cy="120888"/>
            </a:xfrm>
            <a:custGeom>
              <a:avLst/>
              <a:gdLst>
                <a:gd name="connsiteX0" fmla="*/ 84164 w 84200"/>
                <a:gd name="connsiteY0" fmla="*/ 56945 h 120888"/>
                <a:gd name="connsiteX1" fmla="*/ 56458 w 84200"/>
                <a:gd name="connsiteY1" fmla="*/ 112703 h 120888"/>
                <a:gd name="connsiteX2" fmla="*/ 30088 w 84200"/>
                <a:gd name="connsiteY2" fmla="*/ 120322 h 120888"/>
                <a:gd name="connsiteX3" fmla="*/ 8814 w 84200"/>
                <a:gd name="connsiteY3" fmla="*/ 100235 h 120888"/>
                <a:gd name="connsiteX4" fmla="*/ 47899 w 84200"/>
                <a:gd name="connsiteY4" fmla="*/ 1285 h 120888"/>
                <a:gd name="connsiteX5" fmla="*/ 84115 w 84200"/>
                <a:gd name="connsiteY5" fmla="*/ 56945 h 1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00" h="120888">
                  <a:moveTo>
                    <a:pt x="84164" y="56945"/>
                  </a:moveTo>
                  <a:cubicBezTo>
                    <a:pt x="84857" y="79258"/>
                    <a:pt x="75506" y="100433"/>
                    <a:pt x="56458" y="112703"/>
                  </a:cubicBezTo>
                  <a:cubicBezTo>
                    <a:pt x="48889" y="117601"/>
                    <a:pt x="39291" y="122598"/>
                    <a:pt x="30088" y="120322"/>
                  </a:cubicBezTo>
                  <a:cubicBezTo>
                    <a:pt x="20243" y="117898"/>
                    <a:pt x="13316" y="108745"/>
                    <a:pt x="8814" y="100235"/>
                  </a:cubicBezTo>
                  <a:cubicBezTo>
                    <a:pt x="-7166" y="69759"/>
                    <a:pt x="-5385" y="-11133"/>
                    <a:pt x="47899" y="1285"/>
                  </a:cubicBezTo>
                  <a:cubicBezTo>
                    <a:pt x="72587" y="7025"/>
                    <a:pt x="83422" y="33939"/>
                    <a:pt x="84115" y="5694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2" name="צורה חופשית: צורה 451">
              <a:extLst>
                <a:ext uri="{FF2B5EF4-FFF2-40B4-BE49-F238E27FC236}">
                  <a16:creationId xmlns:a16="http://schemas.microsoft.com/office/drawing/2014/main" id="{DEBF2AE1-E85D-E1AF-1651-4A5CD1791513}"/>
                </a:ext>
              </a:extLst>
            </p:cNvPr>
            <p:cNvSpPr/>
            <p:nvPr/>
          </p:nvSpPr>
          <p:spPr>
            <a:xfrm>
              <a:off x="4325962" y="605534"/>
              <a:ext cx="67759" cy="142762"/>
            </a:xfrm>
            <a:custGeom>
              <a:avLst/>
              <a:gdLst>
                <a:gd name="connsiteX0" fmla="*/ 21879 w 67759"/>
                <a:gd name="connsiteY0" fmla="*/ 49 h 142762"/>
                <a:gd name="connsiteX1" fmla="*/ 61 w 67759"/>
                <a:gd name="connsiteY1" fmla="*/ 18899 h 142762"/>
                <a:gd name="connsiteX2" fmla="*/ 19356 w 67759"/>
                <a:gd name="connsiteY2" fmla="*/ 60805 h 142762"/>
                <a:gd name="connsiteX3" fmla="*/ 34743 w 67759"/>
                <a:gd name="connsiteY3" fmla="*/ 102710 h 142762"/>
                <a:gd name="connsiteX4" fmla="*/ 37117 w 67759"/>
                <a:gd name="connsiteY4" fmla="*/ 131504 h 142762"/>
                <a:gd name="connsiteX5" fmla="*/ 65566 w 67759"/>
                <a:gd name="connsiteY5" fmla="*/ 134868 h 142762"/>
                <a:gd name="connsiteX6" fmla="*/ 63982 w 67759"/>
                <a:gd name="connsiteY6" fmla="*/ 93606 h 142762"/>
                <a:gd name="connsiteX7" fmla="*/ 59381 w 67759"/>
                <a:gd name="connsiteY7" fmla="*/ 60607 h 142762"/>
                <a:gd name="connsiteX8" fmla="*/ 45033 w 67759"/>
                <a:gd name="connsiteY8" fmla="*/ 19048 h 142762"/>
                <a:gd name="connsiteX9" fmla="*/ 21978 w 67759"/>
                <a:gd name="connsiteY9" fmla="*/ 0 h 14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59" h="142762">
                  <a:moveTo>
                    <a:pt x="21879" y="49"/>
                  </a:moveTo>
                  <a:cubicBezTo>
                    <a:pt x="10055" y="-445"/>
                    <a:pt x="803" y="6877"/>
                    <a:pt x="61" y="18899"/>
                  </a:cubicBezTo>
                  <a:cubicBezTo>
                    <a:pt x="-978" y="35523"/>
                    <a:pt x="11539" y="47595"/>
                    <a:pt x="19356" y="60805"/>
                  </a:cubicBezTo>
                  <a:cubicBezTo>
                    <a:pt x="26926" y="73668"/>
                    <a:pt x="31873" y="88065"/>
                    <a:pt x="34743" y="102710"/>
                  </a:cubicBezTo>
                  <a:cubicBezTo>
                    <a:pt x="36623" y="112209"/>
                    <a:pt x="35336" y="122351"/>
                    <a:pt x="37117" y="131504"/>
                  </a:cubicBezTo>
                  <a:cubicBezTo>
                    <a:pt x="39641" y="144466"/>
                    <a:pt x="60321" y="147089"/>
                    <a:pt x="65566" y="134868"/>
                  </a:cubicBezTo>
                  <a:cubicBezTo>
                    <a:pt x="70760" y="122846"/>
                    <a:pt x="65269" y="106074"/>
                    <a:pt x="63982" y="93606"/>
                  </a:cubicBezTo>
                  <a:cubicBezTo>
                    <a:pt x="62844" y="82573"/>
                    <a:pt x="62102" y="71392"/>
                    <a:pt x="59381" y="60607"/>
                  </a:cubicBezTo>
                  <a:cubicBezTo>
                    <a:pt x="55819" y="46506"/>
                    <a:pt x="49832" y="32802"/>
                    <a:pt x="45033" y="19048"/>
                  </a:cubicBezTo>
                  <a:cubicBezTo>
                    <a:pt x="40927" y="7223"/>
                    <a:pt x="35138" y="544"/>
                    <a:pt x="21978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3" name="צורה חופשית: צורה 452">
              <a:extLst>
                <a:ext uri="{FF2B5EF4-FFF2-40B4-BE49-F238E27FC236}">
                  <a16:creationId xmlns:a16="http://schemas.microsoft.com/office/drawing/2014/main" id="{BFBF6BD2-CFFB-335A-1D40-264C57FF95C0}"/>
                </a:ext>
              </a:extLst>
            </p:cNvPr>
            <p:cNvSpPr/>
            <p:nvPr/>
          </p:nvSpPr>
          <p:spPr>
            <a:xfrm>
              <a:off x="4325920" y="605438"/>
              <a:ext cx="67233" cy="143126"/>
            </a:xfrm>
            <a:custGeom>
              <a:avLst/>
              <a:gdLst>
                <a:gd name="connsiteX0" fmla="*/ 66745 w 67233"/>
                <a:gd name="connsiteY0" fmla="*/ 117103 h 143126"/>
                <a:gd name="connsiteX1" fmla="*/ 54178 w 67233"/>
                <a:gd name="connsiteY1" fmla="*/ 44969 h 143126"/>
                <a:gd name="connsiteX2" fmla="*/ 17072 w 67233"/>
                <a:gd name="connsiteY2" fmla="*/ 342 h 143126"/>
                <a:gd name="connsiteX3" fmla="*/ 449 w 67233"/>
                <a:gd name="connsiteY3" fmla="*/ 24585 h 143126"/>
                <a:gd name="connsiteX4" fmla="*/ 16726 w 67233"/>
                <a:gd name="connsiteY4" fmla="*/ 41703 h 143126"/>
                <a:gd name="connsiteX5" fmla="*/ 31618 w 67233"/>
                <a:gd name="connsiteY5" fmla="*/ 56447 h 143126"/>
                <a:gd name="connsiteX6" fmla="*/ 47301 w 67233"/>
                <a:gd name="connsiteY6" fmla="*/ 112205 h 143126"/>
                <a:gd name="connsiteX7" fmla="*/ 45965 w 67233"/>
                <a:gd name="connsiteY7" fmla="*/ 135953 h 143126"/>
                <a:gd name="connsiteX8" fmla="*/ 53585 w 67233"/>
                <a:gd name="connsiteY8" fmla="*/ 143127 h 143126"/>
                <a:gd name="connsiteX9" fmla="*/ 66745 w 67233"/>
                <a:gd name="connsiteY9" fmla="*/ 117152 h 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33" h="143126">
                  <a:moveTo>
                    <a:pt x="66745" y="117103"/>
                  </a:moveTo>
                  <a:cubicBezTo>
                    <a:pt x="63381" y="92712"/>
                    <a:pt x="63183" y="68172"/>
                    <a:pt x="54178" y="44969"/>
                  </a:cubicBezTo>
                  <a:cubicBezTo>
                    <a:pt x="46856" y="26119"/>
                    <a:pt x="44085" y="-3517"/>
                    <a:pt x="17072" y="342"/>
                  </a:cubicBezTo>
                  <a:cubicBezTo>
                    <a:pt x="5347" y="2025"/>
                    <a:pt x="-1926" y="12909"/>
                    <a:pt x="449" y="24585"/>
                  </a:cubicBezTo>
                  <a:cubicBezTo>
                    <a:pt x="1933" y="31858"/>
                    <a:pt x="11185" y="36706"/>
                    <a:pt x="16726" y="41703"/>
                  </a:cubicBezTo>
                  <a:cubicBezTo>
                    <a:pt x="21921" y="46354"/>
                    <a:pt x="27017" y="51153"/>
                    <a:pt x="31618" y="56447"/>
                  </a:cubicBezTo>
                  <a:cubicBezTo>
                    <a:pt x="46163" y="73120"/>
                    <a:pt x="48142" y="90832"/>
                    <a:pt x="47301" y="112205"/>
                  </a:cubicBezTo>
                  <a:cubicBezTo>
                    <a:pt x="47004" y="120121"/>
                    <a:pt x="46559" y="128037"/>
                    <a:pt x="45965" y="135953"/>
                  </a:cubicBezTo>
                  <a:cubicBezTo>
                    <a:pt x="45520" y="141791"/>
                    <a:pt x="47450" y="143127"/>
                    <a:pt x="53585" y="143127"/>
                  </a:cubicBezTo>
                  <a:cubicBezTo>
                    <a:pt x="67190" y="143127"/>
                    <a:pt x="68180" y="127295"/>
                    <a:pt x="66745" y="11715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4" name="צורה חופשית: צורה 453">
              <a:extLst>
                <a:ext uri="{FF2B5EF4-FFF2-40B4-BE49-F238E27FC236}">
                  <a16:creationId xmlns:a16="http://schemas.microsoft.com/office/drawing/2014/main" id="{DF6D36BD-DEE6-FDFA-CB88-D0955A0F65BD}"/>
                </a:ext>
              </a:extLst>
            </p:cNvPr>
            <p:cNvSpPr/>
            <p:nvPr/>
          </p:nvSpPr>
          <p:spPr>
            <a:xfrm>
              <a:off x="4356637" y="814515"/>
              <a:ext cx="28309" cy="41198"/>
            </a:xfrm>
            <a:custGeom>
              <a:avLst/>
              <a:gdLst>
                <a:gd name="connsiteX0" fmla="*/ 5403 w 28309"/>
                <a:gd name="connsiteY0" fmla="*/ 0 h 41198"/>
                <a:gd name="connsiteX1" fmla="*/ 258 w 28309"/>
                <a:gd name="connsiteY1" fmla="*/ 28794 h 41198"/>
                <a:gd name="connsiteX2" fmla="*/ 7283 w 28309"/>
                <a:gd name="connsiteY2" fmla="*/ 41114 h 41198"/>
                <a:gd name="connsiteX3" fmla="*/ 17475 w 28309"/>
                <a:gd name="connsiteY3" fmla="*/ 28943 h 41198"/>
                <a:gd name="connsiteX4" fmla="*/ 28310 w 28309"/>
                <a:gd name="connsiteY4" fmla="*/ 49 h 41198"/>
                <a:gd name="connsiteX5" fmla="*/ 5354 w 28309"/>
                <a:gd name="connsiteY5" fmla="*/ 49 h 4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9" h="41198">
                  <a:moveTo>
                    <a:pt x="5403" y="0"/>
                  </a:moveTo>
                  <a:cubicBezTo>
                    <a:pt x="5354" y="10439"/>
                    <a:pt x="2138" y="18850"/>
                    <a:pt x="258" y="28794"/>
                  </a:cubicBezTo>
                  <a:cubicBezTo>
                    <a:pt x="-583" y="33396"/>
                    <a:pt x="357" y="42153"/>
                    <a:pt x="7283" y="41114"/>
                  </a:cubicBezTo>
                  <a:cubicBezTo>
                    <a:pt x="11934" y="40421"/>
                    <a:pt x="15595" y="32455"/>
                    <a:pt x="17475" y="28943"/>
                  </a:cubicBezTo>
                  <a:cubicBezTo>
                    <a:pt x="22323" y="19889"/>
                    <a:pt x="25737" y="9944"/>
                    <a:pt x="28310" y="49"/>
                  </a:cubicBezTo>
                  <a:lnTo>
                    <a:pt x="5354" y="49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5" name="צורה חופשית: צורה 454">
              <a:extLst>
                <a:ext uri="{FF2B5EF4-FFF2-40B4-BE49-F238E27FC236}">
                  <a16:creationId xmlns:a16="http://schemas.microsoft.com/office/drawing/2014/main" id="{8DB26D5D-BBD4-9DDD-3699-11AEFE81EEFE}"/>
                </a:ext>
              </a:extLst>
            </p:cNvPr>
            <p:cNvSpPr/>
            <p:nvPr/>
          </p:nvSpPr>
          <p:spPr>
            <a:xfrm>
              <a:off x="4372974" y="738769"/>
              <a:ext cx="20637" cy="106865"/>
            </a:xfrm>
            <a:custGeom>
              <a:avLst/>
              <a:gdLst>
                <a:gd name="connsiteX0" fmla="*/ 18701 w 20637"/>
                <a:gd name="connsiteY0" fmla="*/ 0 h 106865"/>
                <a:gd name="connsiteX1" fmla="*/ 16178 w 20637"/>
                <a:gd name="connsiteY1" fmla="*/ 54373 h 106865"/>
                <a:gd name="connsiteX2" fmla="*/ 0 w 20637"/>
                <a:gd name="connsiteY2" fmla="*/ 106866 h 106865"/>
                <a:gd name="connsiteX3" fmla="*/ 15733 w 20637"/>
                <a:gd name="connsiteY3" fmla="*/ 21522 h 106865"/>
                <a:gd name="connsiteX4" fmla="*/ 18701 w 20637"/>
                <a:gd name="connsiteY4" fmla="*/ 0 h 10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" h="106865">
                  <a:moveTo>
                    <a:pt x="18701" y="0"/>
                  </a:moveTo>
                  <a:cubicBezTo>
                    <a:pt x="23352" y="17069"/>
                    <a:pt x="18454" y="37255"/>
                    <a:pt x="16178" y="54373"/>
                  </a:cubicBezTo>
                  <a:cubicBezTo>
                    <a:pt x="13754" y="72382"/>
                    <a:pt x="9103" y="90935"/>
                    <a:pt x="0" y="106866"/>
                  </a:cubicBezTo>
                  <a:cubicBezTo>
                    <a:pt x="6432" y="78665"/>
                    <a:pt x="12072" y="50217"/>
                    <a:pt x="15733" y="21522"/>
                  </a:cubicBezTo>
                  <a:cubicBezTo>
                    <a:pt x="16327" y="16871"/>
                    <a:pt x="19444" y="2721"/>
                    <a:pt x="18701" y="0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6" name="צורה חופשית: צורה 455">
              <a:extLst>
                <a:ext uri="{FF2B5EF4-FFF2-40B4-BE49-F238E27FC236}">
                  <a16:creationId xmlns:a16="http://schemas.microsoft.com/office/drawing/2014/main" id="{CCB53CD3-B51E-FFAE-8055-522892FA7582}"/>
                </a:ext>
              </a:extLst>
            </p:cNvPr>
            <p:cNvSpPr/>
            <p:nvPr/>
          </p:nvSpPr>
          <p:spPr>
            <a:xfrm>
              <a:off x="4353213" y="830709"/>
              <a:ext cx="24106" cy="41543"/>
            </a:xfrm>
            <a:custGeom>
              <a:avLst/>
              <a:gdLst>
                <a:gd name="connsiteX0" fmla="*/ 17436 w 24106"/>
                <a:gd name="connsiteY0" fmla="*/ 41494 h 41543"/>
                <a:gd name="connsiteX1" fmla="*/ 268 w 24106"/>
                <a:gd name="connsiteY1" fmla="*/ 26404 h 41543"/>
                <a:gd name="connsiteX2" fmla="*/ 9965 w 24106"/>
                <a:gd name="connsiteY2" fmla="*/ 1221 h 41543"/>
                <a:gd name="connsiteX3" fmla="*/ 23719 w 24106"/>
                <a:gd name="connsiteY3" fmla="*/ 3546 h 41543"/>
                <a:gd name="connsiteX4" fmla="*/ 22581 w 24106"/>
                <a:gd name="connsiteY4" fmla="*/ 15420 h 41543"/>
                <a:gd name="connsiteX5" fmla="*/ 17436 w 24106"/>
                <a:gd name="connsiteY5" fmla="*/ 41543 h 4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06" h="41543">
                  <a:moveTo>
                    <a:pt x="17436" y="41494"/>
                  </a:moveTo>
                  <a:cubicBezTo>
                    <a:pt x="9767" y="41494"/>
                    <a:pt x="1406" y="33825"/>
                    <a:pt x="268" y="26404"/>
                  </a:cubicBezTo>
                  <a:cubicBezTo>
                    <a:pt x="-919" y="18587"/>
                    <a:pt x="1752" y="4140"/>
                    <a:pt x="9965" y="1221"/>
                  </a:cubicBezTo>
                  <a:cubicBezTo>
                    <a:pt x="14121" y="-263"/>
                    <a:pt x="21790" y="-1253"/>
                    <a:pt x="23719" y="3546"/>
                  </a:cubicBezTo>
                  <a:cubicBezTo>
                    <a:pt x="24907" y="6515"/>
                    <a:pt x="23027" y="12501"/>
                    <a:pt x="22581" y="15420"/>
                  </a:cubicBezTo>
                  <a:cubicBezTo>
                    <a:pt x="21147" y="24177"/>
                    <a:pt x="19316" y="32885"/>
                    <a:pt x="17436" y="415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7" name="צורה חופשית: צורה 456">
              <a:extLst>
                <a:ext uri="{FF2B5EF4-FFF2-40B4-BE49-F238E27FC236}">
                  <a16:creationId xmlns:a16="http://schemas.microsoft.com/office/drawing/2014/main" id="{3D4C85DF-74C6-CE42-7674-BD41B6E8FA60}"/>
                </a:ext>
              </a:extLst>
            </p:cNvPr>
            <p:cNvSpPr/>
            <p:nvPr/>
          </p:nvSpPr>
          <p:spPr>
            <a:xfrm>
              <a:off x="4351992" y="867073"/>
              <a:ext cx="18985" cy="34879"/>
            </a:xfrm>
            <a:custGeom>
              <a:avLst/>
              <a:gdLst>
                <a:gd name="connsiteX0" fmla="*/ 1143 w 18985"/>
                <a:gd name="connsiteY0" fmla="*/ 34865 h 34879"/>
                <a:gd name="connsiteX1" fmla="*/ 17222 w 18985"/>
                <a:gd name="connsiteY1" fmla="*/ 232 h 34879"/>
                <a:gd name="connsiteX2" fmla="*/ 1143 w 18985"/>
                <a:gd name="connsiteY2" fmla="*/ 34865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85" h="34879">
                  <a:moveTo>
                    <a:pt x="1143" y="34865"/>
                  </a:moveTo>
                  <a:cubicBezTo>
                    <a:pt x="-4300" y="30115"/>
                    <a:pt x="11137" y="-3083"/>
                    <a:pt x="17222" y="232"/>
                  </a:cubicBezTo>
                  <a:cubicBezTo>
                    <a:pt x="25484" y="4833"/>
                    <a:pt x="2083" y="35656"/>
                    <a:pt x="1143" y="348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8" name="צורה חופשית: צורה 457">
              <a:extLst>
                <a:ext uri="{FF2B5EF4-FFF2-40B4-BE49-F238E27FC236}">
                  <a16:creationId xmlns:a16="http://schemas.microsoft.com/office/drawing/2014/main" id="{76BCE7ED-2F52-EE55-CF8A-C7DAAF32C0C0}"/>
                </a:ext>
              </a:extLst>
            </p:cNvPr>
            <p:cNvSpPr/>
            <p:nvPr/>
          </p:nvSpPr>
          <p:spPr>
            <a:xfrm>
              <a:off x="4352821" y="869086"/>
              <a:ext cx="10852" cy="32950"/>
            </a:xfrm>
            <a:custGeom>
              <a:avLst/>
              <a:gdLst>
                <a:gd name="connsiteX0" fmla="*/ 1353 w 10852"/>
                <a:gd name="connsiteY0" fmla="*/ 24243 h 32950"/>
                <a:gd name="connsiteX1" fmla="*/ 2244 w 10852"/>
                <a:gd name="connsiteY1" fmla="*/ 32159 h 32950"/>
                <a:gd name="connsiteX2" fmla="*/ 1947 w 10852"/>
                <a:gd name="connsiteY2" fmla="*/ 19839 h 32950"/>
                <a:gd name="connsiteX3" fmla="*/ 10852 w 10852"/>
                <a:gd name="connsiteY3" fmla="*/ 0 h 32950"/>
                <a:gd name="connsiteX4" fmla="*/ 1353 w 10852"/>
                <a:gd name="connsiteY4" fmla="*/ 24193 h 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2" h="32950">
                  <a:moveTo>
                    <a:pt x="1353" y="24243"/>
                  </a:moveTo>
                  <a:cubicBezTo>
                    <a:pt x="858" y="25331"/>
                    <a:pt x="-1615" y="34632"/>
                    <a:pt x="2244" y="32159"/>
                  </a:cubicBezTo>
                  <a:cubicBezTo>
                    <a:pt x="-2407" y="36611"/>
                    <a:pt x="1551" y="20878"/>
                    <a:pt x="1947" y="19839"/>
                  </a:cubicBezTo>
                  <a:cubicBezTo>
                    <a:pt x="4124" y="13754"/>
                    <a:pt x="10011" y="6234"/>
                    <a:pt x="10852" y="0"/>
                  </a:cubicBezTo>
                  <a:cubicBezTo>
                    <a:pt x="9615" y="8905"/>
                    <a:pt x="5212" y="15436"/>
                    <a:pt x="1353" y="2419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9" name="צורה חופשית: צורה 458">
              <a:extLst>
                <a:ext uri="{FF2B5EF4-FFF2-40B4-BE49-F238E27FC236}">
                  <a16:creationId xmlns:a16="http://schemas.microsoft.com/office/drawing/2014/main" id="{80000DEC-DE9F-2058-542E-8482E12D6452}"/>
                </a:ext>
              </a:extLst>
            </p:cNvPr>
            <p:cNvSpPr/>
            <p:nvPr/>
          </p:nvSpPr>
          <p:spPr>
            <a:xfrm>
              <a:off x="4344144" y="863495"/>
              <a:ext cx="21754" cy="38497"/>
            </a:xfrm>
            <a:custGeom>
              <a:avLst/>
              <a:gdLst>
                <a:gd name="connsiteX0" fmla="*/ 1025 w 21754"/>
                <a:gd name="connsiteY0" fmla="*/ 38492 h 38497"/>
                <a:gd name="connsiteX1" fmla="*/ 6962 w 21754"/>
                <a:gd name="connsiteY1" fmla="*/ 17020 h 38497"/>
                <a:gd name="connsiteX2" fmla="*/ 20864 w 21754"/>
                <a:gd name="connsiteY2" fmla="*/ 1188 h 38497"/>
                <a:gd name="connsiteX3" fmla="*/ 1025 w 21754"/>
                <a:gd name="connsiteY3" fmla="*/ 38492 h 3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4" h="38497">
                  <a:moveTo>
                    <a:pt x="1025" y="38492"/>
                  </a:moveTo>
                  <a:cubicBezTo>
                    <a:pt x="-2834" y="34831"/>
                    <a:pt x="5329" y="20483"/>
                    <a:pt x="6962" y="17020"/>
                  </a:cubicBezTo>
                  <a:cubicBezTo>
                    <a:pt x="8694" y="13309"/>
                    <a:pt x="15076" y="-4749"/>
                    <a:pt x="20864" y="1188"/>
                  </a:cubicBezTo>
                  <a:cubicBezTo>
                    <a:pt x="26752" y="7224"/>
                    <a:pt x="1520" y="38987"/>
                    <a:pt x="1025" y="384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0" name="צורה חופשית: צורה 459">
              <a:extLst>
                <a:ext uri="{FF2B5EF4-FFF2-40B4-BE49-F238E27FC236}">
                  <a16:creationId xmlns:a16="http://schemas.microsoft.com/office/drawing/2014/main" id="{1D6DB361-8DE9-B9F0-E0A8-E276029758D2}"/>
                </a:ext>
              </a:extLst>
            </p:cNvPr>
            <p:cNvSpPr/>
            <p:nvPr/>
          </p:nvSpPr>
          <p:spPr>
            <a:xfrm>
              <a:off x="4344660" y="863446"/>
              <a:ext cx="16935" cy="38282"/>
            </a:xfrm>
            <a:custGeom>
              <a:avLst/>
              <a:gdLst>
                <a:gd name="connsiteX0" fmla="*/ 460 w 16935"/>
                <a:gd name="connsiteY0" fmla="*/ 37848 h 38282"/>
                <a:gd name="connsiteX1" fmla="*/ 15 w 16935"/>
                <a:gd name="connsiteY1" fmla="*/ 34632 h 38282"/>
                <a:gd name="connsiteX2" fmla="*/ 4022 w 16935"/>
                <a:gd name="connsiteY2" fmla="*/ 22511 h 38282"/>
                <a:gd name="connsiteX3" fmla="*/ 16935 w 16935"/>
                <a:gd name="connsiteY3" fmla="*/ 0 h 38282"/>
                <a:gd name="connsiteX4" fmla="*/ 460 w 16935"/>
                <a:gd name="connsiteY4" fmla="*/ 37848 h 3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5" h="38282">
                  <a:moveTo>
                    <a:pt x="460" y="37848"/>
                  </a:moveTo>
                  <a:cubicBezTo>
                    <a:pt x="905" y="39530"/>
                    <a:pt x="-134" y="35869"/>
                    <a:pt x="15" y="34632"/>
                  </a:cubicBezTo>
                  <a:cubicBezTo>
                    <a:pt x="410" y="30526"/>
                    <a:pt x="2488" y="26271"/>
                    <a:pt x="4022" y="22511"/>
                  </a:cubicBezTo>
                  <a:cubicBezTo>
                    <a:pt x="6051" y="17712"/>
                    <a:pt x="11146" y="1237"/>
                    <a:pt x="16935" y="0"/>
                  </a:cubicBezTo>
                  <a:cubicBezTo>
                    <a:pt x="12680" y="13111"/>
                    <a:pt x="1301" y="23550"/>
                    <a:pt x="460" y="3784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1" name="צורה חופשית: צורה 460">
              <a:extLst>
                <a:ext uri="{FF2B5EF4-FFF2-40B4-BE49-F238E27FC236}">
                  <a16:creationId xmlns:a16="http://schemas.microsoft.com/office/drawing/2014/main" id="{7FEB47EE-9447-8BD5-B92A-04A61B0FC88C}"/>
                </a:ext>
              </a:extLst>
            </p:cNvPr>
            <p:cNvSpPr/>
            <p:nvPr/>
          </p:nvSpPr>
          <p:spPr>
            <a:xfrm>
              <a:off x="4337689" y="859279"/>
              <a:ext cx="27468" cy="28261"/>
            </a:xfrm>
            <a:custGeom>
              <a:avLst/>
              <a:gdLst>
                <a:gd name="connsiteX0" fmla="*/ 257 w 27468"/>
                <a:gd name="connsiteY0" fmla="*/ 28261 h 28261"/>
                <a:gd name="connsiteX1" fmla="*/ 26676 w 27468"/>
                <a:gd name="connsiteY1" fmla="*/ 605 h 28261"/>
                <a:gd name="connsiteX2" fmla="*/ 257 w 27468"/>
                <a:gd name="connsiteY2" fmla="*/ 28261 h 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68" h="28261">
                  <a:moveTo>
                    <a:pt x="257" y="28261"/>
                  </a:moveTo>
                  <a:cubicBezTo>
                    <a:pt x="-2811" y="21978"/>
                    <a:pt x="22521" y="-4293"/>
                    <a:pt x="26676" y="605"/>
                  </a:cubicBezTo>
                  <a:cubicBezTo>
                    <a:pt x="32910" y="7878"/>
                    <a:pt x="306" y="28360"/>
                    <a:pt x="257" y="2826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2" name="צורה חופשית: צורה 461">
              <a:extLst>
                <a:ext uri="{FF2B5EF4-FFF2-40B4-BE49-F238E27FC236}">
                  <a16:creationId xmlns:a16="http://schemas.microsoft.com/office/drawing/2014/main" id="{A2D1EB6A-9A49-800A-83F8-B0886D6302D0}"/>
                </a:ext>
              </a:extLst>
            </p:cNvPr>
            <p:cNvSpPr/>
            <p:nvPr/>
          </p:nvSpPr>
          <p:spPr>
            <a:xfrm>
              <a:off x="4337798" y="858498"/>
              <a:ext cx="23599" cy="27755"/>
            </a:xfrm>
            <a:custGeom>
              <a:avLst/>
              <a:gdLst>
                <a:gd name="connsiteX0" fmla="*/ 0 w 23599"/>
                <a:gd name="connsiteY0" fmla="*/ 27755 h 27755"/>
                <a:gd name="connsiteX1" fmla="*/ 9400 w 23599"/>
                <a:gd name="connsiteY1" fmla="*/ 13556 h 27755"/>
                <a:gd name="connsiteX2" fmla="*/ 23599 w 23599"/>
                <a:gd name="connsiteY2" fmla="*/ 0 h 27755"/>
                <a:gd name="connsiteX3" fmla="*/ 0 w 23599"/>
                <a:gd name="connsiteY3" fmla="*/ 27755 h 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9" h="27755">
                  <a:moveTo>
                    <a:pt x="0" y="27755"/>
                  </a:moveTo>
                  <a:cubicBezTo>
                    <a:pt x="594" y="22659"/>
                    <a:pt x="6234" y="17217"/>
                    <a:pt x="9400" y="13556"/>
                  </a:cubicBezTo>
                  <a:cubicBezTo>
                    <a:pt x="12319" y="10192"/>
                    <a:pt x="18850" y="346"/>
                    <a:pt x="23599" y="0"/>
                  </a:cubicBezTo>
                  <a:cubicBezTo>
                    <a:pt x="16129" y="9598"/>
                    <a:pt x="6432" y="17316"/>
                    <a:pt x="0" y="27755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3" name="צורה חופשית: צורה 462">
              <a:extLst>
                <a:ext uri="{FF2B5EF4-FFF2-40B4-BE49-F238E27FC236}">
                  <a16:creationId xmlns:a16="http://schemas.microsoft.com/office/drawing/2014/main" id="{E1B19986-BC1C-F787-B454-7FF598B553D3}"/>
                </a:ext>
              </a:extLst>
            </p:cNvPr>
            <p:cNvSpPr/>
            <p:nvPr/>
          </p:nvSpPr>
          <p:spPr>
            <a:xfrm>
              <a:off x="4337647" y="856281"/>
              <a:ext cx="24471" cy="17308"/>
            </a:xfrm>
            <a:custGeom>
              <a:avLst/>
              <a:gdLst>
                <a:gd name="connsiteX0" fmla="*/ 52 w 24471"/>
                <a:gd name="connsiteY0" fmla="*/ 17307 h 17308"/>
                <a:gd name="connsiteX1" fmla="*/ 24146 w 24471"/>
                <a:gd name="connsiteY1" fmla="*/ 832 h 17308"/>
                <a:gd name="connsiteX2" fmla="*/ 52 w 24471"/>
                <a:gd name="connsiteY2" fmla="*/ 17307 h 1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71" h="17308">
                  <a:moveTo>
                    <a:pt x="52" y="17307"/>
                  </a:moveTo>
                  <a:cubicBezTo>
                    <a:pt x="-1234" y="11964"/>
                    <a:pt x="21673" y="-3769"/>
                    <a:pt x="24146" y="832"/>
                  </a:cubicBezTo>
                  <a:cubicBezTo>
                    <a:pt x="27758" y="7610"/>
                    <a:pt x="102" y="17406"/>
                    <a:pt x="52" y="1730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4" name="צורה חופשית: צורה 463">
              <a:extLst>
                <a:ext uri="{FF2B5EF4-FFF2-40B4-BE49-F238E27FC236}">
                  <a16:creationId xmlns:a16="http://schemas.microsoft.com/office/drawing/2014/main" id="{FCE759D6-5D1A-7C62-7340-F18F3B80E55D}"/>
                </a:ext>
              </a:extLst>
            </p:cNvPr>
            <p:cNvSpPr/>
            <p:nvPr/>
          </p:nvSpPr>
          <p:spPr>
            <a:xfrm>
              <a:off x="4337877" y="855926"/>
              <a:ext cx="19908" cy="18107"/>
            </a:xfrm>
            <a:custGeom>
              <a:avLst/>
              <a:gdLst>
                <a:gd name="connsiteX0" fmla="*/ 812 w 19908"/>
                <a:gd name="connsiteY0" fmla="*/ 18058 h 18107"/>
                <a:gd name="connsiteX1" fmla="*/ 7342 w 19908"/>
                <a:gd name="connsiteY1" fmla="*/ 8807 h 18107"/>
                <a:gd name="connsiteX2" fmla="*/ 19909 w 19908"/>
                <a:gd name="connsiteY2" fmla="*/ 0 h 18107"/>
                <a:gd name="connsiteX3" fmla="*/ 762 w 19908"/>
                <a:gd name="connsiteY3" fmla="*/ 18108 h 1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8" h="18107">
                  <a:moveTo>
                    <a:pt x="812" y="18058"/>
                  </a:moveTo>
                  <a:cubicBezTo>
                    <a:pt x="-2849" y="18454"/>
                    <a:pt x="7045" y="9004"/>
                    <a:pt x="7342" y="8807"/>
                  </a:cubicBezTo>
                  <a:cubicBezTo>
                    <a:pt x="11300" y="5640"/>
                    <a:pt x="15555" y="2622"/>
                    <a:pt x="19909" y="0"/>
                  </a:cubicBezTo>
                  <a:cubicBezTo>
                    <a:pt x="19909" y="3315"/>
                    <a:pt x="-2602" y="16079"/>
                    <a:pt x="762" y="18108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5" name="צורה חופשית: צורה 464">
              <a:extLst>
                <a:ext uri="{FF2B5EF4-FFF2-40B4-BE49-F238E27FC236}">
                  <a16:creationId xmlns:a16="http://schemas.microsoft.com/office/drawing/2014/main" id="{812CA273-1387-F3D5-C179-FD4D875EF6B8}"/>
                </a:ext>
              </a:extLst>
            </p:cNvPr>
            <p:cNvSpPr/>
            <p:nvPr/>
          </p:nvSpPr>
          <p:spPr>
            <a:xfrm>
              <a:off x="4354251" y="831831"/>
              <a:ext cx="9718" cy="26320"/>
            </a:xfrm>
            <a:custGeom>
              <a:avLst/>
              <a:gdLst>
                <a:gd name="connsiteX0" fmla="*/ 71 w 9718"/>
                <a:gd name="connsiteY0" fmla="*/ 26321 h 26320"/>
                <a:gd name="connsiteX1" fmla="*/ 9719 w 9718"/>
                <a:gd name="connsiteY1" fmla="*/ 0 h 26320"/>
                <a:gd name="connsiteX2" fmla="*/ 71 w 9718"/>
                <a:gd name="connsiteY2" fmla="*/ 26321 h 2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8" h="26320">
                  <a:moveTo>
                    <a:pt x="71" y="26321"/>
                  </a:moveTo>
                  <a:cubicBezTo>
                    <a:pt x="71" y="26321"/>
                    <a:pt x="-1463" y="1237"/>
                    <a:pt x="9719" y="0"/>
                  </a:cubicBezTo>
                  <a:cubicBezTo>
                    <a:pt x="3188" y="5195"/>
                    <a:pt x="71" y="26321"/>
                    <a:pt x="71" y="26321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6" name="צורה חופשית: צורה 465">
              <a:extLst>
                <a:ext uri="{FF2B5EF4-FFF2-40B4-BE49-F238E27FC236}">
                  <a16:creationId xmlns:a16="http://schemas.microsoft.com/office/drawing/2014/main" id="{F315DDF6-203E-4752-4930-48CE9F0BD6CF}"/>
                </a:ext>
              </a:extLst>
            </p:cNvPr>
            <p:cNvSpPr/>
            <p:nvPr/>
          </p:nvSpPr>
          <p:spPr>
            <a:xfrm>
              <a:off x="4357970" y="726695"/>
              <a:ext cx="35208" cy="112409"/>
            </a:xfrm>
            <a:custGeom>
              <a:avLst/>
              <a:gdLst>
                <a:gd name="connsiteX0" fmla="*/ 20991 w 35208"/>
                <a:gd name="connsiteY0" fmla="*/ 112360 h 112409"/>
                <a:gd name="connsiteX1" fmla="*/ 31331 w 35208"/>
                <a:gd name="connsiteY1" fmla="*/ 68525 h 112409"/>
                <a:gd name="connsiteX2" fmla="*/ 35190 w 35208"/>
                <a:gd name="connsiteY2" fmla="*/ 28896 h 112409"/>
                <a:gd name="connsiteX3" fmla="*/ 27373 w 35208"/>
                <a:gd name="connsiteY3" fmla="*/ 2278 h 112409"/>
                <a:gd name="connsiteX4" fmla="*/ 7731 w 35208"/>
                <a:gd name="connsiteY4" fmla="*/ 7622 h 112409"/>
                <a:gd name="connsiteX5" fmla="*/ 1399 w 35208"/>
                <a:gd name="connsiteY5" fmla="*/ 41462 h 112409"/>
                <a:gd name="connsiteX6" fmla="*/ 1349 w 35208"/>
                <a:gd name="connsiteY6" fmla="*/ 80498 h 112409"/>
                <a:gd name="connsiteX7" fmla="*/ 706 w 35208"/>
                <a:gd name="connsiteY7" fmla="*/ 99397 h 112409"/>
                <a:gd name="connsiteX8" fmla="*/ 1695 w 35208"/>
                <a:gd name="connsiteY8" fmla="*/ 109787 h 112409"/>
                <a:gd name="connsiteX9" fmla="*/ 21040 w 35208"/>
                <a:gd name="connsiteY9" fmla="*/ 112409 h 1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08" h="112409">
                  <a:moveTo>
                    <a:pt x="20991" y="112360"/>
                  </a:moveTo>
                  <a:cubicBezTo>
                    <a:pt x="23168" y="97418"/>
                    <a:pt x="29352" y="83516"/>
                    <a:pt x="31331" y="68525"/>
                  </a:cubicBezTo>
                  <a:cubicBezTo>
                    <a:pt x="33013" y="55414"/>
                    <a:pt x="34992" y="42155"/>
                    <a:pt x="35190" y="28896"/>
                  </a:cubicBezTo>
                  <a:cubicBezTo>
                    <a:pt x="35289" y="20436"/>
                    <a:pt x="35289" y="7671"/>
                    <a:pt x="27373" y="2278"/>
                  </a:cubicBezTo>
                  <a:cubicBezTo>
                    <a:pt x="20199" y="-2620"/>
                    <a:pt x="12036" y="942"/>
                    <a:pt x="7731" y="7622"/>
                  </a:cubicBezTo>
                  <a:cubicBezTo>
                    <a:pt x="1498" y="17319"/>
                    <a:pt x="1349" y="30380"/>
                    <a:pt x="1399" y="41462"/>
                  </a:cubicBezTo>
                  <a:cubicBezTo>
                    <a:pt x="1399" y="54474"/>
                    <a:pt x="1597" y="67486"/>
                    <a:pt x="1349" y="80498"/>
                  </a:cubicBezTo>
                  <a:cubicBezTo>
                    <a:pt x="1250" y="86781"/>
                    <a:pt x="1052" y="93114"/>
                    <a:pt x="706" y="99397"/>
                  </a:cubicBezTo>
                  <a:cubicBezTo>
                    <a:pt x="459" y="103751"/>
                    <a:pt x="-1224" y="107709"/>
                    <a:pt x="1695" y="109787"/>
                  </a:cubicBezTo>
                  <a:cubicBezTo>
                    <a:pt x="5604" y="112558"/>
                    <a:pt x="16142" y="111717"/>
                    <a:pt x="21040" y="11240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7" name="צורה חופשית: צורה 466">
              <a:extLst>
                <a:ext uri="{FF2B5EF4-FFF2-40B4-BE49-F238E27FC236}">
                  <a16:creationId xmlns:a16="http://schemas.microsoft.com/office/drawing/2014/main" id="{23B233DA-C8F1-A3A8-43B0-D1A0F1B1241F}"/>
                </a:ext>
              </a:extLst>
            </p:cNvPr>
            <p:cNvSpPr/>
            <p:nvPr/>
          </p:nvSpPr>
          <p:spPr>
            <a:xfrm>
              <a:off x="4365432" y="726661"/>
              <a:ext cx="28184" cy="111904"/>
            </a:xfrm>
            <a:custGeom>
              <a:avLst/>
              <a:gdLst>
                <a:gd name="connsiteX0" fmla="*/ 15261 w 28184"/>
                <a:gd name="connsiteY0" fmla="*/ 382 h 111904"/>
                <a:gd name="connsiteX1" fmla="*/ 6751 w 28184"/>
                <a:gd name="connsiteY1" fmla="*/ 11267 h 111904"/>
                <a:gd name="connsiteX2" fmla="*/ 5514 w 28184"/>
                <a:gd name="connsiteY2" fmla="*/ 26950 h 111904"/>
                <a:gd name="connsiteX3" fmla="*/ 3832 w 28184"/>
                <a:gd name="connsiteY3" fmla="*/ 58317 h 111904"/>
                <a:gd name="connsiteX4" fmla="*/ 1705 w 28184"/>
                <a:gd name="connsiteY4" fmla="*/ 93741 h 111904"/>
                <a:gd name="connsiteX5" fmla="*/ 616 w 28184"/>
                <a:gd name="connsiteY5" fmla="*/ 110662 h 111904"/>
                <a:gd name="connsiteX6" fmla="*/ 9571 w 28184"/>
                <a:gd name="connsiteY6" fmla="*/ 111899 h 111904"/>
                <a:gd name="connsiteX7" fmla="*/ 14667 w 28184"/>
                <a:gd name="connsiteY7" fmla="*/ 106506 h 111904"/>
                <a:gd name="connsiteX8" fmla="*/ 19911 w 28184"/>
                <a:gd name="connsiteY8" fmla="*/ 87953 h 111904"/>
                <a:gd name="connsiteX9" fmla="*/ 26195 w 28184"/>
                <a:gd name="connsiteY9" fmla="*/ 49461 h 111904"/>
                <a:gd name="connsiteX10" fmla="*/ 15261 w 28184"/>
                <a:gd name="connsiteY10" fmla="*/ 432 h 11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84" h="111904">
                  <a:moveTo>
                    <a:pt x="15261" y="382"/>
                  </a:moveTo>
                  <a:cubicBezTo>
                    <a:pt x="5959" y="-1547"/>
                    <a:pt x="7196" y="4093"/>
                    <a:pt x="6751" y="11267"/>
                  </a:cubicBezTo>
                  <a:cubicBezTo>
                    <a:pt x="6405" y="16511"/>
                    <a:pt x="5959" y="21706"/>
                    <a:pt x="5514" y="26950"/>
                  </a:cubicBezTo>
                  <a:cubicBezTo>
                    <a:pt x="4624" y="37390"/>
                    <a:pt x="4178" y="47829"/>
                    <a:pt x="3832" y="58317"/>
                  </a:cubicBezTo>
                  <a:cubicBezTo>
                    <a:pt x="3436" y="70142"/>
                    <a:pt x="2595" y="81966"/>
                    <a:pt x="1705" y="93741"/>
                  </a:cubicBezTo>
                  <a:cubicBezTo>
                    <a:pt x="1457" y="97007"/>
                    <a:pt x="-1165" y="108930"/>
                    <a:pt x="616" y="110662"/>
                  </a:cubicBezTo>
                  <a:cubicBezTo>
                    <a:pt x="1705" y="111701"/>
                    <a:pt x="7988" y="111948"/>
                    <a:pt x="9571" y="111899"/>
                  </a:cubicBezTo>
                  <a:cubicBezTo>
                    <a:pt x="14865" y="111602"/>
                    <a:pt x="13133" y="113284"/>
                    <a:pt x="14667" y="106506"/>
                  </a:cubicBezTo>
                  <a:cubicBezTo>
                    <a:pt x="16052" y="100223"/>
                    <a:pt x="18180" y="94137"/>
                    <a:pt x="19911" y="87953"/>
                  </a:cubicBezTo>
                  <a:cubicBezTo>
                    <a:pt x="23424" y="75386"/>
                    <a:pt x="24760" y="62374"/>
                    <a:pt x="26195" y="49461"/>
                  </a:cubicBezTo>
                  <a:cubicBezTo>
                    <a:pt x="27530" y="37093"/>
                    <a:pt x="33467" y="4241"/>
                    <a:pt x="15261" y="43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8" name="צורה חופשית: צורה 467">
              <a:extLst>
                <a:ext uri="{FF2B5EF4-FFF2-40B4-BE49-F238E27FC236}">
                  <a16:creationId xmlns:a16="http://schemas.microsoft.com/office/drawing/2014/main" id="{C0F03205-63F3-0CC7-0B9C-C58E0D097087}"/>
                </a:ext>
              </a:extLst>
            </p:cNvPr>
            <p:cNvSpPr/>
            <p:nvPr/>
          </p:nvSpPr>
          <p:spPr>
            <a:xfrm>
              <a:off x="4297830" y="843066"/>
              <a:ext cx="127135" cy="171426"/>
            </a:xfrm>
            <a:custGeom>
              <a:avLst/>
              <a:gdLst>
                <a:gd name="connsiteX0" fmla="*/ 24334 w 127135"/>
                <a:gd name="connsiteY0" fmla="*/ 392 h 171426"/>
                <a:gd name="connsiteX1" fmla="*/ 981 w 127135"/>
                <a:gd name="connsiteY1" fmla="*/ 26713 h 171426"/>
                <a:gd name="connsiteX2" fmla="*/ 388 w 127135"/>
                <a:gd name="connsiteY2" fmla="*/ 42990 h 171426"/>
                <a:gd name="connsiteX3" fmla="*/ 388 w 127135"/>
                <a:gd name="connsiteY3" fmla="*/ 100084 h 171426"/>
                <a:gd name="connsiteX4" fmla="*/ 981 w 127135"/>
                <a:gd name="connsiteY4" fmla="*/ 111661 h 171426"/>
                <a:gd name="connsiteX5" fmla="*/ 12014 w 127135"/>
                <a:gd name="connsiteY5" fmla="*/ 118192 h 171426"/>
                <a:gd name="connsiteX6" fmla="*/ 63518 w 127135"/>
                <a:gd name="connsiteY6" fmla="*/ 148668 h 171426"/>
                <a:gd name="connsiteX7" fmla="*/ 102009 w 127135"/>
                <a:gd name="connsiteY7" fmla="*/ 171427 h 171426"/>
                <a:gd name="connsiteX8" fmla="*/ 121453 w 127135"/>
                <a:gd name="connsiteY8" fmla="*/ 74060 h 171426"/>
                <a:gd name="connsiteX9" fmla="*/ 124223 w 127135"/>
                <a:gd name="connsiteY9" fmla="*/ 60108 h 171426"/>
                <a:gd name="connsiteX10" fmla="*/ 126746 w 127135"/>
                <a:gd name="connsiteY10" fmla="*/ 58673 h 171426"/>
                <a:gd name="connsiteX11" fmla="*/ 65596 w 127135"/>
                <a:gd name="connsiteY11" fmla="*/ 24882 h 171426"/>
                <a:gd name="connsiteX12" fmla="*/ 24284 w 127135"/>
                <a:gd name="connsiteY12" fmla="*/ 392 h 17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35" h="171426">
                  <a:moveTo>
                    <a:pt x="24334" y="392"/>
                  </a:moveTo>
                  <a:cubicBezTo>
                    <a:pt x="14340" y="-3269"/>
                    <a:pt x="2565" y="19737"/>
                    <a:pt x="981" y="26713"/>
                  </a:cubicBezTo>
                  <a:cubicBezTo>
                    <a:pt x="-206" y="31957"/>
                    <a:pt x="388" y="37696"/>
                    <a:pt x="388" y="42990"/>
                  </a:cubicBezTo>
                  <a:lnTo>
                    <a:pt x="388" y="100084"/>
                  </a:lnTo>
                  <a:cubicBezTo>
                    <a:pt x="388" y="102953"/>
                    <a:pt x="-800" y="109039"/>
                    <a:pt x="981" y="111661"/>
                  </a:cubicBezTo>
                  <a:cubicBezTo>
                    <a:pt x="2763" y="114283"/>
                    <a:pt x="9343" y="116608"/>
                    <a:pt x="12014" y="118192"/>
                  </a:cubicBezTo>
                  <a:cubicBezTo>
                    <a:pt x="29182" y="128334"/>
                    <a:pt x="46350" y="138526"/>
                    <a:pt x="63518" y="148668"/>
                  </a:cubicBezTo>
                  <a:cubicBezTo>
                    <a:pt x="76332" y="156238"/>
                    <a:pt x="89195" y="163857"/>
                    <a:pt x="102009" y="171427"/>
                  </a:cubicBezTo>
                  <a:cubicBezTo>
                    <a:pt x="108490" y="138971"/>
                    <a:pt x="114971" y="106516"/>
                    <a:pt x="121453" y="74060"/>
                  </a:cubicBezTo>
                  <a:cubicBezTo>
                    <a:pt x="122046" y="71092"/>
                    <a:pt x="125312" y="63077"/>
                    <a:pt x="124223" y="60108"/>
                  </a:cubicBezTo>
                  <a:cubicBezTo>
                    <a:pt x="123580" y="58327"/>
                    <a:pt x="128528" y="59712"/>
                    <a:pt x="126746" y="58673"/>
                  </a:cubicBezTo>
                  <a:cubicBezTo>
                    <a:pt x="109529" y="48482"/>
                    <a:pt x="82813" y="35123"/>
                    <a:pt x="65596" y="24882"/>
                  </a:cubicBezTo>
                  <a:cubicBezTo>
                    <a:pt x="51842" y="16719"/>
                    <a:pt x="38038" y="8555"/>
                    <a:pt x="24284" y="3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9" name="צורה חופשית: צורה 468">
              <a:extLst>
                <a:ext uri="{FF2B5EF4-FFF2-40B4-BE49-F238E27FC236}">
                  <a16:creationId xmlns:a16="http://schemas.microsoft.com/office/drawing/2014/main" id="{0A3110F6-1445-A765-3584-0E29578B264C}"/>
                </a:ext>
              </a:extLst>
            </p:cNvPr>
            <p:cNvSpPr/>
            <p:nvPr/>
          </p:nvSpPr>
          <p:spPr>
            <a:xfrm>
              <a:off x="4398935" y="901057"/>
              <a:ext cx="30611" cy="113175"/>
            </a:xfrm>
            <a:custGeom>
              <a:avLst/>
              <a:gdLst>
                <a:gd name="connsiteX0" fmla="*/ 13570 w 30611"/>
                <a:gd name="connsiteY0" fmla="*/ 9885 h 113175"/>
                <a:gd name="connsiteX1" fmla="*/ 261 w 30611"/>
                <a:gd name="connsiteY1" fmla="*/ 109428 h 113175"/>
                <a:gd name="connsiteX2" fmla="*/ 1201 w 30611"/>
                <a:gd name="connsiteY2" fmla="*/ 113139 h 113175"/>
                <a:gd name="connsiteX3" fmla="*/ 13669 w 30611"/>
                <a:gd name="connsiteY3" fmla="*/ 99781 h 113175"/>
                <a:gd name="connsiteX4" fmla="*/ 29600 w 30611"/>
                <a:gd name="connsiteY4" fmla="*/ 85977 h 113175"/>
                <a:gd name="connsiteX5" fmla="*/ 29600 w 30611"/>
                <a:gd name="connsiteY5" fmla="*/ 32940 h 113175"/>
                <a:gd name="connsiteX6" fmla="*/ 29600 w 30611"/>
                <a:gd name="connsiteY6" fmla="*/ 11765 h 113175"/>
                <a:gd name="connsiteX7" fmla="*/ 13619 w 30611"/>
                <a:gd name="connsiteY7" fmla="*/ 9885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11" h="113175">
                  <a:moveTo>
                    <a:pt x="13570" y="9885"/>
                  </a:moveTo>
                  <a:cubicBezTo>
                    <a:pt x="3675" y="35117"/>
                    <a:pt x="-1223" y="103392"/>
                    <a:pt x="261" y="109428"/>
                  </a:cubicBezTo>
                  <a:cubicBezTo>
                    <a:pt x="558" y="110616"/>
                    <a:pt x="-382" y="112694"/>
                    <a:pt x="1201" y="113139"/>
                  </a:cubicBezTo>
                  <a:cubicBezTo>
                    <a:pt x="3873" y="113931"/>
                    <a:pt x="11838" y="101611"/>
                    <a:pt x="13669" y="99781"/>
                  </a:cubicBezTo>
                  <a:cubicBezTo>
                    <a:pt x="19111" y="94190"/>
                    <a:pt x="28610" y="93448"/>
                    <a:pt x="29600" y="85977"/>
                  </a:cubicBezTo>
                  <a:cubicBezTo>
                    <a:pt x="31876" y="68909"/>
                    <a:pt x="29600" y="50158"/>
                    <a:pt x="29600" y="32940"/>
                  </a:cubicBezTo>
                  <a:cubicBezTo>
                    <a:pt x="29600" y="25915"/>
                    <a:pt x="29847" y="18791"/>
                    <a:pt x="29600" y="11765"/>
                  </a:cubicBezTo>
                  <a:cubicBezTo>
                    <a:pt x="28956" y="-5353"/>
                    <a:pt x="18666" y="-1840"/>
                    <a:pt x="13619" y="988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0" name="צורה חופשית: צורה 469">
              <a:extLst>
                <a:ext uri="{FF2B5EF4-FFF2-40B4-BE49-F238E27FC236}">
                  <a16:creationId xmlns:a16="http://schemas.microsoft.com/office/drawing/2014/main" id="{B2DE9CCC-A07E-9FA4-9393-8378856A682F}"/>
                </a:ext>
              </a:extLst>
            </p:cNvPr>
            <p:cNvSpPr/>
            <p:nvPr/>
          </p:nvSpPr>
          <p:spPr>
            <a:xfrm>
              <a:off x="4335417" y="848989"/>
              <a:ext cx="50618" cy="40036"/>
            </a:xfrm>
            <a:custGeom>
              <a:avLst/>
              <a:gdLst>
                <a:gd name="connsiteX0" fmla="*/ 50619 w 50618"/>
                <a:gd name="connsiteY0" fmla="*/ 37215 h 40036"/>
                <a:gd name="connsiteX1" fmla="*/ 16976 w 50618"/>
                <a:gd name="connsiteY1" fmla="*/ 109 h 40036"/>
                <a:gd name="connsiteX2" fmla="*/ 1391 w 50618"/>
                <a:gd name="connsiteY2" fmla="*/ 5254 h 40036"/>
                <a:gd name="connsiteX3" fmla="*/ 2232 w 50618"/>
                <a:gd name="connsiteY3" fmla="*/ 17870 h 40036"/>
                <a:gd name="connsiteX4" fmla="*/ 11237 w 50618"/>
                <a:gd name="connsiteY4" fmla="*/ 11933 h 40036"/>
                <a:gd name="connsiteX5" fmla="*/ 32956 w 50618"/>
                <a:gd name="connsiteY5" fmla="*/ 21729 h 40036"/>
                <a:gd name="connsiteX6" fmla="*/ 41070 w 50618"/>
                <a:gd name="connsiteY6" fmla="*/ 39342 h 40036"/>
                <a:gd name="connsiteX7" fmla="*/ 50619 w 50618"/>
                <a:gd name="connsiteY7" fmla="*/ 37264 h 4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8" h="40036">
                  <a:moveTo>
                    <a:pt x="50619" y="37215"/>
                  </a:moveTo>
                  <a:cubicBezTo>
                    <a:pt x="49382" y="21779"/>
                    <a:pt x="33896" y="2187"/>
                    <a:pt x="16976" y="109"/>
                  </a:cubicBezTo>
                  <a:cubicBezTo>
                    <a:pt x="11632" y="-535"/>
                    <a:pt x="5448" y="1741"/>
                    <a:pt x="1391" y="5254"/>
                  </a:cubicBezTo>
                  <a:cubicBezTo>
                    <a:pt x="-2171" y="8321"/>
                    <a:pt x="2232" y="17870"/>
                    <a:pt x="2232" y="17870"/>
                  </a:cubicBezTo>
                  <a:cubicBezTo>
                    <a:pt x="2232" y="17870"/>
                    <a:pt x="9159" y="12329"/>
                    <a:pt x="11237" y="11933"/>
                  </a:cubicBezTo>
                  <a:cubicBezTo>
                    <a:pt x="18015" y="10597"/>
                    <a:pt x="29839" y="17276"/>
                    <a:pt x="32956" y="21729"/>
                  </a:cubicBezTo>
                  <a:cubicBezTo>
                    <a:pt x="37112" y="27567"/>
                    <a:pt x="33550" y="36770"/>
                    <a:pt x="41070" y="39342"/>
                  </a:cubicBezTo>
                  <a:cubicBezTo>
                    <a:pt x="45523" y="40826"/>
                    <a:pt x="45919" y="39837"/>
                    <a:pt x="50619" y="3726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1" name="צורה חופשית: צורה 470">
              <a:extLst>
                <a:ext uri="{FF2B5EF4-FFF2-40B4-BE49-F238E27FC236}">
                  <a16:creationId xmlns:a16="http://schemas.microsoft.com/office/drawing/2014/main" id="{C5E734AC-8634-B816-E39F-09934ACACFEC}"/>
                </a:ext>
              </a:extLst>
            </p:cNvPr>
            <p:cNvSpPr/>
            <p:nvPr/>
          </p:nvSpPr>
          <p:spPr>
            <a:xfrm>
              <a:off x="4332788" y="852565"/>
              <a:ext cx="46568" cy="37300"/>
            </a:xfrm>
            <a:custGeom>
              <a:avLst/>
              <a:gdLst>
                <a:gd name="connsiteX0" fmla="*/ 30736 w 46568"/>
                <a:gd name="connsiteY0" fmla="*/ 17510 h 37300"/>
                <a:gd name="connsiteX1" fmla="*/ 38454 w 46568"/>
                <a:gd name="connsiteY1" fmla="*/ 32798 h 37300"/>
                <a:gd name="connsiteX2" fmla="*/ 46568 w 46568"/>
                <a:gd name="connsiteY2" fmla="*/ 37300 h 37300"/>
                <a:gd name="connsiteX3" fmla="*/ 14558 w 46568"/>
                <a:gd name="connsiteY3" fmla="*/ 442 h 37300"/>
                <a:gd name="connsiteX4" fmla="*/ 1744 w 46568"/>
                <a:gd name="connsiteY4" fmla="*/ 4152 h 37300"/>
                <a:gd name="connsiteX5" fmla="*/ 5455 w 46568"/>
                <a:gd name="connsiteY5" fmla="*/ 14591 h 37300"/>
                <a:gd name="connsiteX6" fmla="*/ 30736 w 46568"/>
                <a:gd name="connsiteY6" fmla="*/ 17560 h 3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68" h="37300">
                  <a:moveTo>
                    <a:pt x="30736" y="17510"/>
                  </a:moveTo>
                  <a:cubicBezTo>
                    <a:pt x="33952" y="21419"/>
                    <a:pt x="36871" y="27010"/>
                    <a:pt x="38454" y="32798"/>
                  </a:cubicBezTo>
                  <a:cubicBezTo>
                    <a:pt x="40433" y="34629"/>
                    <a:pt x="44193" y="35965"/>
                    <a:pt x="46568" y="37300"/>
                  </a:cubicBezTo>
                  <a:cubicBezTo>
                    <a:pt x="45331" y="22062"/>
                    <a:pt x="30687" y="3756"/>
                    <a:pt x="14558" y="442"/>
                  </a:cubicBezTo>
                  <a:cubicBezTo>
                    <a:pt x="9808" y="-548"/>
                    <a:pt x="4564" y="-103"/>
                    <a:pt x="1744" y="4152"/>
                  </a:cubicBezTo>
                  <a:cubicBezTo>
                    <a:pt x="-2016" y="9743"/>
                    <a:pt x="804" y="12019"/>
                    <a:pt x="5455" y="14591"/>
                  </a:cubicBezTo>
                  <a:cubicBezTo>
                    <a:pt x="7087" y="-202"/>
                    <a:pt x="26679" y="12612"/>
                    <a:pt x="30736" y="1756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2" name="צורה חופשית: צורה 471">
              <a:extLst>
                <a:ext uri="{FF2B5EF4-FFF2-40B4-BE49-F238E27FC236}">
                  <a16:creationId xmlns:a16="http://schemas.microsoft.com/office/drawing/2014/main" id="{8396D5E7-AF22-785E-256A-8EBEE7F8ADCA}"/>
                </a:ext>
              </a:extLst>
            </p:cNvPr>
            <p:cNvSpPr/>
            <p:nvPr/>
          </p:nvSpPr>
          <p:spPr>
            <a:xfrm>
              <a:off x="4410625" y="903842"/>
              <a:ext cx="16482" cy="21842"/>
            </a:xfrm>
            <a:custGeom>
              <a:avLst/>
              <a:gdLst>
                <a:gd name="connsiteX0" fmla="*/ 0 w 16482"/>
                <a:gd name="connsiteY0" fmla="*/ 21843 h 21842"/>
                <a:gd name="connsiteX1" fmla="*/ 15733 w 16482"/>
                <a:gd name="connsiteY1" fmla="*/ 18429 h 21842"/>
                <a:gd name="connsiteX2" fmla="*/ 11231 w 16482"/>
                <a:gd name="connsiteY2" fmla="*/ 321 h 21842"/>
                <a:gd name="connsiteX3" fmla="*/ 0 w 16482"/>
                <a:gd name="connsiteY3" fmla="*/ 21843 h 2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" h="21842">
                  <a:moveTo>
                    <a:pt x="0" y="21843"/>
                  </a:moveTo>
                  <a:cubicBezTo>
                    <a:pt x="4849" y="14372"/>
                    <a:pt x="15733" y="18429"/>
                    <a:pt x="15733" y="18429"/>
                  </a:cubicBezTo>
                  <a:cubicBezTo>
                    <a:pt x="15733" y="18429"/>
                    <a:pt x="19196" y="-2845"/>
                    <a:pt x="11231" y="321"/>
                  </a:cubicBezTo>
                  <a:cubicBezTo>
                    <a:pt x="3265" y="3488"/>
                    <a:pt x="0" y="21843"/>
                    <a:pt x="0" y="2184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3" name="צורה חופשית: צורה 472">
              <a:extLst>
                <a:ext uri="{FF2B5EF4-FFF2-40B4-BE49-F238E27FC236}">
                  <a16:creationId xmlns:a16="http://schemas.microsoft.com/office/drawing/2014/main" id="{BDE589EA-68B7-5C39-4F90-FD6040E20631}"/>
                </a:ext>
              </a:extLst>
            </p:cNvPr>
            <p:cNvSpPr/>
            <p:nvPr/>
          </p:nvSpPr>
          <p:spPr>
            <a:xfrm>
              <a:off x="4359956" y="864538"/>
              <a:ext cx="7971" cy="15720"/>
            </a:xfrm>
            <a:custGeom>
              <a:avLst/>
              <a:gdLst>
                <a:gd name="connsiteX0" fmla="*/ 55 w 7971"/>
                <a:gd name="connsiteY0" fmla="*/ 145 h 15720"/>
                <a:gd name="connsiteX1" fmla="*/ 7971 w 7971"/>
                <a:gd name="connsiteY1" fmla="*/ 13602 h 15720"/>
                <a:gd name="connsiteX2" fmla="*/ 2876 w 7971"/>
                <a:gd name="connsiteY2" fmla="*/ 15531 h 15720"/>
                <a:gd name="connsiteX3" fmla="*/ 55 w 7971"/>
                <a:gd name="connsiteY3" fmla="*/ 95 h 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1" h="15720">
                  <a:moveTo>
                    <a:pt x="55" y="145"/>
                  </a:moveTo>
                  <a:cubicBezTo>
                    <a:pt x="5547" y="-1636"/>
                    <a:pt x="7971" y="13602"/>
                    <a:pt x="7971" y="13602"/>
                  </a:cubicBezTo>
                  <a:cubicBezTo>
                    <a:pt x="7971" y="13602"/>
                    <a:pt x="6388" y="16471"/>
                    <a:pt x="2876" y="15531"/>
                  </a:cubicBezTo>
                  <a:cubicBezTo>
                    <a:pt x="-637" y="14641"/>
                    <a:pt x="55" y="95"/>
                    <a:pt x="55" y="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4" name="צורה חופשית: צורה 473">
              <a:extLst>
                <a:ext uri="{FF2B5EF4-FFF2-40B4-BE49-F238E27FC236}">
                  <a16:creationId xmlns:a16="http://schemas.microsoft.com/office/drawing/2014/main" id="{3723580F-220E-C0A9-2691-452F723F1382}"/>
                </a:ext>
              </a:extLst>
            </p:cNvPr>
            <p:cNvSpPr/>
            <p:nvPr/>
          </p:nvSpPr>
          <p:spPr>
            <a:xfrm>
              <a:off x="4353871" y="863350"/>
              <a:ext cx="7971" cy="15720"/>
            </a:xfrm>
            <a:custGeom>
              <a:avLst/>
              <a:gdLst>
                <a:gd name="connsiteX0" fmla="*/ 55 w 7971"/>
                <a:gd name="connsiteY0" fmla="*/ 145 h 15720"/>
                <a:gd name="connsiteX1" fmla="*/ 7971 w 7971"/>
                <a:gd name="connsiteY1" fmla="*/ 13602 h 15720"/>
                <a:gd name="connsiteX2" fmla="*/ 2876 w 7971"/>
                <a:gd name="connsiteY2" fmla="*/ 15531 h 15720"/>
                <a:gd name="connsiteX3" fmla="*/ 55 w 7971"/>
                <a:gd name="connsiteY3" fmla="*/ 95 h 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1" h="15720">
                  <a:moveTo>
                    <a:pt x="55" y="145"/>
                  </a:moveTo>
                  <a:cubicBezTo>
                    <a:pt x="5547" y="-1636"/>
                    <a:pt x="7971" y="13602"/>
                    <a:pt x="7971" y="13602"/>
                  </a:cubicBezTo>
                  <a:cubicBezTo>
                    <a:pt x="7971" y="13602"/>
                    <a:pt x="6388" y="16471"/>
                    <a:pt x="2876" y="15531"/>
                  </a:cubicBezTo>
                  <a:cubicBezTo>
                    <a:pt x="-637" y="14641"/>
                    <a:pt x="55" y="95"/>
                    <a:pt x="55" y="9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5" name="צורה חופשית: צורה 474">
              <a:extLst>
                <a:ext uri="{FF2B5EF4-FFF2-40B4-BE49-F238E27FC236}">
                  <a16:creationId xmlns:a16="http://schemas.microsoft.com/office/drawing/2014/main" id="{FAFFFD09-449F-3B3F-23B6-3A0C5408AAFC}"/>
                </a:ext>
              </a:extLst>
            </p:cNvPr>
            <p:cNvSpPr/>
            <p:nvPr/>
          </p:nvSpPr>
          <p:spPr>
            <a:xfrm>
              <a:off x="4276306" y="783368"/>
              <a:ext cx="88177" cy="244334"/>
            </a:xfrm>
            <a:custGeom>
              <a:avLst/>
              <a:gdLst>
                <a:gd name="connsiteX0" fmla="*/ 3507 w 88177"/>
                <a:gd name="connsiteY0" fmla="*/ 29069 h 244334"/>
                <a:gd name="connsiteX1" fmla="*/ 16321 w 88177"/>
                <a:gd name="connsiteY1" fmla="*/ 185211 h 244334"/>
                <a:gd name="connsiteX2" fmla="*/ 29432 w 88177"/>
                <a:gd name="connsiteY2" fmla="*/ 224940 h 244334"/>
                <a:gd name="connsiteX3" fmla="*/ 49073 w 88177"/>
                <a:gd name="connsiteY3" fmla="*/ 244334 h 244334"/>
                <a:gd name="connsiteX4" fmla="*/ 68467 w 88177"/>
                <a:gd name="connsiteY4" fmla="*/ 201884 h 244334"/>
                <a:gd name="connsiteX5" fmla="*/ 73365 w 88177"/>
                <a:gd name="connsiteY5" fmla="*/ 135192 h 244334"/>
                <a:gd name="connsiteX6" fmla="*/ 87466 w 88177"/>
                <a:gd name="connsiteY6" fmla="*/ 69391 h 244334"/>
                <a:gd name="connsiteX7" fmla="*/ 77274 w 88177"/>
                <a:gd name="connsiteY7" fmla="*/ 32037 h 244334"/>
                <a:gd name="connsiteX8" fmla="*/ 36061 w 88177"/>
                <a:gd name="connsiteY8" fmla="*/ 1165 h 244334"/>
                <a:gd name="connsiteX9" fmla="*/ 3507 w 88177"/>
                <a:gd name="connsiteY9" fmla="*/ 29118 h 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77" h="244334">
                  <a:moveTo>
                    <a:pt x="3507" y="29069"/>
                  </a:moveTo>
                  <a:cubicBezTo>
                    <a:pt x="-4360" y="81314"/>
                    <a:pt x="1478" y="134698"/>
                    <a:pt x="16321" y="185211"/>
                  </a:cubicBezTo>
                  <a:cubicBezTo>
                    <a:pt x="20229" y="198619"/>
                    <a:pt x="25375" y="211581"/>
                    <a:pt x="29432" y="224940"/>
                  </a:cubicBezTo>
                  <a:cubicBezTo>
                    <a:pt x="32400" y="234785"/>
                    <a:pt x="36754" y="244235"/>
                    <a:pt x="49073" y="244334"/>
                  </a:cubicBezTo>
                  <a:cubicBezTo>
                    <a:pt x="67527" y="244482"/>
                    <a:pt x="67428" y="214847"/>
                    <a:pt x="68467" y="201884"/>
                  </a:cubicBezTo>
                  <a:cubicBezTo>
                    <a:pt x="70248" y="179670"/>
                    <a:pt x="70644" y="157357"/>
                    <a:pt x="73365" y="135192"/>
                  </a:cubicBezTo>
                  <a:cubicBezTo>
                    <a:pt x="76136" y="112731"/>
                    <a:pt x="83953" y="91605"/>
                    <a:pt x="87466" y="69391"/>
                  </a:cubicBezTo>
                  <a:cubicBezTo>
                    <a:pt x="89791" y="54697"/>
                    <a:pt x="86427" y="43515"/>
                    <a:pt x="77274" y="32037"/>
                  </a:cubicBezTo>
                  <a:cubicBezTo>
                    <a:pt x="66934" y="19075"/>
                    <a:pt x="52388" y="5766"/>
                    <a:pt x="36061" y="1165"/>
                  </a:cubicBezTo>
                  <a:cubicBezTo>
                    <a:pt x="16123" y="-4475"/>
                    <a:pt x="6178" y="11258"/>
                    <a:pt x="3507" y="29118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6" name="צורה חופשית: צורה 475">
              <a:extLst>
                <a:ext uri="{FF2B5EF4-FFF2-40B4-BE49-F238E27FC236}">
                  <a16:creationId xmlns:a16="http://schemas.microsoft.com/office/drawing/2014/main" id="{CFAAC606-4B86-66F0-4D18-5629CEBEB9F5}"/>
                </a:ext>
              </a:extLst>
            </p:cNvPr>
            <p:cNvSpPr/>
            <p:nvPr/>
          </p:nvSpPr>
          <p:spPr>
            <a:xfrm>
              <a:off x="4320482" y="787700"/>
              <a:ext cx="44130" cy="233125"/>
            </a:xfrm>
            <a:custGeom>
              <a:avLst/>
              <a:gdLst>
                <a:gd name="connsiteX0" fmla="*/ 28596 w 44130"/>
                <a:gd name="connsiteY0" fmla="*/ 136105 h 233125"/>
                <a:gd name="connsiteX1" fmla="*/ 37452 w 44130"/>
                <a:gd name="connsiteY1" fmla="*/ 89500 h 233125"/>
                <a:gd name="connsiteX2" fmla="*/ 44082 w 44130"/>
                <a:gd name="connsiteY2" fmla="*/ 57935 h 233125"/>
                <a:gd name="connsiteX3" fmla="*/ 0 w 44130"/>
                <a:gd name="connsiteY3" fmla="*/ 0 h 233125"/>
                <a:gd name="connsiteX4" fmla="*/ 9301 w 44130"/>
                <a:gd name="connsiteY4" fmla="*/ 140805 h 233125"/>
                <a:gd name="connsiteX5" fmla="*/ 17069 w 44130"/>
                <a:gd name="connsiteY5" fmla="*/ 233125 h 233125"/>
                <a:gd name="connsiteX6" fmla="*/ 24737 w 44130"/>
                <a:gd name="connsiteY6" fmla="*/ 190280 h 233125"/>
                <a:gd name="connsiteX7" fmla="*/ 28547 w 44130"/>
                <a:gd name="connsiteY7" fmla="*/ 136105 h 2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0" h="233125">
                  <a:moveTo>
                    <a:pt x="28596" y="136105"/>
                  </a:moveTo>
                  <a:cubicBezTo>
                    <a:pt x="30229" y="120323"/>
                    <a:pt x="33445" y="104837"/>
                    <a:pt x="37452" y="89500"/>
                  </a:cubicBezTo>
                  <a:cubicBezTo>
                    <a:pt x="40174" y="79160"/>
                    <a:pt x="43538" y="68671"/>
                    <a:pt x="44082" y="57935"/>
                  </a:cubicBezTo>
                  <a:cubicBezTo>
                    <a:pt x="45368" y="32752"/>
                    <a:pt x="20878" y="10241"/>
                    <a:pt x="0" y="0"/>
                  </a:cubicBezTo>
                  <a:cubicBezTo>
                    <a:pt x="8807" y="46457"/>
                    <a:pt x="11181" y="93606"/>
                    <a:pt x="9301" y="140805"/>
                  </a:cubicBezTo>
                  <a:cubicBezTo>
                    <a:pt x="8114" y="171232"/>
                    <a:pt x="2622" y="204974"/>
                    <a:pt x="17069" y="233125"/>
                  </a:cubicBezTo>
                  <a:cubicBezTo>
                    <a:pt x="24243" y="221746"/>
                    <a:pt x="23995" y="203440"/>
                    <a:pt x="24737" y="190280"/>
                  </a:cubicBezTo>
                  <a:cubicBezTo>
                    <a:pt x="25776" y="172172"/>
                    <a:pt x="26667" y="154164"/>
                    <a:pt x="28547" y="13610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7" name="צורה חופשית: צורה 476">
              <a:extLst>
                <a:ext uri="{FF2B5EF4-FFF2-40B4-BE49-F238E27FC236}">
                  <a16:creationId xmlns:a16="http://schemas.microsoft.com/office/drawing/2014/main" id="{A0CFC4F8-1835-E6E0-197A-1E1EE6495F49}"/>
                </a:ext>
              </a:extLst>
            </p:cNvPr>
            <p:cNvSpPr/>
            <p:nvPr/>
          </p:nvSpPr>
          <p:spPr>
            <a:xfrm>
              <a:off x="4273669" y="765460"/>
              <a:ext cx="92823" cy="122942"/>
            </a:xfrm>
            <a:custGeom>
              <a:avLst/>
              <a:gdLst>
                <a:gd name="connsiteX0" fmla="*/ 92824 w 92823"/>
                <a:gd name="connsiteY0" fmla="*/ 61523 h 122942"/>
                <a:gd name="connsiteX1" fmla="*/ 61655 w 92823"/>
                <a:gd name="connsiteY1" fmla="*/ 119260 h 122942"/>
                <a:gd name="connsiteX2" fmla="*/ 10151 w 92823"/>
                <a:gd name="connsiteY2" fmla="*/ 100955 h 122942"/>
                <a:gd name="connsiteX3" fmla="*/ 7232 w 92823"/>
                <a:gd name="connsiteY3" fmla="*/ 30107 h 122942"/>
                <a:gd name="connsiteX4" fmla="*/ 56608 w 92823"/>
                <a:gd name="connsiteY4" fmla="*/ 1114 h 122942"/>
                <a:gd name="connsiteX5" fmla="*/ 92774 w 92823"/>
                <a:gd name="connsiteY5" fmla="*/ 61523 h 12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23" h="122942">
                  <a:moveTo>
                    <a:pt x="92824" y="61523"/>
                  </a:moveTo>
                  <a:cubicBezTo>
                    <a:pt x="92428" y="83638"/>
                    <a:pt x="82681" y="109068"/>
                    <a:pt x="61655" y="119260"/>
                  </a:cubicBezTo>
                  <a:cubicBezTo>
                    <a:pt x="41865" y="128858"/>
                    <a:pt x="21036" y="118617"/>
                    <a:pt x="10151" y="100955"/>
                  </a:cubicBezTo>
                  <a:cubicBezTo>
                    <a:pt x="-2613" y="80126"/>
                    <a:pt x="-3058" y="51974"/>
                    <a:pt x="7232" y="30107"/>
                  </a:cubicBezTo>
                  <a:cubicBezTo>
                    <a:pt x="15989" y="11554"/>
                    <a:pt x="34938" y="-4427"/>
                    <a:pt x="56608" y="1114"/>
                  </a:cubicBezTo>
                  <a:cubicBezTo>
                    <a:pt x="82236" y="7694"/>
                    <a:pt x="93220" y="37676"/>
                    <a:pt x="92774" y="6152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8" name="צורה חופשית: צורה 477">
              <a:extLst>
                <a:ext uri="{FF2B5EF4-FFF2-40B4-BE49-F238E27FC236}">
                  <a16:creationId xmlns:a16="http://schemas.microsoft.com/office/drawing/2014/main" id="{CE5CB588-1EFD-2F46-EDDE-3C889B8CA980}"/>
                </a:ext>
              </a:extLst>
            </p:cNvPr>
            <p:cNvSpPr/>
            <p:nvPr/>
          </p:nvSpPr>
          <p:spPr>
            <a:xfrm>
              <a:off x="4273669" y="765460"/>
              <a:ext cx="92823" cy="122942"/>
            </a:xfrm>
            <a:custGeom>
              <a:avLst/>
              <a:gdLst>
                <a:gd name="connsiteX0" fmla="*/ 92824 w 92823"/>
                <a:gd name="connsiteY0" fmla="*/ 61523 h 122942"/>
                <a:gd name="connsiteX1" fmla="*/ 61655 w 92823"/>
                <a:gd name="connsiteY1" fmla="*/ 119260 h 122942"/>
                <a:gd name="connsiteX2" fmla="*/ 10151 w 92823"/>
                <a:gd name="connsiteY2" fmla="*/ 100955 h 122942"/>
                <a:gd name="connsiteX3" fmla="*/ 7232 w 92823"/>
                <a:gd name="connsiteY3" fmla="*/ 30107 h 122942"/>
                <a:gd name="connsiteX4" fmla="*/ 56608 w 92823"/>
                <a:gd name="connsiteY4" fmla="*/ 1114 h 122942"/>
                <a:gd name="connsiteX5" fmla="*/ 92774 w 92823"/>
                <a:gd name="connsiteY5" fmla="*/ 61523 h 12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23" h="122942">
                  <a:moveTo>
                    <a:pt x="92824" y="61523"/>
                  </a:moveTo>
                  <a:cubicBezTo>
                    <a:pt x="92428" y="83638"/>
                    <a:pt x="82681" y="109068"/>
                    <a:pt x="61655" y="119260"/>
                  </a:cubicBezTo>
                  <a:cubicBezTo>
                    <a:pt x="41865" y="128858"/>
                    <a:pt x="21036" y="118617"/>
                    <a:pt x="10151" y="100955"/>
                  </a:cubicBezTo>
                  <a:cubicBezTo>
                    <a:pt x="-2613" y="80126"/>
                    <a:pt x="-3058" y="51974"/>
                    <a:pt x="7232" y="30107"/>
                  </a:cubicBezTo>
                  <a:cubicBezTo>
                    <a:pt x="15989" y="11554"/>
                    <a:pt x="34938" y="-4427"/>
                    <a:pt x="56608" y="1114"/>
                  </a:cubicBezTo>
                  <a:cubicBezTo>
                    <a:pt x="82236" y="7694"/>
                    <a:pt x="93220" y="37676"/>
                    <a:pt x="92774" y="61523"/>
                  </a:cubicBezTo>
                  <a:close/>
                </a:path>
              </a:pathLst>
            </a:custGeom>
            <a:solidFill>
              <a:srgbClr val="1E4E7E">
                <a:alpha val="39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9" name="צורה חופשית: צורה 478">
              <a:extLst>
                <a:ext uri="{FF2B5EF4-FFF2-40B4-BE49-F238E27FC236}">
                  <a16:creationId xmlns:a16="http://schemas.microsoft.com/office/drawing/2014/main" id="{3E40B674-8E8E-DF84-F04F-FA1D8C1ECC9D}"/>
                </a:ext>
              </a:extLst>
            </p:cNvPr>
            <p:cNvSpPr/>
            <p:nvPr/>
          </p:nvSpPr>
          <p:spPr>
            <a:xfrm>
              <a:off x="4266891" y="765358"/>
              <a:ext cx="93232" cy="122931"/>
            </a:xfrm>
            <a:custGeom>
              <a:avLst/>
              <a:gdLst>
                <a:gd name="connsiteX0" fmla="*/ 93220 w 93232"/>
                <a:gd name="connsiteY0" fmla="*/ 61525 h 122931"/>
                <a:gd name="connsiteX1" fmla="*/ 61704 w 93232"/>
                <a:gd name="connsiteY1" fmla="*/ 119263 h 122931"/>
                <a:gd name="connsiteX2" fmla="*/ 10151 w 93232"/>
                <a:gd name="connsiteY2" fmla="*/ 100957 h 122931"/>
                <a:gd name="connsiteX3" fmla="*/ 7232 w 93232"/>
                <a:gd name="connsiteY3" fmla="*/ 30109 h 122931"/>
                <a:gd name="connsiteX4" fmla="*/ 56658 w 93232"/>
                <a:gd name="connsiteY4" fmla="*/ 1117 h 122931"/>
                <a:gd name="connsiteX5" fmla="*/ 93220 w 93232"/>
                <a:gd name="connsiteY5" fmla="*/ 61525 h 1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32" h="122931">
                  <a:moveTo>
                    <a:pt x="93220" y="61525"/>
                  </a:moveTo>
                  <a:cubicBezTo>
                    <a:pt x="92774" y="83740"/>
                    <a:pt x="82780" y="109071"/>
                    <a:pt x="61704" y="119263"/>
                  </a:cubicBezTo>
                  <a:cubicBezTo>
                    <a:pt x="41865" y="128811"/>
                    <a:pt x="21036" y="118669"/>
                    <a:pt x="10151" y="100957"/>
                  </a:cubicBezTo>
                  <a:cubicBezTo>
                    <a:pt x="-2613" y="80128"/>
                    <a:pt x="-3058" y="51977"/>
                    <a:pt x="7232" y="30109"/>
                  </a:cubicBezTo>
                  <a:cubicBezTo>
                    <a:pt x="15989" y="11506"/>
                    <a:pt x="34938" y="-4424"/>
                    <a:pt x="56658" y="1117"/>
                  </a:cubicBezTo>
                  <a:cubicBezTo>
                    <a:pt x="82335" y="7697"/>
                    <a:pt x="93665" y="37530"/>
                    <a:pt x="93220" y="615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0" name="צורה חופשית: צורה 479">
              <a:extLst>
                <a:ext uri="{FF2B5EF4-FFF2-40B4-BE49-F238E27FC236}">
                  <a16:creationId xmlns:a16="http://schemas.microsoft.com/office/drawing/2014/main" id="{A9DBE1AC-A533-7F52-4782-5857EDFA361D}"/>
                </a:ext>
              </a:extLst>
            </p:cNvPr>
            <p:cNvSpPr/>
            <p:nvPr/>
          </p:nvSpPr>
          <p:spPr>
            <a:xfrm>
              <a:off x="4220882" y="752424"/>
              <a:ext cx="146521" cy="268391"/>
            </a:xfrm>
            <a:custGeom>
              <a:avLst/>
              <a:gdLst>
                <a:gd name="connsiteX0" fmla="*/ 144721 w 146521"/>
                <a:gd name="connsiteY0" fmla="*/ 58677 h 268391"/>
                <a:gd name="connsiteX1" fmla="*/ 122012 w 146521"/>
                <a:gd name="connsiteY1" fmla="*/ 0 h 268391"/>
                <a:gd name="connsiteX2" fmla="*/ 109693 w 146521"/>
                <a:gd name="connsiteY2" fmla="*/ 22857 h 268391"/>
                <a:gd name="connsiteX3" fmla="*/ 75110 w 146521"/>
                <a:gd name="connsiteY3" fmla="*/ 37551 h 268391"/>
                <a:gd name="connsiteX4" fmla="*/ 37261 w 146521"/>
                <a:gd name="connsiteY4" fmla="*/ 45764 h 268391"/>
                <a:gd name="connsiteX5" fmla="*/ 21776 w 146521"/>
                <a:gd name="connsiteY5" fmla="*/ 26321 h 268391"/>
                <a:gd name="connsiteX6" fmla="*/ 11040 w 146521"/>
                <a:gd name="connsiteY6" fmla="*/ 53136 h 268391"/>
                <a:gd name="connsiteX7" fmla="*/ 1936 w 146521"/>
                <a:gd name="connsiteY7" fmla="*/ 96674 h 268391"/>
                <a:gd name="connsiteX8" fmla="*/ 3866 w 146521"/>
                <a:gd name="connsiteY8" fmla="*/ 197157 h 268391"/>
                <a:gd name="connsiteX9" fmla="*/ 14998 w 146521"/>
                <a:gd name="connsiteY9" fmla="*/ 255587 h 268391"/>
                <a:gd name="connsiteX10" fmla="*/ 28356 w 146521"/>
                <a:gd name="connsiteY10" fmla="*/ 266867 h 268391"/>
                <a:gd name="connsiteX11" fmla="*/ 47255 w 146521"/>
                <a:gd name="connsiteY11" fmla="*/ 268351 h 268391"/>
                <a:gd name="connsiteX12" fmla="*/ 57051 w 146521"/>
                <a:gd name="connsiteY12" fmla="*/ 267362 h 268391"/>
                <a:gd name="connsiteX13" fmla="*/ 59772 w 146521"/>
                <a:gd name="connsiteY13" fmla="*/ 262959 h 268391"/>
                <a:gd name="connsiteX14" fmla="*/ 59228 w 146521"/>
                <a:gd name="connsiteY14" fmla="*/ 255488 h 268391"/>
                <a:gd name="connsiteX15" fmla="*/ 62395 w 146521"/>
                <a:gd name="connsiteY15" fmla="*/ 179247 h 268391"/>
                <a:gd name="connsiteX16" fmla="*/ 68282 w 146521"/>
                <a:gd name="connsiteY16" fmla="*/ 264690 h 268391"/>
                <a:gd name="connsiteX17" fmla="*/ 103805 w 146521"/>
                <a:gd name="connsiteY17" fmla="*/ 249798 h 268391"/>
                <a:gd name="connsiteX18" fmla="*/ 125920 w 146521"/>
                <a:gd name="connsiteY18" fmla="*/ 233175 h 268391"/>
                <a:gd name="connsiteX19" fmla="*/ 127899 w 146521"/>
                <a:gd name="connsiteY19" fmla="*/ 200472 h 268391"/>
                <a:gd name="connsiteX20" fmla="*/ 144572 w 146521"/>
                <a:gd name="connsiteY20" fmla="*/ 58677 h 2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521" h="268391">
                  <a:moveTo>
                    <a:pt x="144721" y="58677"/>
                  </a:moveTo>
                  <a:cubicBezTo>
                    <a:pt x="141208" y="39580"/>
                    <a:pt x="132748" y="16426"/>
                    <a:pt x="122012" y="0"/>
                  </a:cubicBezTo>
                  <a:cubicBezTo>
                    <a:pt x="126118" y="9103"/>
                    <a:pt x="116322" y="18701"/>
                    <a:pt x="109693" y="22857"/>
                  </a:cubicBezTo>
                  <a:cubicBezTo>
                    <a:pt x="99105" y="29487"/>
                    <a:pt x="86786" y="33247"/>
                    <a:pt x="75110" y="37551"/>
                  </a:cubicBezTo>
                  <a:cubicBezTo>
                    <a:pt x="62691" y="42103"/>
                    <a:pt x="50917" y="49524"/>
                    <a:pt x="37261" y="45764"/>
                  </a:cubicBezTo>
                  <a:cubicBezTo>
                    <a:pt x="28752" y="43389"/>
                    <a:pt x="17620" y="36809"/>
                    <a:pt x="21776" y="26321"/>
                  </a:cubicBezTo>
                  <a:cubicBezTo>
                    <a:pt x="15740" y="32357"/>
                    <a:pt x="13415" y="45368"/>
                    <a:pt x="11040" y="53136"/>
                  </a:cubicBezTo>
                  <a:cubicBezTo>
                    <a:pt x="6735" y="67335"/>
                    <a:pt x="3470" y="81831"/>
                    <a:pt x="1936" y="96674"/>
                  </a:cubicBezTo>
                  <a:cubicBezTo>
                    <a:pt x="-1477" y="130020"/>
                    <a:pt x="-92" y="163910"/>
                    <a:pt x="3866" y="197157"/>
                  </a:cubicBezTo>
                  <a:cubicBezTo>
                    <a:pt x="6191" y="216551"/>
                    <a:pt x="8616" y="237034"/>
                    <a:pt x="14998" y="255587"/>
                  </a:cubicBezTo>
                  <a:cubicBezTo>
                    <a:pt x="17373" y="262464"/>
                    <a:pt x="21133" y="265432"/>
                    <a:pt x="28356" y="266867"/>
                  </a:cubicBezTo>
                  <a:cubicBezTo>
                    <a:pt x="34441" y="268055"/>
                    <a:pt x="41071" y="268450"/>
                    <a:pt x="47255" y="268351"/>
                  </a:cubicBezTo>
                  <a:cubicBezTo>
                    <a:pt x="50174" y="268351"/>
                    <a:pt x="54429" y="268698"/>
                    <a:pt x="57051" y="267362"/>
                  </a:cubicBezTo>
                  <a:cubicBezTo>
                    <a:pt x="61059" y="265383"/>
                    <a:pt x="59228" y="269390"/>
                    <a:pt x="59772" y="262959"/>
                  </a:cubicBezTo>
                  <a:cubicBezTo>
                    <a:pt x="59970" y="260584"/>
                    <a:pt x="59377" y="257863"/>
                    <a:pt x="59228" y="255488"/>
                  </a:cubicBezTo>
                  <a:cubicBezTo>
                    <a:pt x="57596" y="230256"/>
                    <a:pt x="58140" y="204232"/>
                    <a:pt x="62395" y="179247"/>
                  </a:cubicBezTo>
                  <a:cubicBezTo>
                    <a:pt x="60713" y="207497"/>
                    <a:pt x="61554" y="237133"/>
                    <a:pt x="68282" y="264690"/>
                  </a:cubicBezTo>
                  <a:cubicBezTo>
                    <a:pt x="80601" y="261079"/>
                    <a:pt x="92574" y="255983"/>
                    <a:pt x="103805" y="249798"/>
                  </a:cubicBezTo>
                  <a:cubicBezTo>
                    <a:pt x="110929" y="245890"/>
                    <a:pt x="121814" y="240695"/>
                    <a:pt x="125920" y="233175"/>
                  </a:cubicBezTo>
                  <a:cubicBezTo>
                    <a:pt x="130719" y="224467"/>
                    <a:pt x="127553" y="209971"/>
                    <a:pt x="127899" y="200472"/>
                  </a:cubicBezTo>
                  <a:cubicBezTo>
                    <a:pt x="129582" y="153372"/>
                    <a:pt x="153379" y="106222"/>
                    <a:pt x="144572" y="5867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1" name="צורה חופשית: צורה 480">
              <a:extLst>
                <a:ext uri="{FF2B5EF4-FFF2-40B4-BE49-F238E27FC236}">
                  <a16:creationId xmlns:a16="http://schemas.microsoft.com/office/drawing/2014/main" id="{47C72D73-AE65-24CA-A115-30F5B0D4759E}"/>
                </a:ext>
              </a:extLst>
            </p:cNvPr>
            <p:cNvSpPr/>
            <p:nvPr/>
          </p:nvSpPr>
          <p:spPr>
            <a:xfrm>
              <a:off x="4281743" y="752424"/>
              <a:ext cx="85870" cy="262859"/>
            </a:xfrm>
            <a:custGeom>
              <a:avLst/>
              <a:gdLst>
                <a:gd name="connsiteX0" fmla="*/ 83860 w 85870"/>
                <a:gd name="connsiteY0" fmla="*/ 58677 h 262859"/>
                <a:gd name="connsiteX1" fmla="*/ 61151 w 85870"/>
                <a:gd name="connsiteY1" fmla="*/ 0 h 262859"/>
                <a:gd name="connsiteX2" fmla="*/ 42153 w 85870"/>
                <a:gd name="connsiteY2" fmla="*/ 26519 h 262859"/>
                <a:gd name="connsiteX3" fmla="*/ 0 w 85870"/>
                <a:gd name="connsiteY3" fmla="*/ 43142 h 262859"/>
                <a:gd name="connsiteX4" fmla="*/ 14991 w 85870"/>
                <a:gd name="connsiteY4" fmla="*/ 140756 h 262859"/>
                <a:gd name="connsiteX5" fmla="*/ 13259 w 85870"/>
                <a:gd name="connsiteY5" fmla="*/ 262860 h 262859"/>
                <a:gd name="connsiteX6" fmla="*/ 49128 w 85870"/>
                <a:gd name="connsiteY6" fmla="*/ 246286 h 262859"/>
                <a:gd name="connsiteX7" fmla="*/ 66395 w 85870"/>
                <a:gd name="connsiteY7" fmla="*/ 230355 h 262859"/>
                <a:gd name="connsiteX8" fmla="*/ 67434 w 85870"/>
                <a:gd name="connsiteY8" fmla="*/ 196465 h 262859"/>
                <a:gd name="connsiteX9" fmla="*/ 83959 w 85870"/>
                <a:gd name="connsiteY9" fmla="*/ 58727 h 2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70" h="262859">
                  <a:moveTo>
                    <a:pt x="83860" y="58677"/>
                  </a:moveTo>
                  <a:cubicBezTo>
                    <a:pt x="80347" y="39580"/>
                    <a:pt x="71887" y="16426"/>
                    <a:pt x="61151" y="0"/>
                  </a:cubicBezTo>
                  <a:cubicBezTo>
                    <a:pt x="66593" y="12121"/>
                    <a:pt x="50613" y="22313"/>
                    <a:pt x="42153" y="26519"/>
                  </a:cubicBezTo>
                  <a:cubicBezTo>
                    <a:pt x="28547" y="33198"/>
                    <a:pt x="13803" y="37057"/>
                    <a:pt x="0" y="43142"/>
                  </a:cubicBezTo>
                  <a:cubicBezTo>
                    <a:pt x="16376" y="75053"/>
                    <a:pt x="20779" y="105629"/>
                    <a:pt x="14991" y="140756"/>
                  </a:cubicBezTo>
                  <a:cubicBezTo>
                    <a:pt x="8213" y="182117"/>
                    <a:pt x="5640" y="221202"/>
                    <a:pt x="13259" y="262860"/>
                  </a:cubicBezTo>
                  <a:cubicBezTo>
                    <a:pt x="25727" y="258654"/>
                    <a:pt x="37898" y="253163"/>
                    <a:pt x="49128" y="246286"/>
                  </a:cubicBezTo>
                  <a:cubicBezTo>
                    <a:pt x="55313" y="242526"/>
                    <a:pt x="63971" y="237677"/>
                    <a:pt x="66395" y="230355"/>
                  </a:cubicBezTo>
                  <a:cubicBezTo>
                    <a:pt x="69611" y="220311"/>
                    <a:pt x="66840" y="206854"/>
                    <a:pt x="67434" y="196465"/>
                  </a:cubicBezTo>
                  <a:cubicBezTo>
                    <a:pt x="69957" y="150799"/>
                    <a:pt x="92468" y="104936"/>
                    <a:pt x="83959" y="58727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2" name="צורה חופשית: צורה 481">
              <a:extLst>
                <a:ext uri="{FF2B5EF4-FFF2-40B4-BE49-F238E27FC236}">
                  <a16:creationId xmlns:a16="http://schemas.microsoft.com/office/drawing/2014/main" id="{49234B49-B959-889E-784F-6761C827B9E4}"/>
                </a:ext>
              </a:extLst>
            </p:cNvPr>
            <p:cNvSpPr/>
            <p:nvPr/>
          </p:nvSpPr>
          <p:spPr>
            <a:xfrm>
              <a:off x="4223111" y="598970"/>
              <a:ext cx="146105" cy="249566"/>
            </a:xfrm>
            <a:custGeom>
              <a:avLst/>
              <a:gdLst>
                <a:gd name="connsiteX0" fmla="*/ 105583 w 146105"/>
                <a:gd name="connsiteY0" fmla="*/ 242162 h 249566"/>
                <a:gd name="connsiteX1" fmla="*/ 93017 w 146105"/>
                <a:gd name="connsiteY1" fmla="*/ 195805 h 249566"/>
                <a:gd name="connsiteX2" fmla="*/ 97470 w 146105"/>
                <a:gd name="connsiteY2" fmla="*/ 221185 h 249566"/>
                <a:gd name="connsiteX3" fmla="*/ 98706 w 146105"/>
                <a:gd name="connsiteY3" fmla="*/ 234741 h 249566"/>
                <a:gd name="connsiteX4" fmla="*/ 94551 w 146105"/>
                <a:gd name="connsiteY4" fmla="*/ 246318 h 249566"/>
                <a:gd name="connsiteX5" fmla="*/ 46758 w 146105"/>
                <a:gd name="connsiteY5" fmla="*/ 248198 h 249566"/>
                <a:gd name="connsiteX6" fmla="*/ 13412 w 146105"/>
                <a:gd name="connsiteY6" fmla="*/ 236473 h 249566"/>
                <a:gd name="connsiteX7" fmla="*/ 153 w 146105"/>
                <a:gd name="connsiteY7" fmla="*/ 226281 h 249566"/>
                <a:gd name="connsiteX8" fmla="*/ 3319 w 146105"/>
                <a:gd name="connsiteY8" fmla="*/ 213517 h 249566"/>
                <a:gd name="connsiteX9" fmla="*/ 8168 w 146105"/>
                <a:gd name="connsiteY9" fmla="*/ 199466 h 249566"/>
                <a:gd name="connsiteX10" fmla="*/ 24049 w 146105"/>
                <a:gd name="connsiteY10" fmla="*/ 165674 h 249566"/>
                <a:gd name="connsiteX11" fmla="*/ 23900 w 146105"/>
                <a:gd name="connsiteY11" fmla="*/ 142916 h 249566"/>
                <a:gd name="connsiteX12" fmla="*/ 14698 w 146105"/>
                <a:gd name="connsiteY12" fmla="*/ 68506 h 249566"/>
                <a:gd name="connsiteX13" fmla="*/ 50815 w 146105"/>
                <a:gd name="connsiteY13" fmla="*/ 23088 h 249566"/>
                <a:gd name="connsiteX14" fmla="*/ 96727 w 146105"/>
                <a:gd name="connsiteY14" fmla="*/ 1467 h 249566"/>
                <a:gd name="connsiteX15" fmla="*/ 143333 w 146105"/>
                <a:gd name="connsiteY15" fmla="*/ 33577 h 249566"/>
                <a:gd name="connsiteX16" fmla="*/ 123394 w 146105"/>
                <a:gd name="connsiteY16" fmla="*/ 109026 h 249566"/>
                <a:gd name="connsiteX17" fmla="*/ 120772 w 146105"/>
                <a:gd name="connsiteY17" fmla="*/ 146775 h 249566"/>
                <a:gd name="connsiteX18" fmla="*/ 140067 w 146105"/>
                <a:gd name="connsiteY18" fmla="*/ 185217 h 249566"/>
                <a:gd name="connsiteX19" fmla="*/ 142640 w 146105"/>
                <a:gd name="connsiteY19" fmla="*/ 218909 h 249566"/>
                <a:gd name="connsiteX20" fmla="*/ 105583 w 146105"/>
                <a:gd name="connsiteY20" fmla="*/ 242162 h 24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105" h="249566">
                  <a:moveTo>
                    <a:pt x="105583" y="242162"/>
                  </a:moveTo>
                  <a:cubicBezTo>
                    <a:pt x="102566" y="226776"/>
                    <a:pt x="99548" y="210202"/>
                    <a:pt x="93017" y="195805"/>
                  </a:cubicBezTo>
                  <a:cubicBezTo>
                    <a:pt x="95144" y="204116"/>
                    <a:pt x="96480" y="212626"/>
                    <a:pt x="97470" y="221185"/>
                  </a:cubicBezTo>
                  <a:cubicBezTo>
                    <a:pt x="97964" y="225687"/>
                    <a:pt x="98410" y="230239"/>
                    <a:pt x="98706" y="234741"/>
                  </a:cubicBezTo>
                  <a:cubicBezTo>
                    <a:pt x="99152" y="240827"/>
                    <a:pt x="101081" y="244537"/>
                    <a:pt x="94551" y="246318"/>
                  </a:cubicBezTo>
                  <a:cubicBezTo>
                    <a:pt x="79560" y="250375"/>
                    <a:pt x="62046" y="250177"/>
                    <a:pt x="46758" y="248198"/>
                  </a:cubicBezTo>
                  <a:cubicBezTo>
                    <a:pt x="34884" y="246665"/>
                    <a:pt x="23554" y="242954"/>
                    <a:pt x="13412" y="236473"/>
                  </a:cubicBezTo>
                  <a:cubicBezTo>
                    <a:pt x="10394" y="234543"/>
                    <a:pt x="1291" y="229695"/>
                    <a:pt x="153" y="226281"/>
                  </a:cubicBezTo>
                  <a:cubicBezTo>
                    <a:pt x="-738" y="223560"/>
                    <a:pt x="2527" y="216188"/>
                    <a:pt x="3319" y="213517"/>
                  </a:cubicBezTo>
                  <a:cubicBezTo>
                    <a:pt x="4704" y="208767"/>
                    <a:pt x="6337" y="204067"/>
                    <a:pt x="8168" y="199466"/>
                  </a:cubicBezTo>
                  <a:cubicBezTo>
                    <a:pt x="12769" y="187839"/>
                    <a:pt x="19151" y="177153"/>
                    <a:pt x="24049" y="165674"/>
                  </a:cubicBezTo>
                  <a:cubicBezTo>
                    <a:pt x="27858" y="156719"/>
                    <a:pt x="27809" y="151574"/>
                    <a:pt x="23900" y="142916"/>
                  </a:cubicBezTo>
                  <a:cubicBezTo>
                    <a:pt x="13709" y="120454"/>
                    <a:pt x="13709" y="92699"/>
                    <a:pt x="14698" y="68506"/>
                  </a:cubicBezTo>
                  <a:cubicBezTo>
                    <a:pt x="15589" y="46638"/>
                    <a:pt x="33301" y="33577"/>
                    <a:pt x="50815" y="23088"/>
                  </a:cubicBezTo>
                  <a:cubicBezTo>
                    <a:pt x="64569" y="14875"/>
                    <a:pt x="81242" y="4782"/>
                    <a:pt x="96727" y="1467"/>
                  </a:cubicBezTo>
                  <a:cubicBezTo>
                    <a:pt x="121119" y="-3727"/>
                    <a:pt x="147142" y="4387"/>
                    <a:pt x="143333" y="33577"/>
                  </a:cubicBezTo>
                  <a:cubicBezTo>
                    <a:pt x="140018" y="59254"/>
                    <a:pt x="129480" y="83942"/>
                    <a:pt x="123394" y="109026"/>
                  </a:cubicBezTo>
                  <a:cubicBezTo>
                    <a:pt x="120376" y="121543"/>
                    <a:pt x="117804" y="134011"/>
                    <a:pt x="120772" y="146775"/>
                  </a:cubicBezTo>
                  <a:cubicBezTo>
                    <a:pt x="124186" y="161519"/>
                    <a:pt x="133141" y="172255"/>
                    <a:pt x="140067" y="185217"/>
                  </a:cubicBezTo>
                  <a:cubicBezTo>
                    <a:pt x="145411" y="195211"/>
                    <a:pt x="149171" y="208569"/>
                    <a:pt x="142640" y="218909"/>
                  </a:cubicBezTo>
                  <a:cubicBezTo>
                    <a:pt x="134971" y="231031"/>
                    <a:pt x="118101" y="236918"/>
                    <a:pt x="105583" y="24216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3" name="צורה חופשית: צורה 482">
              <a:extLst>
                <a:ext uri="{FF2B5EF4-FFF2-40B4-BE49-F238E27FC236}">
                  <a16:creationId xmlns:a16="http://schemas.microsoft.com/office/drawing/2014/main" id="{38B0A7DE-D331-7402-4064-92EED2B491C0}"/>
                </a:ext>
              </a:extLst>
            </p:cNvPr>
            <p:cNvSpPr/>
            <p:nvPr/>
          </p:nvSpPr>
          <p:spPr>
            <a:xfrm>
              <a:off x="4265317" y="598922"/>
              <a:ext cx="103787" cy="248641"/>
            </a:xfrm>
            <a:custGeom>
              <a:avLst/>
              <a:gdLst>
                <a:gd name="connsiteX0" fmla="*/ 99494 w 103787"/>
                <a:gd name="connsiteY0" fmla="*/ 188777 h 248641"/>
                <a:gd name="connsiteX1" fmla="*/ 86581 w 103787"/>
                <a:gd name="connsiteY1" fmla="*/ 167107 h 248641"/>
                <a:gd name="connsiteX2" fmla="*/ 77082 w 103787"/>
                <a:gd name="connsiteY2" fmla="*/ 134899 h 248641"/>
                <a:gd name="connsiteX3" fmla="*/ 90589 w 103787"/>
                <a:gd name="connsiteY3" fmla="*/ 75480 h 248641"/>
                <a:gd name="connsiteX4" fmla="*/ 101226 w 103787"/>
                <a:gd name="connsiteY4" fmla="*/ 21454 h 248641"/>
                <a:gd name="connsiteX5" fmla="*/ 53087 w 103787"/>
                <a:gd name="connsiteY5" fmla="*/ 1862 h 248641"/>
                <a:gd name="connsiteX6" fmla="*/ 28745 w 103787"/>
                <a:gd name="connsiteY6" fmla="*/ 12598 h 248641"/>
                <a:gd name="connsiteX7" fmla="*/ 0 w 103787"/>
                <a:gd name="connsiteY7" fmla="*/ 28331 h 248641"/>
                <a:gd name="connsiteX8" fmla="*/ 18207 w 103787"/>
                <a:gd name="connsiteY8" fmla="*/ 36395 h 248641"/>
                <a:gd name="connsiteX9" fmla="*/ 22659 w 103787"/>
                <a:gd name="connsiteY9" fmla="*/ 62270 h 248641"/>
                <a:gd name="connsiteX10" fmla="*/ 18207 w 103787"/>
                <a:gd name="connsiteY10" fmla="*/ 126736 h 248641"/>
                <a:gd name="connsiteX11" fmla="*/ 21027 w 103787"/>
                <a:gd name="connsiteY11" fmla="*/ 189470 h 248641"/>
                <a:gd name="connsiteX12" fmla="*/ 38640 w 103787"/>
                <a:gd name="connsiteY12" fmla="*/ 248642 h 248641"/>
                <a:gd name="connsiteX13" fmla="*/ 48733 w 103787"/>
                <a:gd name="connsiteY13" fmla="*/ 247009 h 248641"/>
                <a:gd name="connsiteX14" fmla="*/ 55412 w 103787"/>
                <a:gd name="connsiteY14" fmla="*/ 245525 h 248641"/>
                <a:gd name="connsiteX15" fmla="*/ 56599 w 103787"/>
                <a:gd name="connsiteY15" fmla="*/ 236570 h 248641"/>
                <a:gd name="connsiteX16" fmla="*/ 50811 w 103787"/>
                <a:gd name="connsiteY16" fmla="*/ 195951 h 248641"/>
                <a:gd name="connsiteX17" fmla="*/ 63377 w 103787"/>
                <a:gd name="connsiteY17" fmla="*/ 242309 h 248641"/>
                <a:gd name="connsiteX18" fmla="*/ 98900 w 103787"/>
                <a:gd name="connsiteY18" fmla="*/ 221134 h 248641"/>
                <a:gd name="connsiteX19" fmla="*/ 99494 w 103787"/>
                <a:gd name="connsiteY19" fmla="*/ 188876 h 24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3787" h="248641">
                  <a:moveTo>
                    <a:pt x="99494" y="188777"/>
                  </a:moveTo>
                  <a:cubicBezTo>
                    <a:pt x="96872" y="181059"/>
                    <a:pt x="90490" y="174232"/>
                    <a:pt x="86581" y="167107"/>
                  </a:cubicBezTo>
                  <a:cubicBezTo>
                    <a:pt x="81188" y="157311"/>
                    <a:pt x="77082" y="146229"/>
                    <a:pt x="77082" y="134899"/>
                  </a:cubicBezTo>
                  <a:cubicBezTo>
                    <a:pt x="77082" y="114961"/>
                    <a:pt x="85047" y="94379"/>
                    <a:pt x="90589" y="75480"/>
                  </a:cubicBezTo>
                  <a:cubicBezTo>
                    <a:pt x="95387" y="59203"/>
                    <a:pt x="104244" y="38770"/>
                    <a:pt x="101226" y="21454"/>
                  </a:cubicBezTo>
                  <a:cubicBezTo>
                    <a:pt x="97317" y="-1107"/>
                    <a:pt x="70996" y="-2245"/>
                    <a:pt x="53087" y="1862"/>
                  </a:cubicBezTo>
                  <a:cubicBezTo>
                    <a:pt x="43587" y="4038"/>
                    <a:pt x="36958" y="8244"/>
                    <a:pt x="28745" y="12598"/>
                  </a:cubicBezTo>
                  <a:cubicBezTo>
                    <a:pt x="19147" y="17693"/>
                    <a:pt x="8510" y="21305"/>
                    <a:pt x="0" y="28331"/>
                  </a:cubicBezTo>
                  <a:cubicBezTo>
                    <a:pt x="6382" y="29271"/>
                    <a:pt x="13705" y="31497"/>
                    <a:pt x="18207" y="36395"/>
                  </a:cubicBezTo>
                  <a:cubicBezTo>
                    <a:pt x="24342" y="43025"/>
                    <a:pt x="22758" y="53909"/>
                    <a:pt x="22659" y="62270"/>
                  </a:cubicBezTo>
                  <a:cubicBezTo>
                    <a:pt x="22412" y="83841"/>
                    <a:pt x="19642" y="105264"/>
                    <a:pt x="18207" y="126736"/>
                  </a:cubicBezTo>
                  <a:cubicBezTo>
                    <a:pt x="16821" y="147664"/>
                    <a:pt x="16624" y="168839"/>
                    <a:pt x="21027" y="189470"/>
                  </a:cubicBezTo>
                  <a:cubicBezTo>
                    <a:pt x="25331" y="209804"/>
                    <a:pt x="37997" y="227615"/>
                    <a:pt x="38640" y="248642"/>
                  </a:cubicBezTo>
                  <a:cubicBezTo>
                    <a:pt x="41707" y="247504"/>
                    <a:pt x="45566" y="247603"/>
                    <a:pt x="48733" y="247009"/>
                  </a:cubicBezTo>
                  <a:cubicBezTo>
                    <a:pt x="50266" y="246712"/>
                    <a:pt x="54175" y="246613"/>
                    <a:pt x="55412" y="245525"/>
                  </a:cubicBezTo>
                  <a:cubicBezTo>
                    <a:pt x="57886" y="243348"/>
                    <a:pt x="56847" y="240380"/>
                    <a:pt x="56599" y="236570"/>
                  </a:cubicBezTo>
                  <a:cubicBezTo>
                    <a:pt x="55659" y="222964"/>
                    <a:pt x="54224" y="209210"/>
                    <a:pt x="50811" y="195951"/>
                  </a:cubicBezTo>
                  <a:cubicBezTo>
                    <a:pt x="57292" y="210348"/>
                    <a:pt x="60359" y="226972"/>
                    <a:pt x="63377" y="242309"/>
                  </a:cubicBezTo>
                  <a:cubicBezTo>
                    <a:pt x="75449" y="237263"/>
                    <a:pt x="90539" y="231820"/>
                    <a:pt x="98900" y="221134"/>
                  </a:cubicBezTo>
                  <a:cubicBezTo>
                    <a:pt x="106519" y="211437"/>
                    <a:pt x="104046" y="199414"/>
                    <a:pt x="99494" y="188876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4" name="צורה חופשית: צורה 483">
              <a:extLst>
                <a:ext uri="{FF2B5EF4-FFF2-40B4-BE49-F238E27FC236}">
                  <a16:creationId xmlns:a16="http://schemas.microsoft.com/office/drawing/2014/main" id="{79F7A616-0704-4786-8FEE-845A02344386}"/>
                </a:ext>
              </a:extLst>
            </p:cNvPr>
            <p:cNvSpPr/>
            <p:nvPr/>
          </p:nvSpPr>
          <p:spPr>
            <a:xfrm>
              <a:off x="4276746" y="560808"/>
              <a:ext cx="50040" cy="62505"/>
            </a:xfrm>
            <a:custGeom>
              <a:avLst/>
              <a:gdLst>
                <a:gd name="connsiteX0" fmla="*/ 49 w 50040"/>
                <a:gd name="connsiteY0" fmla="*/ 19642 h 62505"/>
                <a:gd name="connsiteX1" fmla="*/ 5244 w 50040"/>
                <a:gd name="connsiteY1" fmla="*/ 53383 h 62505"/>
                <a:gd name="connsiteX2" fmla="*/ 10835 w 50040"/>
                <a:gd name="connsiteY2" fmla="*/ 61002 h 62505"/>
                <a:gd name="connsiteX3" fmla="*/ 29042 w 50040"/>
                <a:gd name="connsiteY3" fmla="*/ 62091 h 62505"/>
                <a:gd name="connsiteX4" fmla="*/ 46111 w 50040"/>
                <a:gd name="connsiteY4" fmla="*/ 56253 h 62505"/>
                <a:gd name="connsiteX5" fmla="*/ 49920 w 50040"/>
                <a:gd name="connsiteY5" fmla="*/ 38689 h 62505"/>
                <a:gd name="connsiteX6" fmla="*/ 49178 w 50040"/>
                <a:gd name="connsiteY6" fmla="*/ 0 h 62505"/>
                <a:gd name="connsiteX7" fmla="*/ 0 w 50040"/>
                <a:gd name="connsiteY7" fmla="*/ 19592 h 6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40" h="62505">
                  <a:moveTo>
                    <a:pt x="49" y="19642"/>
                  </a:moveTo>
                  <a:cubicBezTo>
                    <a:pt x="1781" y="30872"/>
                    <a:pt x="3414" y="42153"/>
                    <a:pt x="5244" y="53383"/>
                  </a:cubicBezTo>
                  <a:cubicBezTo>
                    <a:pt x="5986" y="58083"/>
                    <a:pt x="6135" y="59419"/>
                    <a:pt x="10835" y="61002"/>
                  </a:cubicBezTo>
                  <a:cubicBezTo>
                    <a:pt x="16426" y="62883"/>
                    <a:pt x="23303" y="62685"/>
                    <a:pt x="29042" y="62091"/>
                  </a:cubicBezTo>
                  <a:cubicBezTo>
                    <a:pt x="34682" y="61547"/>
                    <a:pt x="41905" y="60409"/>
                    <a:pt x="46111" y="56253"/>
                  </a:cubicBezTo>
                  <a:cubicBezTo>
                    <a:pt x="50613" y="51850"/>
                    <a:pt x="49772" y="44478"/>
                    <a:pt x="49920" y="38689"/>
                  </a:cubicBezTo>
                  <a:cubicBezTo>
                    <a:pt x="50266" y="25826"/>
                    <a:pt x="49821" y="12863"/>
                    <a:pt x="49178" y="0"/>
                  </a:cubicBezTo>
                  <a:cubicBezTo>
                    <a:pt x="32802" y="6531"/>
                    <a:pt x="16376" y="13061"/>
                    <a:pt x="0" y="19592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5" name="צורה חופשית: צורה 484">
              <a:extLst>
                <a:ext uri="{FF2B5EF4-FFF2-40B4-BE49-F238E27FC236}">
                  <a16:creationId xmlns:a16="http://schemas.microsoft.com/office/drawing/2014/main" id="{F00B8C1E-F6DD-4DF8-38D1-983F33104723}"/>
                </a:ext>
              </a:extLst>
            </p:cNvPr>
            <p:cNvSpPr/>
            <p:nvPr/>
          </p:nvSpPr>
          <p:spPr>
            <a:xfrm>
              <a:off x="4276730" y="560858"/>
              <a:ext cx="50191" cy="62466"/>
            </a:xfrm>
            <a:custGeom>
              <a:avLst/>
              <a:gdLst>
                <a:gd name="connsiteX0" fmla="*/ 49243 w 50191"/>
                <a:gd name="connsiteY0" fmla="*/ 0 h 62466"/>
                <a:gd name="connsiteX1" fmla="*/ 5309 w 50191"/>
                <a:gd name="connsiteY1" fmla="*/ 17514 h 62466"/>
                <a:gd name="connsiteX2" fmla="*/ 114 w 50191"/>
                <a:gd name="connsiteY2" fmla="*/ 19592 h 62466"/>
                <a:gd name="connsiteX3" fmla="*/ 807 w 50191"/>
                <a:gd name="connsiteY3" fmla="*/ 24243 h 62466"/>
                <a:gd name="connsiteX4" fmla="*/ 1945 w 50191"/>
                <a:gd name="connsiteY4" fmla="*/ 31466 h 62466"/>
                <a:gd name="connsiteX5" fmla="*/ 5557 w 50191"/>
                <a:gd name="connsiteY5" fmla="*/ 34533 h 62466"/>
                <a:gd name="connsiteX6" fmla="*/ 24703 w 50191"/>
                <a:gd name="connsiteY6" fmla="*/ 40421 h 62466"/>
                <a:gd name="connsiteX7" fmla="*/ 16787 w 50191"/>
                <a:gd name="connsiteY7" fmla="*/ 62041 h 62466"/>
                <a:gd name="connsiteX8" fmla="*/ 42465 w 50191"/>
                <a:gd name="connsiteY8" fmla="*/ 58727 h 62466"/>
                <a:gd name="connsiteX9" fmla="*/ 50034 w 50191"/>
                <a:gd name="connsiteY9" fmla="*/ 39778 h 62466"/>
                <a:gd name="connsiteX10" fmla="*/ 49342 w 50191"/>
                <a:gd name="connsiteY10" fmla="*/ 0 h 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91" h="62466">
                  <a:moveTo>
                    <a:pt x="49243" y="0"/>
                  </a:moveTo>
                  <a:cubicBezTo>
                    <a:pt x="34598" y="5838"/>
                    <a:pt x="19954" y="11676"/>
                    <a:pt x="5309" y="17514"/>
                  </a:cubicBezTo>
                  <a:cubicBezTo>
                    <a:pt x="4419" y="17860"/>
                    <a:pt x="609" y="18701"/>
                    <a:pt x="114" y="19592"/>
                  </a:cubicBezTo>
                  <a:cubicBezTo>
                    <a:pt x="-331" y="20384"/>
                    <a:pt x="658" y="23402"/>
                    <a:pt x="807" y="24243"/>
                  </a:cubicBezTo>
                  <a:cubicBezTo>
                    <a:pt x="1153" y="26469"/>
                    <a:pt x="1104" y="29339"/>
                    <a:pt x="1945" y="31466"/>
                  </a:cubicBezTo>
                  <a:cubicBezTo>
                    <a:pt x="3380" y="35325"/>
                    <a:pt x="1599" y="34039"/>
                    <a:pt x="5557" y="34533"/>
                  </a:cubicBezTo>
                  <a:cubicBezTo>
                    <a:pt x="12928" y="35424"/>
                    <a:pt x="20646" y="31268"/>
                    <a:pt x="24703" y="40421"/>
                  </a:cubicBezTo>
                  <a:cubicBezTo>
                    <a:pt x="28315" y="48584"/>
                    <a:pt x="22823" y="56896"/>
                    <a:pt x="16787" y="62041"/>
                  </a:cubicBezTo>
                  <a:cubicBezTo>
                    <a:pt x="24951" y="62932"/>
                    <a:pt x="34994" y="62685"/>
                    <a:pt x="42465" y="58727"/>
                  </a:cubicBezTo>
                  <a:cubicBezTo>
                    <a:pt x="50232" y="54670"/>
                    <a:pt x="49787" y="47644"/>
                    <a:pt x="50034" y="39778"/>
                  </a:cubicBezTo>
                  <a:cubicBezTo>
                    <a:pt x="50430" y="26519"/>
                    <a:pt x="50034" y="13210"/>
                    <a:pt x="49342" y="0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6" name="צורה חופשית: צורה 485">
              <a:extLst>
                <a:ext uri="{FF2B5EF4-FFF2-40B4-BE49-F238E27FC236}">
                  <a16:creationId xmlns:a16="http://schemas.microsoft.com/office/drawing/2014/main" id="{1084194E-4F62-6300-EDCE-5E2709B1C90F}"/>
                </a:ext>
              </a:extLst>
            </p:cNvPr>
            <p:cNvSpPr/>
            <p:nvPr/>
          </p:nvSpPr>
          <p:spPr>
            <a:xfrm>
              <a:off x="4257785" y="542008"/>
              <a:ext cx="60658" cy="57547"/>
            </a:xfrm>
            <a:custGeom>
              <a:avLst/>
              <a:gdLst>
                <a:gd name="connsiteX0" fmla="*/ 407 w 60658"/>
                <a:gd name="connsiteY0" fmla="*/ 0 h 57547"/>
                <a:gd name="connsiteX1" fmla="*/ 4761 w 60658"/>
                <a:gd name="connsiteY1" fmla="*/ 39283 h 57547"/>
                <a:gd name="connsiteX2" fmla="*/ 15497 w 60658"/>
                <a:gd name="connsiteY2" fmla="*/ 57490 h 57547"/>
                <a:gd name="connsiteX3" fmla="*/ 36524 w 60658"/>
                <a:gd name="connsiteY3" fmla="*/ 47595 h 57547"/>
                <a:gd name="connsiteX4" fmla="*/ 58590 w 60658"/>
                <a:gd name="connsiteY4" fmla="*/ 29240 h 57547"/>
                <a:gd name="connsiteX5" fmla="*/ 36771 w 60658"/>
                <a:gd name="connsiteY5" fmla="*/ 9697 h 57547"/>
                <a:gd name="connsiteX6" fmla="*/ 358 w 60658"/>
                <a:gd name="connsiteY6" fmla="*/ 49 h 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58" h="57547">
                  <a:moveTo>
                    <a:pt x="407" y="0"/>
                  </a:moveTo>
                  <a:cubicBezTo>
                    <a:pt x="-928" y="13061"/>
                    <a:pt x="1149" y="26716"/>
                    <a:pt x="4761" y="39283"/>
                  </a:cubicBezTo>
                  <a:cubicBezTo>
                    <a:pt x="6245" y="44379"/>
                    <a:pt x="8868" y="56698"/>
                    <a:pt x="15497" y="57490"/>
                  </a:cubicBezTo>
                  <a:cubicBezTo>
                    <a:pt x="21929" y="58281"/>
                    <a:pt x="31675" y="50761"/>
                    <a:pt x="36524" y="47595"/>
                  </a:cubicBezTo>
                  <a:cubicBezTo>
                    <a:pt x="44242" y="42598"/>
                    <a:pt x="52999" y="36661"/>
                    <a:pt x="58590" y="29240"/>
                  </a:cubicBezTo>
                  <a:cubicBezTo>
                    <a:pt x="67545" y="17415"/>
                    <a:pt x="45034" y="12369"/>
                    <a:pt x="36771" y="9697"/>
                  </a:cubicBezTo>
                  <a:cubicBezTo>
                    <a:pt x="24848" y="5789"/>
                    <a:pt x="12628" y="2672"/>
                    <a:pt x="358" y="49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7" name="צורה חופשית: צורה 486">
              <a:extLst>
                <a:ext uri="{FF2B5EF4-FFF2-40B4-BE49-F238E27FC236}">
                  <a16:creationId xmlns:a16="http://schemas.microsoft.com/office/drawing/2014/main" id="{C2EEDD0A-7A23-49E4-2BCC-B978216A6269}"/>
                </a:ext>
              </a:extLst>
            </p:cNvPr>
            <p:cNvSpPr/>
            <p:nvPr/>
          </p:nvSpPr>
          <p:spPr>
            <a:xfrm rot="-1078800">
              <a:off x="4256604" y="489044"/>
              <a:ext cx="91330" cy="91330"/>
            </a:xfrm>
            <a:custGeom>
              <a:avLst/>
              <a:gdLst>
                <a:gd name="connsiteX0" fmla="*/ 91331 w 91330"/>
                <a:gd name="connsiteY0" fmla="*/ 45665 h 91330"/>
                <a:gd name="connsiteX1" fmla="*/ 45665 w 91330"/>
                <a:gd name="connsiteY1" fmla="*/ 91330 h 91330"/>
                <a:gd name="connsiteX2" fmla="*/ 0 w 91330"/>
                <a:gd name="connsiteY2" fmla="*/ 45665 h 91330"/>
                <a:gd name="connsiteX3" fmla="*/ 45665 w 91330"/>
                <a:gd name="connsiteY3" fmla="*/ 0 h 91330"/>
                <a:gd name="connsiteX4" fmla="*/ 91331 w 91330"/>
                <a:gd name="connsiteY4" fmla="*/ 45665 h 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0" h="91330">
                  <a:moveTo>
                    <a:pt x="91331" y="45665"/>
                  </a:moveTo>
                  <a:cubicBezTo>
                    <a:pt x="91331" y="70885"/>
                    <a:pt x="70886" y="91330"/>
                    <a:pt x="45665" y="91330"/>
                  </a:cubicBezTo>
                  <a:cubicBezTo>
                    <a:pt x="20445" y="91330"/>
                    <a:pt x="0" y="70885"/>
                    <a:pt x="0" y="45665"/>
                  </a:cubicBezTo>
                  <a:cubicBezTo>
                    <a:pt x="0" y="20445"/>
                    <a:pt x="20445" y="0"/>
                    <a:pt x="45665" y="0"/>
                  </a:cubicBezTo>
                  <a:cubicBezTo>
                    <a:pt x="70886" y="0"/>
                    <a:pt x="91331" y="20445"/>
                    <a:pt x="91331" y="4566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8" name="צורה חופשית: צורה 487">
              <a:extLst>
                <a:ext uri="{FF2B5EF4-FFF2-40B4-BE49-F238E27FC236}">
                  <a16:creationId xmlns:a16="http://schemas.microsoft.com/office/drawing/2014/main" id="{0F9492D0-F7FD-1B3A-FDC2-67E58369474B}"/>
                </a:ext>
              </a:extLst>
            </p:cNvPr>
            <p:cNvSpPr/>
            <p:nvPr/>
          </p:nvSpPr>
          <p:spPr>
            <a:xfrm>
              <a:off x="4258093" y="486213"/>
              <a:ext cx="107044" cy="140998"/>
            </a:xfrm>
            <a:custGeom>
              <a:avLst/>
              <a:gdLst>
                <a:gd name="connsiteX0" fmla="*/ 93657 w 107044"/>
                <a:gd name="connsiteY0" fmla="*/ 45752 h 140998"/>
                <a:gd name="connsiteX1" fmla="*/ 58283 w 107044"/>
                <a:gd name="connsiteY1" fmla="*/ 1175 h 140998"/>
                <a:gd name="connsiteX2" fmla="*/ 11529 w 107044"/>
                <a:gd name="connsiteY2" fmla="*/ 10971 h 140998"/>
                <a:gd name="connsiteX3" fmla="*/ 10440 w 107044"/>
                <a:gd name="connsiteY3" fmla="*/ 66284 h 140998"/>
                <a:gd name="connsiteX4" fmla="*/ 12716 w 107044"/>
                <a:gd name="connsiteY4" fmla="*/ 113285 h 140998"/>
                <a:gd name="connsiteX5" fmla="*/ 9698 w 107044"/>
                <a:gd name="connsiteY5" fmla="*/ 135252 h 140998"/>
                <a:gd name="connsiteX6" fmla="*/ 14250 w 107044"/>
                <a:gd name="connsiteY6" fmla="*/ 110910 h 140998"/>
                <a:gd name="connsiteX7" fmla="*/ 11776 w 107044"/>
                <a:gd name="connsiteY7" fmla="*/ 132728 h 140998"/>
                <a:gd name="connsiteX8" fmla="*/ 15140 w 107044"/>
                <a:gd name="connsiteY8" fmla="*/ 83056 h 140998"/>
                <a:gd name="connsiteX9" fmla="*/ 16922 w 107044"/>
                <a:gd name="connsiteY9" fmla="*/ 119914 h 140998"/>
                <a:gd name="connsiteX10" fmla="*/ 15734 w 107044"/>
                <a:gd name="connsiteY10" fmla="*/ 133569 h 140998"/>
                <a:gd name="connsiteX11" fmla="*/ 17862 w 107044"/>
                <a:gd name="connsiteY11" fmla="*/ 137033 h 140998"/>
                <a:gd name="connsiteX12" fmla="*/ 19940 w 107044"/>
                <a:gd name="connsiteY12" fmla="*/ 128523 h 140998"/>
                <a:gd name="connsiteX13" fmla="*/ 22809 w 107044"/>
                <a:gd name="connsiteY13" fmla="*/ 111306 h 140998"/>
                <a:gd name="connsiteX14" fmla="*/ 22166 w 107044"/>
                <a:gd name="connsiteY14" fmla="*/ 119024 h 140998"/>
                <a:gd name="connsiteX15" fmla="*/ 19643 w 107044"/>
                <a:gd name="connsiteY15" fmla="*/ 137379 h 140998"/>
                <a:gd name="connsiteX16" fmla="*/ 34881 w 107044"/>
                <a:gd name="connsiteY16" fmla="*/ 139754 h 140998"/>
                <a:gd name="connsiteX17" fmla="*/ 53038 w 107044"/>
                <a:gd name="connsiteY17" fmla="*/ 140991 h 140998"/>
                <a:gd name="connsiteX18" fmla="*/ 103799 w 107044"/>
                <a:gd name="connsiteY18" fmla="*/ 120211 h 140998"/>
                <a:gd name="connsiteX19" fmla="*/ 105333 w 107044"/>
                <a:gd name="connsiteY19" fmla="*/ 93000 h 140998"/>
                <a:gd name="connsiteX20" fmla="*/ 93657 w 107044"/>
                <a:gd name="connsiteY20" fmla="*/ 45801 h 14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044" h="140998">
                  <a:moveTo>
                    <a:pt x="93657" y="45752"/>
                  </a:moveTo>
                  <a:cubicBezTo>
                    <a:pt x="90639" y="25269"/>
                    <a:pt x="79854" y="5825"/>
                    <a:pt x="58283" y="1175"/>
                  </a:cubicBezTo>
                  <a:cubicBezTo>
                    <a:pt x="42648" y="-2239"/>
                    <a:pt x="24689" y="2016"/>
                    <a:pt x="11529" y="10971"/>
                  </a:cubicBezTo>
                  <a:cubicBezTo>
                    <a:pt x="-11724" y="26803"/>
                    <a:pt x="6779" y="45752"/>
                    <a:pt x="10440" y="66284"/>
                  </a:cubicBezTo>
                  <a:cubicBezTo>
                    <a:pt x="13112" y="81472"/>
                    <a:pt x="14003" y="97898"/>
                    <a:pt x="12716" y="113285"/>
                  </a:cubicBezTo>
                  <a:cubicBezTo>
                    <a:pt x="12617" y="114522"/>
                    <a:pt x="9500" y="135202"/>
                    <a:pt x="9698" y="135252"/>
                  </a:cubicBezTo>
                  <a:cubicBezTo>
                    <a:pt x="11776" y="127286"/>
                    <a:pt x="13409" y="119123"/>
                    <a:pt x="14250" y="110910"/>
                  </a:cubicBezTo>
                  <a:cubicBezTo>
                    <a:pt x="13805" y="118183"/>
                    <a:pt x="12914" y="125505"/>
                    <a:pt x="11776" y="132728"/>
                  </a:cubicBezTo>
                  <a:cubicBezTo>
                    <a:pt x="15536" y="116649"/>
                    <a:pt x="16575" y="99531"/>
                    <a:pt x="15140" y="83056"/>
                  </a:cubicBezTo>
                  <a:cubicBezTo>
                    <a:pt x="16724" y="95226"/>
                    <a:pt x="17416" y="107645"/>
                    <a:pt x="16922" y="119914"/>
                  </a:cubicBezTo>
                  <a:cubicBezTo>
                    <a:pt x="16773" y="123922"/>
                    <a:pt x="15042" y="129710"/>
                    <a:pt x="15734" y="133569"/>
                  </a:cubicBezTo>
                  <a:cubicBezTo>
                    <a:pt x="15982" y="134905"/>
                    <a:pt x="14547" y="138220"/>
                    <a:pt x="17862" y="137033"/>
                  </a:cubicBezTo>
                  <a:cubicBezTo>
                    <a:pt x="18851" y="136686"/>
                    <a:pt x="19692" y="129463"/>
                    <a:pt x="19940" y="128523"/>
                  </a:cubicBezTo>
                  <a:cubicBezTo>
                    <a:pt x="21176" y="122833"/>
                    <a:pt x="22215" y="117094"/>
                    <a:pt x="22809" y="111306"/>
                  </a:cubicBezTo>
                  <a:cubicBezTo>
                    <a:pt x="22661" y="113878"/>
                    <a:pt x="22413" y="116451"/>
                    <a:pt x="22166" y="119024"/>
                  </a:cubicBezTo>
                  <a:cubicBezTo>
                    <a:pt x="21869" y="121893"/>
                    <a:pt x="18307" y="135895"/>
                    <a:pt x="19643" y="137379"/>
                  </a:cubicBezTo>
                  <a:cubicBezTo>
                    <a:pt x="21424" y="139407"/>
                    <a:pt x="32308" y="139457"/>
                    <a:pt x="34881" y="139754"/>
                  </a:cubicBezTo>
                  <a:cubicBezTo>
                    <a:pt x="40917" y="140446"/>
                    <a:pt x="46953" y="140941"/>
                    <a:pt x="53038" y="140991"/>
                  </a:cubicBezTo>
                  <a:cubicBezTo>
                    <a:pt x="71097" y="141189"/>
                    <a:pt x="93954" y="137478"/>
                    <a:pt x="103799" y="120211"/>
                  </a:cubicBezTo>
                  <a:cubicBezTo>
                    <a:pt x="108203" y="112493"/>
                    <a:pt x="107510" y="101312"/>
                    <a:pt x="105333" y="93000"/>
                  </a:cubicBezTo>
                  <a:cubicBezTo>
                    <a:pt x="101276" y="77119"/>
                    <a:pt x="96131" y="62227"/>
                    <a:pt x="93657" y="4580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9" name="צורה חופשית: צורה 488">
              <a:extLst>
                <a:ext uri="{FF2B5EF4-FFF2-40B4-BE49-F238E27FC236}">
                  <a16:creationId xmlns:a16="http://schemas.microsoft.com/office/drawing/2014/main" id="{1C94130F-DDE8-6C6C-A019-5DAAA3179E98}"/>
                </a:ext>
              </a:extLst>
            </p:cNvPr>
            <p:cNvSpPr/>
            <p:nvPr/>
          </p:nvSpPr>
          <p:spPr>
            <a:xfrm>
              <a:off x="4298564" y="486268"/>
              <a:ext cx="66216" cy="140881"/>
            </a:xfrm>
            <a:custGeom>
              <a:avLst/>
              <a:gdLst>
                <a:gd name="connsiteX0" fmla="*/ 53185 w 66216"/>
                <a:gd name="connsiteY0" fmla="*/ 45696 h 140881"/>
                <a:gd name="connsiteX1" fmla="*/ 5096 w 66216"/>
                <a:gd name="connsiteY1" fmla="*/ 31 h 140881"/>
                <a:gd name="connsiteX2" fmla="*/ 21621 w 66216"/>
                <a:gd name="connsiteY2" fmla="*/ 40551 h 140881"/>
                <a:gd name="connsiteX3" fmla="*/ 2771 w 66216"/>
                <a:gd name="connsiteY3" fmla="*/ 108974 h 140881"/>
                <a:gd name="connsiteX4" fmla="*/ 247 w 66216"/>
                <a:gd name="connsiteY4" fmla="*/ 127330 h 140881"/>
                <a:gd name="connsiteX5" fmla="*/ 0 w 66216"/>
                <a:gd name="connsiteY5" fmla="*/ 135097 h 140881"/>
                <a:gd name="connsiteX6" fmla="*/ 6877 w 66216"/>
                <a:gd name="connsiteY6" fmla="*/ 140688 h 140881"/>
                <a:gd name="connsiteX7" fmla="*/ 49129 w 66216"/>
                <a:gd name="connsiteY7" fmla="*/ 133415 h 140881"/>
                <a:gd name="connsiteX8" fmla="*/ 66148 w 66216"/>
                <a:gd name="connsiteY8" fmla="*/ 101454 h 140881"/>
                <a:gd name="connsiteX9" fmla="*/ 61695 w 66216"/>
                <a:gd name="connsiteY9" fmla="*/ 83247 h 140881"/>
                <a:gd name="connsiteX10" fmla="*/ 53185 w 66216"/>
                <a:gd name="connsiteY10" fmla="*/ 45696 h 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16" h="140881">
                  <a:moveTo>
                    <a:pt x="53185" y="45696"/>
                  </a:moveTo>
                  <a:cubicBezTo>
                    <a:pt x="49326" y="19771"/>
                    <a:pt x="32802" y="-909"/>
                    <a:pt x="5096" y="31"/>
                  </a:cubicBezTo>
                  <a:cubicBezTo>
                    <a:pt x="23995" y="5968"/>
                    <a:pt x="25034" y="23729"/>
                    <a:pt x="21621" y="40551"/>
                  </a:cubicBezTo>
                  <a:cubicBezTo>
                    <a:pt x="16871" y="63754"/>
                    <a:pt x="7372" y="85721"/>
                    <a:pt x="2771" y="108974"/>
                  </a:cubicBezTo>
                  <a:cubicBezTo>
                    <a:pt x="1583" y="115010"/>
                    <a:pt x="643" y="121145"/>
                    <a:pt x="247" y="127330"/>
                  </a:cubicBezTo>
                  <a:cubicBezTo>
                    <a:pt x="99" y="129902"/>
                    <a:pt x="0" y="132524"/>
                    <a:pt x="0" y="135097"/>
                  </a:cubicBezTo>
                  <a:cubicBezTo>
                    <a:pt x="0" y="141034"/>
                    <a:pt x="1237" y="140440"/>
                    <a:pt x="6877" y="140688"/>
                  </a:cubicBezTo>
                  <a:cubicBezTo>
                    <a:pt x="21126" y="141380"/>
                    <a:pt x="36413" y="140490"/>
                    <a:pt x="49129" y="133415"/>
                  </a:cubicBezTo>
                  <a:cubicBezTo>
                    <a:pt x="62388" y="126043"/>
                    <a:pt x="66841" y="116049"/>
                    <a:pt x="66148" y="101454"/>
                  </a:cubicBezTo>
                  <a:cubicBezTo>
                    <a:pt x="65851" y="95022"/>
                    <a:pt x="63724" y="89283"/>
                    <a:pt x="61695" y="83247"/>
                  </a:cubicBezTo>
                  <a:cubicBezTo>
                    <a:pt x="57638" y="71027"/>
                    <a:pt x="55115" y="58411"/>
                    <a:pt x="53185" y="45696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0" name="צורה חופשית: צורה 489">
              <a:extLst>
                <a:ext uri="{FF2B5EF4-FFF2-40B4-BE49-F238E27FC236}">
                  <a16:creationId xmlns:a16="http://schemas.microsoft.com/office/drawing/2014/main" id="{ECFA4572-735E-92B5-E134-AB4D08E5EC0D}"/>
                </a:ext>
              </a:extLst>
            </p:cNvPr>
            <p:cNvSpPr/>
            <p:nvPr/>
          </p:nvSpPr>
          <p:spPr>
            <a:xfrm>
              <a:off x="4131055" y="717912"/>
              <a:ext cx="22152" cy="30405"/>
            </a:xfrm>
            <a:custGeom>
              <a:avLst/>
              <a:gdLst>
                <a:gd name="connsiteX0" fmla="*/ 22152 w 22152"/>
                <a:gd name="connsiteY0" fmla="*/ 8092 h 30405"/>
                <a:gd name="connsiteX1" fmla="*/ 16067 w 22152"/>
                <a:gd name="connsiteY1" fmla="*/ 820 h 30405"/>
                <a:gd name="connsiteX2" fmla="*/ 2065 w 22152"/>
                <a:gd name="connsiteY2" fmla="*/ 5817 h 30405"/>
                <a:gd name="connsiteX3" fmla="*/ 829 w 22152"/>
                <a:gd name="connsiteY3" fmla="*/ 19175 h 30405"/>
                <a:gd name="connsiteX4" fmla="*/ 18046 w 22152"/>
                <a:gd name="connsiteY4" fmla="*/ 30406 h 30405"/>
                <a:gd name="connsiteX5" fmla="*/ 22152 w 22152"/>
                <a:gd name="connsiteY5" fmla="*/ 8092 h 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2" h="30405">
                  <a:moveTo>
                    <a:pt x="22152" y="8092"/>
                  </a:moveTo>
                  <a:lnTo>
                    <a:pt x="16067" y="820"/>
                  </a:lnTo>
                  <a:cubicBezTo>
                    <a:pt x="16067" y="820"/>
                    <a:pt x="5826" y="-2990"/>
                    <a:pt x="2065" y="5817"/>
                  </a:cubicBezTo>
                  <a:cubicBezTo>
                    <a:pt x="-1695" y="14623"/>
                    <a:pt x="829" y="19175"/>
                    <a:pt x="829" y="19175"/>
                  </a:cubicBezTo>
                  <a:lnTo>
                    <a:pt x="18046" y="30406"/>
                  </a:lnTo>
                  <a:lnTo>
                    <a:pt x="22152" y="8092"/>
                  </a:ln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1" name="צורה חופשית: צורה 490">
              <a:extLst>
                <a:ext uri="{FF2B5EF4-FFF2-40B4-BE49-F238E27FC236}">
                  <a16:creationId xmlns:a16="http://schemas.microsoft.com/office/drawing/2014/main" id="{408E1464-0924-80EC-5404-CB8F877F5D11}"/>
                </a:ext>
              </a:extLst>
            </p:cNvPr>
            <p:cNvSpPr/>
            <p:nvPr/>
          </p:nvSpPr>
          <p:spPr>
            <a:xfrm>
              <a:off x="4194240" y="641048"/>
              <a:ext cx="86233" cy="137571"/>
            </a:xfrm>
            <a:custGeom>
              <a:avLst/>
              <a:gdLst>
                <a:gd name="connsiteX0" fmla="*/ 78894 w 86233"/>
                <a:gd name="connsiteY0" fmla="*/ 7083 h 137571"/>
                <a:gd name="connsiteX1" fmla="*/ 38374 w 86233"/>
                <a:gd name="connsiteY1" fmla="*/ 32068 h 137571"/>
                <a:gd name="connsiteX2" fmla="*/ 22443 w 86233"/>
                <a:gd name="connsiteY2" fmla="*/ 75210 h 137571"/>
                <a:gd name="connsiteX3" fmla="*/ 5275 w 86233"/>
                <a:gd name="connsiteY3" fmla="*/ 105390 h 137571"/>
                <a:gd name="connsiteX4" fmla="*/ 575 w 86233"/>
                <a:gd name="connsiteY4" fmla="*/ 123893 h 137571"/>
                <a:gd name="connsiteX5" fmla="*/ 14478 w 86233"/>
                <a:gd name="connsiteY5" fmla="*/ 137548 h 137571"/>
                <a:gd name="connsiteX6" fmla="*/ 42134 w 86233"/>
                <a:gd name="connsiteY6" fmla="*/ 109941 h 137571"/>
                <a:gd name="connsiteX7" fmla="*/ 62369 w 86233"/>
                <a:gd name="connsiteY7" fmla="*/ 82038 h 137571"/>
                <a:gd name="connsiteX8" fmla="*/ 80625 w 86233"/>
                <a:gd name="connsiteY8" fmla="*/ 41765 h 137571"/>
                <a:gd name="connsiteX9" fmla="*/ 78894 w 86233"/>
                <a:gd name="connsiteY9" fmla="*/ 7083 h 13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33" h="137571">
                  <a:moveTo>
                    <a:pt x="78894" y="7083"/>
                  </a:moveTo>
                  <a:cubicBezTo>
                    <a:pt x="59203" y="-12657"/>
                    <a:pt x="41491" y="13169"/>
                    <a:pt x="38374" y="32068"/>
                  </a:cubicBezTo>
                  <a:cubicBezTo>
                    <a:pt x="35801" y="47504"/>
                    <a:pt x="29617" y="61011"/>
                    <a:pt x="22443" y="75210"/>
                  </a:cubicBezTo>
                  <a:cubicBezTo>
                    <a:pt x="17100" y="85798"/>
                    <a:pt x="12251" y="95792"/>
                    <a:pt x="5275" y="105390"/>
                  </a:cubicBezTo>
                  <a:cubicBezTo>
                    <a:pt x="872" y="111475"/>
                    <a:pt x="-1058" y="116027"/>
                    <a:pt x="575" y="123893"/>
                  </a:cubicBezTo>
                  <a:cubicBezTo>
                    <a:pt x="1960" y="130622"/>
                    <a:pt x="6809" y="138043"/>
                    <a:pt x="14478" y="137548"/>
                  </a:cubicBezTo>
                  <a:cubicBezTo>
                    <a:pt x="27242" y="136757"/>
                    <a:pt x="35653" y="118748"/>
                    <a:pt x="42134" y="109941"/>
                  </a:cubicBezTo>
                  <a:cubicBezTo>
                    <a:pt x="48961" y="100739"/>
                    <a:pt x="56333" y="91834"/>
                    <a:pt x="62369" y="82038"/>
                  </a:cubicBezTo>
                  <a:cubicBezTo>
                    <a:pt x="70137" y="69421"/>
                    <a:pt x="74490" y="55173"/>
                    <a:pt x="80625" y="41765"/>
                  </a:cubicBezTo>
                  <a:cubicBezTo>
                    <a:pt x="86612" y="28753"/>
                    <a:pt x="90125" y="18363"/>
                    <a:pt x="78894" y="7083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2" name="צורה חופשית: צורה 491">
              <a:extLst>
                <a:ext uri="{FF2B5EF4-FFF2-40B4-BE49-F238E27FC236}">
                  <a16:creationId xmlns:a16="http://schemas.microsoft.com/office/drawing/2014/main" id="{533BF007-622C-CC1A-083A-C485B5EB1BB7}"/>
                </a:ext>
              </a:extLst>
            </p:cNvPr>
            <p:cNvSpPr/>
            <p:nvPr/>
          </p:nvSpPr>
          <p:spPr>
            <a:xfrm>
              <a:off x="4203919" y="641040"/>
              <a:ext cx="76554" cy="137573"/>
            </a:xfrm>
            <a:custGeom>
              <a:avLst/>
              <a:gdLst>
                <a:gd name="connsiteX0" fmla="*/ 69215 w 76554"/>
                <a:gd name="connsiteY0" fmla="*/ 7092 h 137573"/>
                <a:gd name="connsiteX1" fmla="*/ 39679 w 76554"/>
                <a:gd name="connsiteY1" fmla="*/ 8180 h 137573"/>
                <a:gd name="connsiteX2" fmla="*/ 69710 w 76554"/>
                <a:gd name="connsiteY2" fmla="*/ 18421 h 137573"/>
                <a:gd name="connsiteX3" fmla="*/ 43587 w 76554"/>
                <a:gd name="connsiteY3" fmla="*/ 82689 h 137573"/>
                <a:gd name="connsiteX4" fmla="*/ 0 w 76554"/>
                <a:gd name="connsiteY4" fmla="*/ 136716 h 137573"/>
                <a:gd name="connsiteX5" fmla="*/ 0 w 76554"/>
                <a:gd name="connsiteY5" fmla="*/ 136716 h 137573"/>
                <a:gd name="connsiteX6" fmla="*/ 4799 w 76554"/>
                <a:gd name="connsiteY6" fmla="*/ 137557 h 137573"/>
                <a:gd name="connsiteX7" fmla="*/ 32455 w 76554"/>
                <a:gd name="connsiteY7" fmla="*/ 109950 h 137573"/>
                <a:gd name="connsiteX8" fmla="*/ 52691 w 76554"/>
                <a:gd name="connsiteY8" fmla="*/ 82046 h 137573"/>
                <a:gd name="connsiteX9" fmla="*/ 70947 w 76554"/>
                <a:gd name="connsiteY9" fmla="*/ 41773 h 137573"/>
                <a:gd name="connsiteX10" fmla="*/ 69215 w 76554"/>
                <a:gd name="connsiteY10" fmla="*/ 7092 h 13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54" h="137573">
                  <a:moveTo>
                    <a:pt x="69215" y="7092"/>
                  </a:moveTo>
                  <a:cubicBezTo>
                    <a:pt x="57935" y="-4238"/>
                    <a:pt x="47298" y="-577"/>
                    <a:pt x="39679" y="8180"/>
                  </a:cubicBezTo>
                  <a:cubicBezTo>
                    <a:pt x="52740" y="-7108"/>
                    <a:pt x="68176" y="7636"/>
                    <a:pt x="69710" y="18421"/>
                  </a:cubicBezTo>
                  <a:cubicBezTo>
                    <a:pt x="66593" y="41922"/>
                    <a:pt x="57440" y="62207"/>
                    <a:pt x="43587" y="82689"/>
                  </a:cubicBezTo>
                  <a:cubicBezTo>
                    <a:pt x="30180" y="102479"/>
                    <a:pt x="17465" y="122912"/>
                    <a:pt x="0" y="136716"/>
                  </a:cubicBezTo>
                  <a:cubicBezTo>
                    <a:pt x="0" y="136716"/>
                    <a:pt x="0" y="136716"/>
                    <a:pt x="0" y="136716"/>
                  </a:cubicBezTo>
                  <a:cubicBezTo>
                    <a:pt x="1435" y="137309"/>
                    <a:pt x="3067" y="137656"/>
                    <a:pt x="4799" y="137557"/>
                  </a:cubicBezTo>
                  <a:cubicBezTo>
                    <a:pt x="17564" y="136765"/>
                    <a:pt x="25974" y="118756"/>
                    <a:pt x="32455" y="109950"/>
                  </a:cubicBezTo>
                  <a:cubicBezTo>
                    <a:pt x="39283" y="100747"/>
                    <a:pt x="46655" y="91842"/>
                    <a:pt x="52691" y="82046"/>
                  </a:cubicBezTo>
                  <a:cubicBezTo>
                    <a:pt x="60458" y="69430"/>
                    <a:pt x="64812" y="55181"/>
                    <a:pt x="70947" y="41773"/>
                  </a:cubicBezTo>
                  <a:cubicBezTo>
                    <a:pt x="76933" y="28762"/>
                    <a:pt x="80446" y="18372"/>
                    <a:pt x="69215" y="7092"/>
                  </a:cubicBezTo>
                  <a:close/>
                </a:path>
              </a:pathLst>
            </a:custGeom>
            <a:solidFill>
              <a:srgbClr val="1E4E7E">
                <a:alpha val="42000"/>
              </a:srgbClr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3" name="צורה חופשית: צורה 492">
              <a:extLst>
                <a:ext uri="{FF2B5EF4-FFF2-40B4-BE49-F238E27FC236}">
                  <a16:creationId xmlns:a16="http://schemas.microsoft.com/office/drawing/2014/main" id="{CFE85727-7F5B-9228-4D5E-BB6B85A338A2}"/>
                </a:ext>
              </a:extLst>
            </p:cNvPr>
            <p:cNvSpPr/>
            <p:nvPr/>
          </p:nvSpPr>
          <p:spPr>
            <a:xfrm>
              <a:off x="4133093" y="720163"/>
              <a:ext cx="90910" cy="58348"/>
            </a:xfrm>
            <a:custGeom>
              <a:avLst/>
              <a:gdLst>
                <a:gd name="connsiteX0" fmla="*/ 275 w 90910"/>
                <a:gd name="connsiteY0" fmla="*/ 20981 h 58348"/>
                <a:gd name="connsiteX1" fmla="*/ 68996 w 90910"/>
                <a:gd name="connsiteY1" fmla="*/ 57097 h 58348"/>
                <a:gd name="connsiteX2" fmla="*/ 82799 w 90910"/>
                <a:gd name="connsiteY2" fmla="*/ 50764 h 58348"/>
                <a:gd name="connsiteX3" fmla="*/ 88241 w 90910"/>
                <a:gd name="connsiteY3" fmla="*/ 33745 h 58348"/>
                <a:gd name="connsiteX4" fmla="*/ 76219 w 90910"/>
                <a:gd name="connsiteY4" fmla="*/ 21772 h 58348"/>
                <a:gd name="connsiteX5" fmla="*/ 32780 w 90910"/>
                <a:gd name="connsiteY5" fmla="*/ 7820 h 58348"/>
                <a:gd name="connsiteX6" fmla="*/ 10220 w 90910"/>
                <a:gd name="connsiteY6" fmla="*/ 498 h 58348"/>
                <a:gd name="connsiteX7" fmla="*/ 275 w 90910"/>
                <a:gd name="connsiteY7" fmla="*/ 20981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10" h="58348">
                  <a:moveTo>
                    <a:pt x="275" y="20981"/>
                  </a:moveTo>
                  <a:cubicBezTo>
                    <a:pt x="23182" y="35328"/>
                    <a:pt x="44011" y="46114"/>
                    <a:pt x="68996" y="57097"/>
                  </a:cubicBezTo>
                  <a:cubicBezTo>
                    <a:pt x="76664" y="60462"/>
                    <a:pt x="75230" y="56602"/>
                    <a:pt x="82799" y="50764"/>
                  </a:cubicBezTo>
                  <a:cubicBezTo>
                    <a:pt x="90369" y="44926"/>
                    <a:pt x="93634" y="40276"/>
                    <a:pt x="88241" y="33745"/>
                  </a:cubicBezTo>
                  <a:cubicBezTo>
                    <a:pt x="80622" y="24543"/>
                    <a:pt x="86807" y="26472"/>
                    <a:pt x="76219" y="21772"/>
                  </a:cubicBezTo>
                  <a:cubicBezTo>
                    <a:pt x="65087" y="16825"/>
                    <a:pt x="43714" y="13263"/>
                    <a:pt x="32780" y="7820"/>
                  </a:cubicBezTo>
                  <a:cubicBezTo>
                    <a:pt x="26794" y="4852"/>
                    <a:pt x="16503" y="-1877"/>
                    <a:pt x="10220" y="498"/>
                  </a:cubicBezTo>
                  <a:cubicBezTo>
                    <a:pt x="3145" y="3170"/>
                    <a:pt x="-1160" y="13955"/>
                    <a:pt x="275" y="2098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501" name="תיבת טקסט 500">
            <a:extLst>
              <a:ext uri="{FF2B5EF4-FFF2-40B4-BE49-F238E27FC236}">
                <a16:creationId xmlns:a16="http://schemas.microsoft.com/office/drawing/2014/main" id="{ED398456-6CBF-123E-9CA9-BC19F376223F}"/>
              </a:ext>
            </a:extLst>
          </p:cNvPr>
          <p:cNvSpPr txBox="1"/>
          <p:nvPr/>
        </p:nvSpPr>
        <p:spPr>
          <a:xfrm>
            <a:off x="8906794" y="457276"/>
            <a:ext cx="2618357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השכונות והקהילות נכנסות לתהליך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502" name="מחבר ישר 501">
            <a:extLst>
              <a:ext uri="{FF2B5EF4-FFF2-40B4-BE49-F238E27FC236}">
                <a16:creationId xmlns:a16="http://schemas.microsoft.com/office/drawing/2014/main" id="{81C7FE8B-5E68-AB1F-878D-B16191022AB9}"/>
              </a:ext>
            </a:extLst>
          </p:cNvPr>
          <p:cNvCxnSpPr>
            <a:cxnSpLocks/>
          </p:cNvCxnSpPr>
          <p:nvPr/>
        </p:nvCxnSpPr>
        <p:spPr>
          <a:xfrm>
            <a:off x="11623317" y="733977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5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F338E29F-264F-0A00-F7B7-23EB50C93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6248" y="4651890"/>
            <a:ext cx="8429751" cy="1583143"/>
          </a:xfrm>
          <a:prstGeom prst="rect">
            <a:avLst/>
          </a:prstGeom>
        </p:spPr>
      </p:pic>
      <p:pic>
        <p:nvPicPr>
          <p:cNvPr id="44" name="תמונה 43" descr="תמונה שמכילה טקסט, גופן, עיגול, לוגו&#10;&#10;התיאור נוצר באופן אוטומטי">
            <a:extLst>
              <a:ext uri="{FF2B5EF4-FFF2-40B4-BE49-F238E27FC236}">
                <a16:creationId xmlns:a16="http://schemas.microsoft.com/office/drawing/2014/main" id="{4589B54C-C4A6-4190-C092-C3283FE7F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1" y="2732238"/>
            <a:ext cx="2779519" cy="1943768"/>
          </a:xfrm>
          <a:prstGeom prst="rect">
            <a:avLst/>
          </a:prstGeom>
        </p:spPr>
      </p:pic>
      <p:pic>
        <p:nvPicPr>
          <p:cNvPr id="45" name="תמונה 44" descr="תמונה שמכילה עיגול, גרפיקה, סמל, גופן&#10;&#10;התיאור נוצר באופן אוטומטי">
            <a:extLst>
              <a:ext uri="{FF2B5EF4-FFF2-40B4-BE49-F238E27FC236}">
                <a16:creationId xmlns:a16="http://schemas.microsoft.com/office/drawing/2014/main" id="{AED004D4-F96C-C1EB-97F6-6EBFB095C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97" y="2732238"/>
            <a:ext cx="2244280" cy="2088353"/>
          </a:xfrm>
          <a:prstGeom prst="rect">
            <a:avLst/>
          </a:prstGeom>
        </p:spPr>
      </p:pic>
      <p:pic>
        <p:nvPicPr>
          <p:cNvPr id="46" name="תמונה 45" descr="תמונה שמכילה עיגול, סמל, גרפיקה, גופן&#10;&#10;התיאור נוצר באופן אוטומטי">
            <a:extLst>
              <a:ext uri="{FF2B5EF4-FFF2-40B4-BE49-F238E27FC236}">
                <a16:creationId xmlns:a16="http://schemas.microsoft.com/office/drawing/2014/main" id="{058494B2-5E81-4D78-0287-0D129AF38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08" y="1619218"/>
            <a:ext cx="2602952" cy="2178528"/>
          </a:xfrm>
          <a:prstGeom prst="rect">
            <a:avLst/>
          </a:prstGeom>
        </p:spPr>
      </p:pic>
      <p:pic>
        <p:nvPicPr>
          <p:cNvPr id="47" name="תמונה 46" descr="תמונה שמכילה עיגול, גרפיקה&#10;&#10;התיאור נוצר באופן אוטומטי">
            <a:extLst>
              <a:ext uri="{FF2B5EF4-FFF2-40B4-BE49-F238E27FC236}">
                <a16:creationId xmlns:a16="http://schemas.microsoft.com/office/drawing/2014/main" id="{5CE78330-92AC-B711-2B67-BF32C82C0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4" y="1611418"/>
            <a:ext cx="2592346" cy="2314837"/>
          </a:xfrm>
          <a:prstGeom prst="rect">
            <a:avLst/>
          </a:prstGeom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F1AD738-5AB7-6E5D-4AAD-656B2AF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22</a:t>
            </a:fld>
            <a:endParaRPr lang="en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FF9139-D7D5-155A-8C98-D306AB889E40}"/>
              </a:ext>
            </a:extLst>
          </p:cNvPr>
          <p:cNvSpPr txBox="1"/>
          <p:nvPr/>
        </p:nvSpPr>
        <p:spPr>
          <a:xfrm>
            <a:off x="579079" y="3025070"/>
            <a:ext cx="12753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צוות כלכלי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1785DA2-9F66-0A4A-BF2D-9FA8CBAC1C55}"/>
              </a:ext>
            </a:extLst>
          </p:cNvPr>
          <p:cNvSpPr txBox="1"/>
          <p:nvPr/>
        </p:nvSpPr>
        <p:spPr>
          <a:xfrm>
            <a:off x="5600754" y="2013430"/>
            <a:ext cx="15807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צוות  אורבני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EEEB47F-50BF-281B-DA56-4B3E48F675ED}"/>
              </a:ext>
            </a:extLst>
          </p:cNvPr>
          <p:cNvSpPr txBox="1"/>
          <p:nvPr/>
        </p:nvSpPr>
        <p:spPr>
          <a:xfrm>
            <a:off x="3805206" y="3146474"/>
            <a:ext cx="160878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צוות חינוכי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F1B0C22-B5EC-A233-5C38-5784410CA516}"/>
              </a:ext>
            </a:extLst>
          </p:cNvPr>
          <p:cNvSpPr txBox="1"/>
          <p:nvPr/>
        </p:nvSpPr>
        <p:spPr>
          <a:xfrm>
            <a:off x="2002170" y="2045410"/>
            <a:ext cx="17505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8DA43D"/>
                </a:solidFill>
                <a:latin typeface="Assistant" pitchFamily="2" charset="-79"/>
                <a:cs typeface="Assistant" pitchFamily="2" charset="-79"/>
              </a:rPr>
              <a:t>צוות חברתי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FDF338F3-3095-E951-F751-944CFBDBBE26}"/>
              </a:ext>
            </a:extLst>
          </p:cNvPr>
          <p:cNvSpPr txBox="1"/>
          <p:nvPr/>
        </p:nvSpPr>
        <p:spPr>
          <a:xfrm>
            <a:off x="8714839" y="3291011"/>
            <a:ext cx="27875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צוותים בארבעת אפיקי </a:t>
            </a:r>
            <a:r>
              <a:rPr lang="he-IL" sz="2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התכנית</a:t>
            </a:r>
            <a:endParaRPr lang="en-IL" sz="2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endParaRPr lang="he-IL" sz="2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64" name="גרפיקה 63">
            <a:extLst>
              <a:ext uri="{FF2B5EF4-FFF2-40B4-BE49-F238E27FC236}">
                <a16:creationId xmlns:a16="http://schemas.microsoft.com/office/drawing/2014/main" id="{BFC1F082-00DB-9E77-F3F4-6BD0067C0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3498" y="3331466"/>
            <a:ext cx="249951" cy="756995"/>
          </a:xfrm>
          <a:prstGeom prst="rect">
            <a:avLst/>
          </a:prstGeom>
        </p:spPr>
      </p:pic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1A851DB7-4070-C509-24DB-145E34DE5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6167" y="3385502"/>
            <a:ext cx="933159" cy="540753"/>
          </a:xfrm>
          <a:prstGeom prst="rect">
            <a:avLst/>
          </a:prstGeom>
        </p:spPr>
      </p:pic>
      <p:pic>
        <p:nvPicPr>
          <p:cNvPr id="68" name="גרפיקה 67">
            <a:extLst>
              <a:ext uri="{FF2B5EF4-FFF2-40B4-BE49-F238E27FC236}">
                <a16:creationId xmlns:a16="http://schemas.microsoft.com/office/drawing/2014/main" id="{AEE8ED41-7F2E-0875-4C3D-5FF929522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32466" y="3727975"/>
            <a:ext cx="253077" cy="771679"/>
          </a:xfrm>
          <a:prstGeom prst="rect">
            <a:avLst/>
          </a:prstGeom>
        </p:spPr>
      </p:pic>
      <p:pic>
        <p:nvPicPr>
          <p:cNvPr id="70" name="גרפיקה 69">
            <a:extLst>
              <a:ext uri="{FF2B5EF4-FFF2-40B4-BE49-F238E27FC236}">
                <a16:creationId xmlns:a16="http://schemas.microsoft.com/office/drawing/2014/main" id="{ED54C0B7-B155-A5FE-A385-4AF5B076EF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01308" y="1649884"/>
            <a:ext cx="2581580" cy="600367"/>
          </a:xfrm>
          <a:prstGeom prst="rect">
            <a:avLst/>
          </a:prstGeom>
        </p:spPr>
      </p:pic>
      <p:pic>
        <p:nvPicPr>
          <p:cNvPr id="72" name="גרפיקה 71">
            <a:extLst>
              <a:ext uri="{FF2B5EF4-FFF2-40B4-BE49-F238E27FC236}">
                <a16:creationId xmlns:a16="http://schemas.microsoft.com/office/drawing/2014/main" id="{96492E05-9071-2669-0F3F-814A707C92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36194" y="2405304"/>
            <a:ext cx="298697" cy="704295"/>
          </a:xfrm>
          <a:prstGeom prst="rect">
            <a:avLst/>
          </a:prstGeom>
        </p:spPr>
      </p:pic>
      <p:pic>
        <p:nvPicPr>
          <p:cNvPr id="76" name="גרפיקה 75">
            <a:extLst>
              <a:ext uri="{FF2B5EF4-FFF2-40B4-BE49-F238E27FC236}">
                <a16:creationId xmlns:a16="http://schemas.microsoft.com/office/drawing/2014/main" id="{AAF93415-CE05-EC3D-24A1-F0302FED3D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16859" y="3689103"/>
            <a:ext cx="639783" cy="878347"/>
          </a:xfrm>
          <a:prstGeom prst="rect">
            <a:avLst/>
          </a:prstGeom>
        </p:spPr>
      </p:pic>
      <p:pic>
        <p:nvPicPr>
          <p:cNvPr id="78" name="גרפיקה 77">
            <a:extLst>
              <a:ext uri="{FF2B5EF4-FFF2-40B4-BE49-F238E27FC236}">
                <a16:creationId xmlns:a16="http://schemas.microsoft.com/office/drawing/2014/main" id="{6D2FD17C-4AAD-D468-E1B2-7DC0DE159C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23775" y="2380568"/>
            <a:ext cx="578535" cy="600367"/>
          </a:xfrm>
          <a:prstGeom prst="rect">
            <a:avLst/>
          </a:prstGeom>
        </p:spPr>
      </p:pic>
      <p:pic>
        <p:nvPicPr>
          <p:cNvPr id="80" name="גרפיקה 79">
            <a:extLst>
              <a:ext uri="{FF2B5EF4-FFF2-40B4-BE49-F238E27FC236}">
                <a16:creationId xmlns:a16="http://schemas.microsoft.com/office/drawing/2014/main" id="{01DED967-CBAC-8100-97BB-B276406541A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69486" y="4382039"/>
            <a:ext cx="510680" cy="626974"/>
          </a:xfrm>
          <a:prstGeom prst="rect">
            <a:avLst/>
          </a:prstGeom>
        </p:spPr>
      </p:pic>
      <p:pic>
        <p:nvPicPr>
          <p:cNvPr id="82" name="גרפיקה 81">
            <a:extLst>
              <a:ext uri="{FF2B5EF4-FFF2-40B4-BE49-F238E27FC236}">
                <a16:creationId xmlns:a16="http://schemas.microsoft.com/office/drawing/2014/main" id="{3C991E7B-9BBE-5A82-679B-3DA94B1521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12167" y="1385988"/>
            <a:ext cx="597667" cy="597667"/>
          </a:xfrm>
          <a:prstGeom prst="rect">
            <a:avLst/>
          </a:prstGeom>
        </p:spPr>
      </p:pic>
      <p:pic>
        <p:nvPicPr>
          <p:cNvPr id="86" name="גרפיקה 85">
            <a:extLst>
              <a:ext uri="{FF2B5EF4-FFF2-40B4-BE49-F238E27FC236}">
                <a16:creationId xmlns:a16="http://schemas.microsoft.com/office/drawing/2014/main" id="{CBCEAC91-2C18-F896-BF60-A7224667A4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1873" y="3645326"/>
            <a:ext cx="293301" cy="811102"/>
          </a:xfrm>
          <a:prstGeom prst="rect">
            <a:avLst/>
          </a:prstGeom>
        </p:spPr>
      </p:pic>
      <p:pic>
        <p:nvPicPr>
          <p:cNvPr id="88" name="גרפיקה 87">
            <a:extLst>
              <a:ext uri="{FF2B5EF4-FFF2-40B4-BE49-F238E27FC236}">
                <a16:creationId xmlns:a16="http://schemas.microsoft.com/office/drawing/2014/main" id="{F2CEFA7E-D3E3-AE13-5D51-17E6CDA001D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021587" y="2688263"/>
            <a:ext cx="1771827" cy="651407"/>
          </a:xfrm>
          <a:prstGeom prst="rect">
            <a:avLst/>
          </a:prstGeom>
        </p:spPr>
      </p:pic>
      <p:pic>
        <p:nvPicPr>
          <p:cNvPr id="90" name="גרפיקה 89">
            <a:extLst>
              <a:ext uri="{FF2B5EF4-FFF2-40B4-BE49-F238E27FC236}">
                <a16:creationId xmlns:a16="http://schemas.microsoft.com/office/drawing/2014/main" id="{64C2F671-DAC0-33D4-B1A5-7B913DA9B9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1611" y="2321434"/>
            <a:ext cx="547227" cy="682564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5699948-242F-707E-9460-346D197781C1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11" name="מלבן: פינות מעוגלות 10">
              <a:extLst>
                <a:ext uri="{FF2B5EF4-FFF2-40B4-BE49-F238E27FC236}">
                  <a16:creationId xmlns:a16="http://schemas.microsoft.com/office/drawing/2014/main" id="{75E000DB-DCEA-A058-AD2C-DC8C12847CEE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7E052B8A-F049-0E52-2A94-B7652B53DF16}"/>
                </a:ext>
              </a:extLst>
            </p:cNvPr>
            <p:cNvSpPr txBox="1"/>
            <p:nvPr/>
          </p:nvSpPr>
          <p:spPr>
            <a:xfrm>
              <a:off x="6987473" y="1791703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13" name="גרפיקה 12">
              <a:hlinkClick r:id="rId33" action="ppaction://hlinksldjump"/>
              <a:extLst>
                <a:ext uri="{FF2B5EF4-FFF2-40B4-BE49-F238E27FC236}">
                  <a16:creationId xmlns:a16="http://schemas.microsoft.com/office/drawing/2014/main" id="{0E91CD73-28D7-9518-7A82-05EE7CCD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23" name="גרפיקה 22" descr="דירקטוריון עם מילוי מלא">
              <a:extLst>
                <a:ext uri="{FF2B5EF4-FFF2-40B4-BE49-F238E27FC236}">
                  <a16:creationId xmlns:a16="http://schemas.microsoft.com/office/drawing/2014/main" id="{B5FC66D2-1D0A-A465-D252-60C136DF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03C1AEED-E3DE-9594-3DB3-061F5A712BDB}"/>
              </a:ext>
            </a:extLst>
          </p:cNvPr>
          <p:cNvSpPr/>
          <p:nvPr/>
        </p:nvSpPr>
        <p:spPr>
          <a:xfrm>
            <a:off x="3776146" y="1313098"/>
            <a:ext cx="1192372" cy="205612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00C54699-596D-A02C-CC84-7F32BEB1C21D}"/>
              </a:ext>
            </a:extLst>
          </p:cNvPr>
          <p:cNvSpPr txBox="1"/>
          <p:nvPr/>
        </p:nvSpPr>
        <p:spPr>
          <a:xfrm>
            <a:off x="2813428" y="1254533"/>
            <a:ext cx="20812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רשות מקומית</a:t>
            </a:r>
          </a:p>
        </p:txBody>
      </p:sp>
      <p:pic>
        <p:nvPicPr>
          <p:cNvPr id="483" name="גרפיקה 482">
            <a:extLst>
              <a:ext uri="{FF2B5EF4-FFF2-40B4-BE49-F238E27FC236}">
                <a16:creationId xmlns:a16="http://schemas.microsoft.com/office/drawing/2014/main" id="{522EBD0E-586E-0124-74D5-C4128A30449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80989" y="4454585"/>
            <a:ext cx="204972" cy="626973"/>
          </a:xfrm>
          <a:prstGeom prst="rect">
            <a:avLst/>
          </a:prstGeom>
        </p:spPr>
      </p:pic>
      <p:pic>
        <p:nvPicPr>
          <p:cNvPr id="484" name="גרפיקה 483">
            <a:extLst>
              <a:ext uri="{FF2B5EF4-FFF2-40B4-BE49-F238E27FC236}">
                <a16:creationId xmlns:a16="http://schemas.microsoft.com/office/drawing/2014/main" id="{AD87986C-B66F-DAE1-3462-2CBE5A8C624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865017" y="2362272"/>
            <a:ext cx="448061" cy="573393"/>
          </a:xfrm>
          <a:prstGeom prst="rect">
            <a:avLst/>
          </a:prstGeom>
        </p:spPr>
      </p:pic>
      <p:pic>
        <p:nvPicPr>
          <p:cNvPr id="486" name="גרפיקה 485">
            <a:extLst>
              <a:ext uri="{FF2B5EF4-FFF2-40B4-BE49-F238E27FC236}">
                <a16:creationId xmlns:a16="http://schemas.microsoft.com/office/drawing/2014/main" id="{BAA8CCC1-24C4-5358-1358-7E2DDAD8186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629929" y="3457983"/>
            <a:ext cx="273021" cy="717537"/>
          </a:xfrm>
          <a:prstGeom prst="rect">
            <a:avLst/>
          </a:prstGeom>
        </p:spPr>
      </p:pic>
      <p:pic>
        <p:nvPicPr>
          <p:cNvPr id="493" name="גרפיקה 492">
            <a:extLst>
              <a:ext uri="{FF2B5EF4-FFF2-40B4-BE49-F238E27FC236}">
                <a16:creationId xmlns:a16="http://schemas.microsoft.com/office/drawing/2014/main" id="{0D10FF53-5BDB-9C66-8299-1A9CE3BE35A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 flipH="1">
            <a:off x="5629929" y="2362272"/>
            <a:ext cx="220869" cy="665550"/>
          </a:xfrm>
          <a:prstGeom prst="rect">
            <a:avLst/>
          </a:prstGeom>
        </p:spPr>
      </p:pic>
      <p:sp>
        <p:nvSpPr>
          <p:cNvPr id="494" name="תיבת טקסט 493">
            <a:extLst>
              <a:ext uri="{FF2B5EF4-FFF2-40B4-BE49-F238E27FC236}">
                <a16:creationId xmlns:a16="http://schemas.microsoft.com/office/drawing/2014/main" id="{747DFA44-9DF9-E68B-7AC2-D1EFD18B3FC6}"/>
              </a:ext>
            </a:extLst>
          </p:cNvPr>
          <p:cNvSpPr txBox="1"/>
          <p:nvPr/>
        </p:nvSpPr>
        <p:spPr>
          <a:xfrm>
            <a:off x="8906794" y="457276"/>
            <a:ext cx="2618357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השכונות והקהילות נכנסות לתהליך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495" name="מחבר ישר 494">
            <a:extLst>
              <a:ext uri="{FF2B5EF4-FFF2-40B4-BE49-F238E27FC236}">
                <a16:creationId xmlns:a16="http://schemas.microsoft.com/office/drawing/2014/main" id="{EB7C9E5D-BC11-01AF-49A3-98D2966C88B8}"/>
              </a:ext>
            </a:extLst>
          </p:cNvPr>
          <p:cNvCxnSpPr>
            <a:cxnSpLocks/>
          </p:cNvCxnSpPr>
          <p:nvPr/>
        </p:nvCxnSpPr>
        <p:spPr>
          <a:xfrm>
            <a:off x="11623317" y="733977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9EAB5617-0CFF-3078-74EC-CCE216CD7C03}"/>
              </a:ext>
            </a:extLst>
          </p:cNvPr>
          <p:cNvSpPr/>
          <p:nvPr/>
        </p:nvSpPr>
        <p:spPr>
          <a:xfrm>
            <a:off x="5094728" y="998772"/>
            <a:ext cx="20822" cy="16779"/>
          </a:xfrm>
          <a:custGeom>
            <a:avLst/>
            <a:gdLst>
              <a:gd name="connsiteX0" fmla="*/ 28 w 22957"/>
              <a:gd name="connsiteY0" fmla="*/ 0 h 18499"/>
              <a:gd name="connsiteX1" fmla="*/ 22044 w 22957"/>
              <a:gd name="connsiteY1" fmla="*/ 2672 h 18499"/>
              <a:gd name="connsiteX2" fmla="*/ 4234 w 22957"/>
              <a:gd name="connsiteY2" fmla="*/ 15980 h 18499"/>
              <a:gd name="connsiteX3" fmla="*/ 28 w 22957"/>
              <a:gd name="connsiteY3" fmla="*/ 0 h 1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" h="18499">
                <a:moveTo>
                  <a:pt x="28" y="0"/>
                </a:moveTo>
                <a:cubicBezTo>
                  <a:pt x="13288" y="4552"/>
                  <a:pt x="18631" y="-3166"/>
                  <a:pt x="22044" y="2672"/>
                </a:cubicBezTo>
                <a:cubicBezTo>
                  <a:pt x="27190" y="11577"/>
                  <a:pt x="9132" y="23847"/>
                  <a:pt x="4234" y="15980"/>
                </a:cubicBezTo>
                <a:cubicBezTo>
                  <a:pt x="-615" y="8114"/>
                  <a:pt x="28" y="0"/>
                  <a:pt x="28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113B32B7-7D5A-8BB9-3C44-E280E8368AEB}"/>
              </a:ext>
            </a:extLst>
          </p:cNvPr>
          <p:cNvSpPr/>
          <p:nvPr/>
        </p:nvSpPr>
        <p:spPr>
          <a:xfrm>
            <a:off x="5080080" y="977598"/>
            <a:ext cx="81151" cy="74005"/>
          </a:xfrm>
          <a:custGeom>
            <a:avLst/>
            <a:gdLst>
              <a:gd name="connsiteX0" fmla="*/ 27854 w 89471"/>
              <a:gd name="connsiteY0" fmla="*/ 7216 h 81592"/>
              <a:gd name="connsiteX1" fmla="*/ 52740 w 89471"/>
              <a:gd name="connsiteY1" fmla="*/ 42393 h 81592"/>
              <a:gd name="connsiteX2" fmla="*/ 84849 w 89471"/>
              <a:gd name="connsiteY2" fmla="*/ 68169 h 81592"/>
              <a:gd name="connsiteX3" fmla="*/ 80743 w 89471"/>
              <a:gd name="connsiteY3" fmla="*/ 81428 h 81592"/>
              <a:gd name="connsiteX4" fmla="*/ 40718 w 89471"/>
              <a:gd name="connsiteY4" fmla="*/ 68961 h 81592"/>
              <a:gd name="connsiteX5" fmla="*/ 0 w 89471"/>
              <a:gd name="connsiteY5" fmla="*/ 50853 h 81592"/>
              <a:gd name="connsiteX6" fmla="*/ 3909 w 89471"/>
              <a:gd name="connsiteY6" fmla="*/ 20475 h 81592"/>
              <a:gd name="connsiteX7" fmla="*/ 27854 w 89471"/>
              <a:gd name="connsiteY7" fmla="*/ 7167 h 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71" h="81592">
                <a:moveTo>
                  <a:pt x="27854" y="7216"/>
                </a:moveTo>
                <a:cubicBezTo>
                  <a:pt x="35622" y="34724"/>
                  <a:pt x="40619" y="28144"/>
                  <a:pt x="52740" y="42393"/>
                </a:cubicBezTo>
                <a:cubicBezTo>
                  <a:pt x="66643" y="58769"/>
                  <a:pt x="78566" y="64112"/>
                  <a:pt x="84849" y="68169"/>
                </a:cubicBezTo>
                <a:cubicBezTo>
                  <a:pt x="91133" y="72226"/>
                  <a:pt x="92122" y="80488"/>
                  <a:pt x="80743" y="81428"/>
                </a:cubicBezTo>
                <a:cubicBezTo>
                  <a:pt x="69364" y="82368"/>
                  <a:pt x="49129" y="79400"/>
                  <a:pt x="40718" y="68961"/>
                </a:cubicBezTo>
                <a:cubicBezTo>
                  <a:pt x="27211" y="52189"/>
                  <a:pt x="-49" y="59313"/>
                  <a:pt x="0" y="50853"/>
                </a:cubicBezTo>
                <a:cubicBezTo>
                  <a:pt x="50" y="42393"/>
                  <a:pt x="4948" y="33240"/>
                  <a:pt x="3909" y="20475"/>
                </a:cubicBezTo>
                <a:cubicBezTo>
                  <a:pt x="2078" y="-2135"/>
                  <a:pt x="24342" y="-5153"/>
                  <a:pt x="27854" y="716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53C6146A-5E5B-30AA-9099-05EB45264683}"/>
              </a:ext>
            </a:extLst>
          </p:cNvPr>
          <p:cNvSpPr/>
          <p:nvPr/>
        </p:nvSpPr>
        <p:spPr>
          <a:xfrm>
            <a:off x="5074213" y="1016688"/>
            <a:ext cx="89809" cy="36577"/>
          </a:xfrm>
          <a:custGeom>
            <a:avLst/>
            <a:gdLst>
              <a:gd name="connsiteX0" fmla="*/ 98987 w 99016"/>
              <a:gd name="connsiteY0" fmla="*/ 31157 h 40327"/>
              <a:gd name="connsiteX1" fmla="*/ 76476 w 99016"/>
              <a:gd name="connsiteY1" fmla="*/ 39765 h 40327"/>
              <a:gd name="connsiteX2" fmla="*/ 32245 w 99016"/>
              <a:gd name="connsiteY2" fmla="*/ 18491 h 40327"/>
              <a:gd name="connsiteX3" fmla="*/ 28881 w 99016"/>
              <a:gd name="connsiteY3" fmla="*/ 21806 h 40327"/>
              <a:gd name="connsiteX4" fmla="*/ 334 w 99016"/>
              <a:gd name="connsiteY4" fmla="*/ 12802 h 40327"/>
              <a:gd name="connsiteX5" fmla="*/ 1373 w 99016"/>
              <a:gd name="connsiteY5" fmla="*/ 1521 h 40327"/>
              <a:gd name="connsiteX6" fmla="*/ 25319 w 99016"/>
              <a:gd name="connsiteY6" fmla="*/ 5578 h 40327"/>
              <a:gd name="connsiteX7" fmla="*/ 68362 w 99016"/>
              <a:gd name="connsiteY7" fmla="*/ 18194 h 40327"/>
              <a:gd name="connsiteX8" fmla="*/ 98888 w 99016"/>
              <a:gd name="connsiteY8" fmla="*/ 31107 h 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16" h="40327">
                <a:moveTo>
                  <a:pt x="98987" y="31157"/>
                </a:moveTo>
                <a:cubicBezTo>
                  <a:pt x="99630" y="42437"/>
                  <a:pt x="89784" y="40409"/>
                  <a:pt x="76476" y="39765"/>
                </a:cubicBezTo>
                <a:cubicBezTo>
                  <a:pt x="48176" y="38479"/>
                  <a:pt x="44614" y="22103"/>
                  <a:pt x="32245" y="18491"/>
                </a:cubicBezTo>
                <a:cubicBezTo>
                  <a:pt x="31701" y="18343"/>
                  <a:pt x="28881" y="21806"/>
                  <a:pt x="28881" y="21806"/>
                </a:cubicBezTo>
                <a:cubicBezTo>
                  <a:pt x="20619" y="18491"/>
                  <a:pt x="5776" y="19283"/>
                  <a:pt x="334" y="12802"/>
                </a:cubicBezTo>
                <a:cubicBezTo>
                  <a:pt x="-62" y="6914"/>
                  <a:pt x="-458" y="3055"/>
                  <a:pt x="1373" y="1521"/>
                </a:cubicBezTo>
                <a:cubicBezTo>
                  <a:pt x="5232" y="-1645"/>
                  <a:pt x="10031" y="334"/>
                  <a:pt x="25319" y="5578"/>
                </a:cubicBezTo>
                <a:cubicBezTo>
                  <a:pt x="34273" y="8646"/>
                  <a:pt x="60792" y="17205"/>
                  <a:pt x="68362" y="18194"/>
                </a:cubicBezTo>
                <a:cubicBezTo>
                  <a:pt x="80236" y="19679"/>
                  <a:pt x="98690" y="27001"/>
                  <a:pt x="98888" y="3110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4E126DF2-9C1E-8EBA-804C-7BB4E5846305}"/>
              </a:ext>
            </a:extLst>
          </p:cNvPr>
          <p:cNvSpPr/>
          <p:nvPr/>
        </p:nvSpPr>
        <p:spPr>
          <a:xfrm>
            <a:off x="5074337" y="998666"/>
            <a:ext cx="89631" cy="53125"/>
          </a:xfrm>
          <a:custGeom>
            <a:avLst/>
            <a:gdLst>
              <a:gd name="connsiteX0" fmla="*/ 6086 w 98820"/>
              <a:gd name="connsiteY0" fmla="*/ 6301 h 58572"/>
              <a:gd name="connsiteX1" fmla="*/ 12319 w 98820"/>
              <a:gd name="connsiteY1" fmla="*/ 4520 h 58572"/>
              <a:gd name="connsiteX2" fmla="*/ 38541 w 98820"/>
              <a:gd name="connsiteY2" fmla="*/ 7340 h 58572"/>
              <a:gd name="connsiteX3" fmla="*/ 47892 w 98820"/>
              <a:gd name="connsiteY3" fmla="*/ 4668 h 58572"/>
              <a:gd name="connsiteX4" fmla="*/ 60013 w 98820"/>
              <a:gd name="connsiteY4" fmla="*/ 20797 h 58572"/>
              <a:gd name="connsiteX5" fmla="*/ 94151 w 98820"/>
              <a:gd name="connsiteY5" fmla="*/ 43852 h 58572"/>
              <a:gd name="connsiteX6" fmla="*/ 90193 w 98820"/>
              <a:gd name="connsiteY6" fmla="*/ 58398 h 58572"/>
              <a:gd name="connsiteX7" fmla="*/ 46803 w 98820"/>
              <a:gd name="connsiteY7" fmla="*/ 46227 h 58572"/>
              <a:gd name="connsiteX8" fmla="*/ 0 w 98820"/>
              <a:gd name="connsiteY8" fmla="*/ 24755 h 58572"/>
              <a:gd name="connsiteX9" fmla="*/ 6086 w 98820"/>
              <a:gd name="connsiteY9" fmla="*/ 6301 h 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20" h="58572">
                <a:moveTo>
                  <a:pt x="6086" y="6301"/>
                </a:moveTo>
                <a:cubicBezTo>
                  <a:pt x="7471" y="3580"/>
                  <a:pt x="9895" y="-5326"/>
                  <a:pt x="12319" y="4520"/>
                </a:cubicBezTo>
                <a:cubicBezTo>
                  <a:pt x="15684" y="18125"/>
                  <a:pt x="31713" y="11100"/>
                  <a:pt x="38541" y="7340"/>
                </a:cubicBezTo>
                <a:cubicBezTo>
                  <a:pt x="40916" y="6004"/>
                  <a:pt x="45863" y="957"/>
                  <a:pt x="47892" y="4668"/>
                </a:cubicBezTo>
                <a:cubicBezTo>
                  <a:pt x="51058" y="10556"/>
                  <a:pt x="57539" y="17878"/>
                  <a:pt x="60013" y="20797"/>
                </a:cubicBezTo>
                <a:cubicBezTo>
                  <a:pt x="73915" y="37173"/>
                  <a:pt x="87867" y="39795"/>
                  <a:pt x="94151" y="43852"/>
                </a:cubicBezTo>
                <a:cubicBezTo>
                  <a:pt x="100434" y="47909"/>
                  <a:pt x="101523" y="57458"/>
                  <a:pt x="90193" y="58398"/>
                </a:cubicBezTo>
                <a:cubicBezTo>
                  <a:pt x="78813" y="59338"/>
                  <a:pt x="55214" y="56666"/>
                  <a:pt x="46803" y="46227"/>
                </a:cubicBezTo>
                <a:cubicBezTo>
                  <a:pt x="33297" y="29455"/>
                  <a:pt x="-49" y="33166"/>
                  <a:pt x="0" y="24755"/>
                </a:cubicBezTo>
                <a:cubicBezTo>
                  <a:pt x="0" y="18571"/>
                  <a:pt x="3909" y="10556"/>
                  <a:pt x="6086" y="630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8460530D-A942-182F-CB7A-F95B763FD57D}"/>
              </a:ext>
            </a:extLst>
          </p:cNvPr>
          <p:cNvSpPr/>
          <p:nvPr/>
        </p:nvSpPr>
        <p:spPr>
          <a:xfrm>
            <a:off x="5071923" y="727653"/>
            <a:ext cx="34319" cy="39673"/>
          </a:xfrm>
          <a:custGeom>
            <a:avLst/>
            <a:gdLst>
              <a:gd name="connsiteX0" fmla="*/ 37838 w 37837"/>
              <a:gd name="connsiteY0" fmla="*/ 41795 h 43740"/>
              <a:gd name="connsiteX1" fmla="*/ 5630 w 37837"/>
              <a:gd name="connsiteY1" fmla="*/ 36154 h 43740"/>
              <a:gd name="connsiteX2" fmla="*/ 6471 w 37837"/>
              <a:gd name="connsiteY2" fmla="*/ 4293 h 43740"/>
              <a:gd name="connsiteX3" fmla="*/ 29180 w 37837"/>
              <a:gd name="connsiteY3" fmla="*/ 3650 h 43740"/>
              <a:gd name="connsiteX4" fmla="*/ 37838 w 37837"/>
              <a:gd name="connsiteY4" fmla="*/ 41745 h 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7" h="43740">
                <a:moveTo>
                  <a:pt x="37838" y="41795"/>
                </a:moveTo>
                <a:cubicBezTo>
                  <a:pt x="23539" y="48375"/>
                  <a:pt x="5630" y="36154"/>
                  <a:pt x="5630" y="36154"/>
                </a:cubicBezTo>
                <a:cubicBezTo>
                  <a:pt x="5630" y="36154"/>
                  <a:pt x="-7580" y="12506"/>
                  <a:pt x="6471" y="4293"/>
                </a:cubicBezTo>
                <a:cubicBezTo>
                  <a:pt x="16860" y="-1793"/>
                  <a:pt x="25123" y="-853"/>
                  <a:pt x="29180" y="3650"/>
                </a:cubicBezTo>
                <a:cubicBezTo>
                  <a:pt x="33236" y="8152"/>
                  <a:pt x="37838" y="41745"/>
                  <a:pt x="37838" y="4174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92E86AAE-1155-E771-3014-A155CF376015}"/>
              </a:ext>
            </a:extLst>
          </p:cNvPr>
          <p:cNvSpPr/>
          <p:nvPr/>
        </p:nvSpPr>
        <p:spPr>
          <a:xfrm>
            <a:off x="5098088" y="760467"/>
            <a:ext cx="12871" cy="33992"/>
          </a:xfrm>
          <a:custGeom>
            <a:avLst/>
            <a:gdLst>
              <a:gd name="connsiteX0" fmla="*/ 12651 w 14191"/>
              <a:gd name="connsiteY0" fmla="*/ 37428 h 37477"/>
              <a:gd name="connsiteX1" fmla="*/ 84 w 14191"/>
              <a:gd name="connsiteY1" fmla="*/ 5616 h 37477"/>
              <a:gd name="connsiteX2" fmla="*/ 3894 w 14191"/>
              <a:gd name="connsiteY2" fmla="*/ 75 h 37477"/>
              <a:gd name="connsiteX3" fmla="*/ 3894 w 14191"/>
              <a:gd name="connsiteY3" fmla="*/ 75 h 37477"/>
              <a:gd name="connsiteX4" fmla="*/ 9287 w 14191"/>
              <a:gd name="connsiteY4" fmla="*/ 3637 h 37477"/>
              <a:gd name="connsiteX5" fmla="*/ 12651 w 14191"/>
              <a:gd name="connsiteY5" fmla="*/ 37478 h 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1" h="37477">
                <a:moveTo>
                  <a:pt x="12651" y="37428"/>
                </a:moveTo>
                <a:cubicBezTo>
                  <a:pt x="6962" y="37428"/>
                  <a:pt x="2014" y="15511"/>
                  <a:pt x="84" y="5616"/>
                </a:cubicBezTo>
                <a:cubicBezTo>
                  <a:pt x="-410" y="2994"/>
                  <a:pt x="1321" y="520"/>
                  <a:pt x="3894" y="75"/>
                </a:cubicBezTo>
                <a:lnTo>
                  <a:pt x="3894" y="75"/>
                </a:lnTo>
                <a:cubicBezTo>
                  <a:pt x="6368" y="-370"/>
                  <a:pt x="8743" y="1213"/>
                  <a:pt x="9287" y="3637"/>
                </a:cubicBezTo>
                <a:cubicBezTo>
                  <a:pt x="11612" y="13631"/>
                  <a:pt x="16757" y="37478"/>
                  <a:pt x="12651" y="3747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C5EC62A3-9E49-D042-9F38-63E85AC213AA}"/>
              </a:ext>
            </a:extLst>
          </p:cNvPr>
          <p:cNvSpPr/>
          <p:nvPr/>
        </p:nvSpPr>
        <p:spPr>
          <a:xfrm>
            <a:off x="5088337" y="762330"/>
            <a:ext cx="9111" cy="38916"/>
          </a:xfrm>
          <a:custGeom>
            <a:avLst/>
            <a:gdLst>
              <a:gd name="connsiteX0" fmla="*/ 7125 w 10045"/>
              <a:gd name="connsiteY0" fmla="*/ 42895 h 42906"/>
              <a:gd name="connsiteX1" fmla="*/ 1 w 10045"/>
              <a:gd name="connsiteY1" fmla="*/ 4799 h 42906"/>
              <a:gd name="connsiteX2" fmla="*/ 4751 w 10045"/>
              <a:gd name="connsiteY2" fmla="*/ 0 h 42906"/>
              <a:gd name="connsiteX3" fmla="*/ 4751 w 10045"/>
              <a:gd name="connsiteY3" fmla="*/ 0 h 42906"/>
              <a:gd name="connsiteX4" fmla="*/ 9451 w 10045"/>
              <a:gd name="connsiteY4" fmla="*/ 4453 h 42906"/>
              <a:gd name="connsiteX5" fmla="*/ 7175 w 10045"/>
              <a:gd name="connsiteY5" fmla="*/ 42895 h 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5" h="42906">
                <a:moveTo>
                  <a:pt x="7125" y="42895"/>
                </a:moveTo>
                <a:cubicBezTo>
                  <a:pt x="1535" y="41905"/>
                  <a:pt x="199" y="14892"/>
                  <a:pt x="1" y="4799"/>
                </a:cubicBezTo>
                <a:cubicBezTo>
                  <a:pt x="-49" y="2127"/>
                  <a:pt x="2079" y="0"/>
                  <a:pt x="4751" y="0"/>
                </a:cubicBezTo>
                <a:lnTo>
                  <a:pt x="4751" y="0"/>
                </a:lnTo>
                <a:cubicBezTo>
                  <a:pt x="7224" y="0"/>
                  <a:pt x="9302" y="1930"/>
                  <a:pt x="9451" y="4453"/>
                </a:cubicBezTo>
                <a:cubicBezTo>
                  <a:pt x="9995" y="14694"/>
                  <a:pt x="11182" y="43587"/>
                  <a:pt x="7175" y="4289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5755E813-6CF6-64FB-60D7-B8B3FB54FC30}"/>
              </a:ext>
            </a:extLst>
          </p:cNvPr>
          <p:cNvSpPr/>
          <p:nvPr/>
        </p:nvSpPr>
        <p:spPr>
          <a:xfrm>
            <a:off x="5076838" y="759375"/>
            <a:ext cx="10331" cy="35446"/>
          </a:xfrm>
          <a:custGeom>
            <a:avLst/>
            <a:gdLst>
              <a:gd name="connsiteX0" fmla="*/ 2436 w 11390"/>
              <a:gd name="connsiteY0" fmla="*/ 39027 h 39080"/>
              <a:gd name="connsiteX1" fmla="*/ 2832 w 11390"/>
              <a:gd name="connsiteY1" fmla="*/ 3554 h 39080"/>
              <a:gd name="connsiteX2" fmla="*/ 7928 w 11390"/>
              <a:gd name="connsiteY2" fmla="*/ 91 h 39080"/>
              <a:gd name="connsiteX3" fmla="*/ 7928 w 11390"/>
              <a:gd name="connsiteY3" fmla="*/ 91 h 39080"/>
              <a:gd name="connsiteX4" fmla="*/ 11342 w 11390"/>
              <a:gd name="connsiteY4" fmla="*/ 4939 h 39080"/>
              <a:gd name="connsiteX5" fmla="*/ 2387 w 11390"/>
              <a:gd name="connsiteY5" fmla="*/ 39027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0" h="39080">
                <a:moveTo>
                  <a:pt x="2436" y="39027"/>
                </a:moveTo>
                <a:cubicBezTo>
                  <a:pt x="-2412" y="37147"/>
                  <a:pt x="1199" y="12657"/>
                  <a:pt x="2832" y="3554"/>
                </a:cubicBezTo>
                <a:cubicBezTo>
                  <a:pt x="3277" y="1179"/>
                  <a:pt x="5553" y="-404"/>
                  <a:pt x="7928" y="91"/>
                </a:cubicBezTo>
                <a:lnTo>
                  <a:pt x="7928" y="91"/>
                </a:lnTo>
                <a:cubicBezTo>
                  <a:pt x="10154" y="536"/>
                  <a:pt x="11688" y="2663"/>
                  <a:pt x="11342" y="4939"/>
                </a:cubicBezTo>
                <a:cubicBezTo>
                  <a:pt x="10006" y="14240"/>
                  <a:pt x="5899" y="40413"/>
                  <a:pt x="2387" y="390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C274FAAD-B6D9-36C7-75C4-2FFC8E0EAA7F}"/>
              </a:ext>
            </a:extLst>
          </p:cNvPr>
          <p:cNvSpPr/>
          <p:nvPr/>
        </p:nvSpPr>
        <p:spPr>
          <a:xfrm>
            <a:off x="5067064" y="755660"/>
            <a:ext cx="12589" cy="26457"/>
          </a:xfrm>
          <a:custGeom>
            <a:avLst/>
            <a:gdLst>
              <a:gd name="connsiteX0" fmla="*/ 893 w 13880"/>
              <a:gd name="connsiteY0" fmla="*/ 29073 h 29170"/>
              <a:gd name="connsiteX1" fmla="*/ 7374 w 13880"/>
              <a:gd name="connsiteY1" fmla="*/ 2059 h 29170"/>
              <a:gd name="connsiteX2" fmla="*/ 11876 w 13880"/>
              <a:gd name="connsiteY2" fmla="*/ 278 h 29170"/>
              <a:gd name="connsiteX3" fmla="*/ 11876 w 13880"/>
              <a:gd name="connsiteY3" fmla="*/ 278 h 29170"/>
              <a:gd name="connsiteX4" fmla="*/ 13657 w 13880"/>
              <a:gd name="connsiteY4" fmla="*/ 4583 h 29170"/>
              <a:gd name="connsiteX5" fmla="*/ 893 w 13880"/>
              <a:gd name="connsiteY5" fmla="*/ 29073 h 2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80" h="29170">
                <a:moveTo>
                  <a:pt x="893" y="29073"/>
                </a:moveTo>
                <a:cubicBezTo>
                  <a:pt x="-2471" y="26797"/>
                  <a:pt x="4554" y="8739"/>
                  <a:pt x="7374" y="2059"/>
                </a:cubicBezTo>
                <a:cubicBezTo>
                  <a:pt x="8116" y="328"/>
                  <a:pt x="10145" y="-464"/>
                  <a:pt x="11876" y="278"/>
                </a:cubicBezTo>
                <a:lnTo>
                  <a:pt x="11876" y="278"/>
                </a:lnTo>
                <a:cubicBezTo>
                  <a:pt x="13509" y="1021"/>
                  <a:pt x="14301" y="2901"/>
                  <a:pt x="13657" y="4583"/>
                </a:cubicBezTo>
                <a:cubicBezTo>
                  <a:pt x="11035" y="11460"/>
                  <a:pt x="3317" y="30705"/>
                  <a:pt x="893" y="2907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FE49A27F-E5BE-1721-3897-2EECCA21DA67}"/>
              </a:ext>
            </a:extLst>
          </p:cNvPr>
          <p:cNvSpPr/>
          <p:nvPr/>
        </p:nvSpPr>
        <p:spPr>
          <a:xfrm>
            <a:off x="5082901" y="728809"/>
            <a:ext cx="39586" cy="34729"/>
          </a:xfrm>
          <a:custGeom>
            <a:avLst/>
            <a:gdLst>
              <a:gd name="connsiteX0" fmla="*/ 22271 w 43644"/>
              <a:gd name="connsiteY0" fmla="*/ 26865 h 38289"/>
              <a:gd name="connsiteX1" fmla="*/ 33848 w 43644"/>
              <a:gd name="connsiteY1" fmla="*/ 36661 h 38289"/>
              <a:gd name="connsiteX2" fmla="*/ 43645 w 43644"/>
              <a:gd name="connsiteY2" fmla="*/ 37205 h 38289"/>
              <a:gd name="connsiteX3" fmla="*/ 20787 w 43644"/>
              <a:gd name="connsiteY3" fmla="*/ 5541 h 38289"/>
              <a:gd name="connsiteX4" fmla="*/ 10298 w 43644"/>
              <a:gd name="connsiteY4" fmla="*/ 0 h 38289"/>
              <a:gd name="connsiteX5" fmla="*/ 1393 w 43644"/>
              <a:gd name="connsiteY5" fmla="*/ 5591 h 38289"/>
              <a:gd name="connsiteX6" fmla="*/ 22222 w 43644"/>
              <a:gd name="connsiteY6" fmla="*/ 26865 h 3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4" h="38289">
                <a:moveTo>
                  <a:pt x="22271" y="26865"/>
                </a:moveTo>
                <a:cubicBezTo>
                  <a:pt x="22271" y="26865"/>
                  <a:pt x="27813" y="33346"/>
                  <a:pt x="33848" y="36661"/>
                </a:cubicBezTo>
                <a:cubicBezTo>
                  <a:pt x="39884" y="39976"/>
                  <a:pt x="43645" y="37205"/>
                  <a:pt x="43645" y="37205"/>
                </a:cubicBezTo>
                <a:lnTo>
                  <a:pt x="20787" y="5541"/>
                </a:lnTo>
                <a:cubicBezTo>
                  <a:pt x="18363" y="2226"/>
                  <a:pt x="14504" y="49"/>
                  <a:pt x="10298" y="0"/>
                </a:cubicBezTo>
                <a:cubicBezTo>
                  <a:pt x="6934" y="0"/>
                  <a:pt x="3323" y="1138"/>
                  <a:pt x="1393" y="5591"/>
                </a:cubicBezTo>
                <a:cubicBezTo>
                  <a:pt x="-6572" y="23797"/>
                  <a:pt x="22222" y="26865"/>
                  <a:pt x="22222" y="2686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CE46B5CF-66FB-0657-629B-546DAD062D46}"/>
              </a:ext>
            </a:extLst>
          </p:cNvPr>
          <p:cNvSpPr/>
          <p:nvPr/>
        </p:nvSpPr>
        <p:spPr>
          <a:xfrm>
            <a:off x="5071923" y="731546"/>
            <a:ext cx="5868" cy="28898"/>
          </a:xfrm>
          <a:custGeom>
            <a:avLst/>
            <a:gdLst>
              <a:gd name="connsiteX0" fmla="*/ 5630 w 6470"/>
              <a:gd name="connsiteY0" fmla="*/ 31862 h 31861"/>
              <a:gd name="connsiteX1" fmla="*/ 6471 w 6470"/>
              <a:gd name="connsiteY1" fmla="*/ 0 h 31861"/>
              <a:gd name="connsiteX2" fmla="*/ 5630 w 6470"/>
              <a:gd name="connsiteY2" fmla="*/ 31862 h 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0" h="31861">
                <a:moveTo>
                  <a:pt x="5630" y="31862"/>
                </a:moveTo>
                <a:cubicBezTo>
                  <a:pt x="5630" y="31862"/>
                  <a:pt x="-7580" y="8213"/>
                  <a:pt x="6471" y="0"/>
                </a:cubicBezTo>
                <a:cubicBezTo>
                  <a:pt x="830" y="9845"/>
                  <a:pt x="5630" y="31862"/>
                  <a:pt x="5630" y="3186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85" name="צורה חופשית: צורה 484">
            <a:extLst>
              <a:ext uri="{FF2B5EF4-FFF2-40B4-BE49-F238E27FC236}">
                <a16:creationId xmlns:a16="http://schemas.microsoft.com/office/drawing/2014/main" id="{5FD75ADA-E291-5581-44FC-AE4B7035F3BE}"/>
              </a:ext>
            </a:extLst>
          </p:cNvPr>
          <p:cNvSpPr/>
          <p:nvPr/>
        </p:nvSpPr>
        <p:spPr>
          <a:xfrm>
            <a:off x="5073035" y="709513"/>
            <a:ext cx="23110" cy="39700"/>
          </a:xfrm>
          <a:custGeom>
            <a:avLst/>
            <a:gdLst>
              <a:gd name="connsiteX0" fmla="*/ 25480 w 25479"/>
              <a:gd name="connsiteY0" fmla="*/ 0 h 43770"/>
              <a:gd name="connsiteX1" fmla="*/ 24639 w 25479"/>
              <a:gd name="connsiteY1" fmla="*/ 26519 h 43770"/>
              <a:gd name="connsiteX2" fmla="*/ 16426 w 25479"/>
              <a:gd name="connsiteY2" fmla="*/ 43736 h 43770"/>
              <a:gd name="connsiteX3" fmla="*/ 6333 w 25479"/>
              <a:gd name="connsiteY3" fmla="*/ 26271 h 43770"/>
              <a:gd name="connsiteX4" fmla="*/ 0 w 25479"/>
              <a:gd name="connsiteY4" fmla="*/ 0 h 43770"/>
              <a:gd name="connsiteX5" fmla="*/ 25480 w 25479"/>
              <a:gd name="connsiteY5" fmla="*/ 0 h 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9" h="43770">
                <a:moveTo>
                  <a:pt x="25480" y="0"/>
                </a:moveTo>
                <a:cubicBezTo>
                  <a:pt x="24193" y="11973"/>
                  <a:pt x="23550" y="22066"/>
                  <a:pt x="24639" y="26519"/>
                </a:cubicBezTo>
                <a:cubicBezTo>
                  <a:pt x="27112" y="36760"/>
                  <a:pt x="23550" y="42499"/>
                  <a:pt x="16426" y="43736"/>
                </a:cubicBezTo>
                <a:cubicBezTo>
                  <a:pt x="13061" y="44329"/>
                  <a:pt x="9648" y="37255"/>
                  <a:pt x="6333" y="26271"/>
                </a:cubicBezTo>
                <a:cubicBezTo>
                  <a:pt x="4156" y="18899"/>
                  <a:pt x="1979" y="9796"/>
                  <a:pt x="0" y="0"/>
                </a:cubicBezTo>
                <a:lnTo>
                  <a:pt x="25480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87" name="צורה חופשית: צורה 486">
            <a:extLst>
              <a:ext uri="{FF2B5EF4-FFF2-40B4-BE49-F238E27FC236}">
                <a16:creationId xmlns:a16="http://schemas.microsoft.com/office/drawing/2014/main" id="{4941142A-73E4-F45A-9970-814D64012914}"/>
              </a:ext>
            </a:extLst>
          </p:cNvPr>
          <p:cNvSpPr/>
          <p:nvPr/>
        </p:nvSpPr>
        <p:spPr>
          <a:xfrm>
            <a:off x="5073035" y="709468"/>
            <a:ext cx="7494" cy="23828"/>
          </a:xfrm>
          <a:custGeom>
            <a:avLst/>
            <a:gdLst>
              <a:gd name="connsiteX0" fmla="*/ 4898 w 8262"/>
              <a:gd name="connsiteY0" fmla="*/ 49 h 26271"/>
              <a:gd name="connsiteX1" fmla="*/ 8262 w 8262"/>
              <a:gd name="connsiteY1" fmla="*/ 25430 h 26271"/>
              <a:gd name="connsiteX2" fmla="*/ 6333 w 8262"/>
              <a:gd name="connsiteY2" fmla="*/ 26271 h 26271"/>
              <a:gd name="connsiteX3" fmla="*/ 0 w 8262"/>
              <a:gd name="connsiteY3" fmla="*/ 0 h 26271"/>
              <a:gd name="connsiteX4" fmla="*/ 4898 w 8262"/>
              <a:gd name="connsiteY4" fmla="*/ 0 h 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" h="26271">
                <a:moveTo>
                  <a:pt x="4898" y="49"/>
                </a:moveTo>
                <a:cubicBezTo>
                  <a:pt x="6729" y="14496"/>
                  <a:pt x="8262" y="25430"/>
                  <a:pt x="8262" y="25430"/>
                </a:cubicBezTo>
                <a:lnTo>
                  <a:pt x="6333" y="26271"/>
                </a:lnTo>
                <a:cubicBezTo>
                  <a:pt x="4156" y="18899"/>
                  <a:pt x="1979" y="9796"/>
                  <a:pt x="0" y="0"/>
                </a:cubicBezTo>
                <a:lnTo>
                  <a:pt x="4898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88" name="צורה חופשית: צורה 487">
            <a:extLst>
              <a:ext uri="{FF2B5EF4-FFF2-40B4-BE49-F238E27FC236}">
                <a16:creationId xmlns:a16="http://schemas.microsoft.com/office/drawing/2014/main" id="{5FA6329A-61D8-4AEC-1AB6-058663652B71}"/>
              </a:ext>
            </a:extLst>
          </p:cNvPr>
          <p:cNvSpPr/>
          <p:nvPr/>
        </p:nvSpPr>
        <p:spPr>
          <a:xfrm>
            <a:off x="5070354" y="511679"/>
            <a:ext cx="59832" cy="145117"/>
          </a:xfrm>
          <a:custGeom>
            <a:avLst/>
            <a:gdLst>
              <a:gd name="connsiteX0" fmla="*/ 44762 w 65966"/>
              <a:gd name="connsiteY0" fmla="*/ 180 h 159995"/>
              <a:gd name="connsiteX1" fmla="*/ 62326 w 65966"/>
              <a:gd name="connsiteY1" fmla="*/ 70236 h 159995"/>
              <a:gd name="connsiteX2" fmla="*/ 13890 w 65966"/>
              <a:gd name="connsiteY2" fmla="*/ 159390 h 159995"/>
              <a:gd name="connsiteX3" fmla="*/ 4984 w 65966"/>
              <a:gd name="connsiteY3" fmla="*/ 105660 h 159995"/>
              <a:gd name="connsiteX4" fmla="*/ 44762 w 65966"/>
              <a:gd name="connsiteY4" fmla="*/ 130 h 15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66" h="159995">
                <a:moveTo>
                  <a:pt x="44762" y="180"/>
                </a:moveTo>
                <a:cubicBezTo>
                  <a:pt x="63711" y="2554"/>
                  <a:pt x="71033" y="41392"/>
                  <a:pt x="62326" y="70236"/>
                </a:cubicBezTo>
                <a:cubicBezTo>
                  <a:pt x="53569" y="99080"/>
                  <a:pt x="36797" y="167108"/>
                  <a:pt x="13890" y="159390"/>
                </a:cubicBezTo>
                <a:cubicBezTo>
                  <a:pt x="-9017" y="151672"/>
                  <a:pt x="2808" y="125202"/>
                  <a:pt x="4984" y="105660"/>
                </a:cubicBezTo>
                <a:cubicBezTo>
                  <a:pt x="8893" y="70978"/>
                  <a:pt x="15473" y="-3531"/>
                  <a:pt x="44762" y="13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89" name="צורה חופשית: צורה 488">
            <a:extLst>
              <a:ext uri="{FF2B5EF4-FFF2-40B4-BE49-F238E27FC236}">
                <a16:creationId xmlns:a16="http://schemas.microsoft.com/office/drawing/2014/main" id="{55F8EDF9-6C41-9C40-AFDF-C01B2A9C5D18}"/>
              </a:ext>
            </a:extLst>
          </p:cNvPr>
          <p:cNvSpPr/>
          <p:nvPr/>
        </p:nvSpPr>
        <p:spPr>
          <a:xfrm>
            <a:off x="5074112" y="713776"/>
            <a:ext cx="27686" cy="24564"/>
          </a:xfrm>
          <a:custGeom>
            <a:avLst/>
            <a:gdLst>
              <a:gd name="connsiteX0" fmla="*/ 0 w 30525"/>
              <a:gd name="connsiteY0" fmla="*/ 4403 h 27082"/>
              <a:gd name="connsiteX1" fmla="*/ 841 w 30525"/>
              <a:gd name="connsiteY1" fmla="*/ 22264 h 27082"/>
              <a:gd name="connsiteX2" fmla="*/ 14447 w 30525"/>
              <a:gd name="connsiteY2" fmla="*/ 26914 h 27082"/>
              <a:gd name="connsiteX3" fmla="*/ 30526 w 30525"/>
              <a:gd name="connsiteY3" fmla="*/ 22165 h 27082"/>
              <a:gd name="connsiteX4" fmla="*/ 29586 w 30525"/>
              <a:gd name="connsiteY4" fmla="*/ 0 h 27082"/>
              <a:gd name="connsiteX5" fmla="*/ 0 w 30525"/>
              <a:gd name="connsiteY5" fmla="*/ 4453 h 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5" h="27082">
                <a:moveTo>
                  <a:pt x="0" y="4403"/>
                </a:moveTo>
                <a:cubicBezTo>
                  <a:pt x="396" y="17168"/>
                  <a:pt x="841" y="22264"/>
                  <a:pt x="841" y="22264"/>
                </a:cubicBezTo>
                <a:cubicBezTo>
                  <a:pt x="841" y="22264"/>
                  <a:pt x="4651" y="25974"/>
                  <a:pt x="14447" y="26914"/>
                </a:cubicBezTo>
                <a:cubicBezTo>
                  <a:pt x="27310" y="28151"/>
                  <a:pt x="30526" y="22165"/>
                  <a:pt x="30526" y="22165"/>
                </a:cubicBezTo>
                <a:lnTo>
                  <a:pt x="29586" y="0"/>
                </a:lnTo>
                <a:lnTo>
                  <a:pt x="0" y="445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0" name="צורה חופשית: צורה 489">
            <a:extLst>
              <a:ext uri="{FF2B5EF4-FFF2-40B4-BE49-F238E27FC236}">
                <a16:creationId xmlns:a16="http://schemas.microsoft.com/office/drawing/2014/main" id="{7636D4D7-6BE2-0246-DB03-B6337E6C544D}"/>
              </a:ext>
            </a:extLst>
          </p:cNvPr>
          <p:cNvSpPr/>
          <p:nvPr/>
        </p:nvSpPr>
        <p:spPr>
          <a:xfrm>
            <a:off x="5069535" y="623664"/>
            <a:ext cx="35197" cy="111246"/>
          </a:xfrm>
          <a:custGeom>
            <a:avLst/>
            <a:gdLst>
              <a:gd name="connsiteX0" fmla="*/ 0 w 38806"/>
              <a:gd name="connsiteY0" fmla="*/ 15936 h 122651"/>
              <a:gd name="connsiteX1" fmla="*/ 1435 w 38806"/>
              <a:gd name="connsiteY1" fmla="*/ 114688 h 122651"/>
              <a:gd name="connsiteX2" fmla="*/ 37354 w 38806"/>
              <a:gd name="connsiteY2" fmla="*/ 115925 h 122651"/>
              <a:gd name="connsiteX3" fmla="*/ 37898 w 38806"/>
              <a:gd name="connsiteY3" fmla="*/ 19499 h 122651"/>
              <a:gd name="connsiteX4" fmla="*/ 50 w 38806"/>
              <a:gd name="connsiteY4" fmla="*/ 15887 h 1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6" h="122651">
                <a:moveTo>
                  <a:pt x="0" y="15936"/>
                </a:moveTo>
                <a:cubicBezTo>
                  <a:pt x="396" y="72783"/>
                  <a:pt x="940" y="89011"/>
                  <a:pt x="1435" y="114688"/>
                </a:cubicBezTo>
                <a:cubicBezTo>
                  <a:pt x="5294" y="122753"/>
                  <a:pt x="30625" y="127057"/>
                  <a:pt x="37354" y="115925"/>
                </a:cubicBezTo>
                <a:cubicBezTo>
                  <a:pt x="37354" y="99994"/>
                  <a:pt x="40223" y="33352"/>
                  <a:pt x="37898" y="19499"/>
                </a:cubicBezTo>
                <a:cubicBezTo>
                  <a:pt x="35572" y="5646"/>
                  <a:pt x="-148" y="-14540"/>
                  <a:pt x="50" y="1588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1" name="צורה חופשית: צורה 490">
            <a:extLst>
              <a:ext uri="{FF2B5EF4-FFF2-40B4-BE49-F238E27FC236}">
                <a16:creationId xmlns:a16="http://schemas.microsoft.com/office/drawing/2014/main" id="{240585D3-D645-726F-0E78-A854E5E0E7AC}"/>
              </a:ext>
            </a:extLst>
          </p:cNvPr>
          <p:cNvSpPr/>
          <p:nvPr/>
        </p:nvSpPr>
        <p:spPr>
          <a:xfrm>
            <a:off x="5078510" y="839072"/>
            <a:ext cx="51557" cy="178047"/>
          </a:xfrm>
          <a:custGeom>
            <a:avLst/>
            <a:gdLst>
              <a:gd name="connsiteX0" fmla="*/ 37403 w 56843"/>
              <a:gd name="connsiteY0" fmla="*/ 338 h 196301"/>
              <a:gd name="connsiteX1" fmla="*/ 1088 w 56843"/>
              <a:gd name="connsiteY1" fmla="*/ 58323 h 196301"/>
              <a:gd name="connsiteX2" fmla="*/ 0 w 56843"/>
              <a:gd name="connsiteY2" fmla="*/ 185374 h 196301"/>
              <a:gd name="connsiteX3" fmla="*/ 47298 w 56843"/>
              <a:gd name="connsiteY3" fmla="*/ 187403 h 196301"/>
              <a:gd name="connsiteX4" fmla="*/ 56748 w 56843"/>
              <a:gd name="connsiteY4" fmla="*/ 21068 h 196301"/>
              <a:gd name="connsiteX5" fmla="*/ 37452 w 56843"/>
              <a:gd name="connsiteY5" fmla="*/ 388 h 1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3" h="196301">
                <a:moveTo>
                  <a:pt x="37403" y="338"/>
                </a:moveTo>
                <a:cubicBezTo>
                  <a:pt x="16525" y="-4065"/>
                  <a:pt x="1286" y="35564"/>
                  <a:pt x="1088" y="58323"/>
                </a:cubicBezTo>
                <a:cubicBezTo>
                  <a:pt x="841" y="81032"/>
                  <a:pt x="0" y="185374"/>
                  <a:pt x="0" y="185374"/>
                </a:cubicBezTo>
                <a:cubicBezTo>
                  <a:pt x="148" y="187304"/>
                  <a:pt x="34336" y="207638"/>
                  <a:pt x="47298" y="187403"/>
                </a:cubicBezTo>
                <a:cubicBezTo>
                  <a:pt x="46952" y="175133"/>
                  <a:pt x="54818" y="38236"/>
                  <a:pt x="56748" y="21068"/>
                </a:cubicBezTo>
                <a:cubicBezTo>
                  <a:pt x="58430" y="6077"/>
                  <a:pt x="37452" y="388"/>
                  <a:pt x="37452" y="38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2" name="צורה חופשית: צורה 491">
            <a:extLst>
              <a:ext uri="{FF2B5EF4-FFF2-40B4-BE49-F238E27FC236}">
                <a16:creationId xmlns:a16="http://schemas.microsoft.com/office/drawing/2014/main" id="{9123D470-E82B-692C-CFBA-AA05C5AB655C}"/>
              </a:ext>
            </a:extLst>
          </p:cNvPr>
          <p:cNvSpPr/>
          <p:nvPr/>
        </p:nvSpPr>
        <p:spPr>
          <a:xfrm>
            <a:off x="5078465" y="842116"/>
            <a:ext cx="23783" cy="172496"/>
          </a:xfrm>
          <a:custGeom>
            <a:avLst/>
            <a:gdLst>
              <a:gd name="connsiteX0" fmla="*/ 15881 w 26221"/>
              <a:gd name="connsiteY0" fmla="*/ 120620 h 190181"/>
              <a:gd name="connsiteX1" fmla="*/ 26222 w 26221"/>
              <a:gd name="connsiteY1" fmla="*/ 30427 h 190181"/>
              <a:gd name="connsiteX2" fmla="*/ 24292 w 26221"/>
              <a:gd name="connsiteY2" fmla="*/ 0 h 190181"/>
              <a:gd name="connsiteX3" fmla="*/ 1088 w 26221"/>
              <a:gd name="connsiteY3" fmla="*/ 54917 h 190181"/>
              <a:gd name="connsiteX4" fmla="*/ 0 w 26221"/>
              <a:gd name="connsiteY4" fmla="*/ 181968 h 190181"/>
              <a:gd name="connsiteX5" fmla="*/ 15337 w 26221"/>
              <a:gd name="connsiteY5" fmla="*/ 190181 h 190181"/>
              <a:gd name="connsiteX6" fmla="*/ 15881 w 26221"/>
              <a:gd name="connsiteY6" fmla="*/ 120620 h 19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21" h="190181">
                <a:moveTo>
                  <a:pt x="15881" y="120620"/>
                </a:moveTo>
                <a:cubicBezTo>
                  <a:pt x="19542" y="37551"/>
                  <a:pt x="26222" y="30427"/>
                  <a:pt x="26222" y="30427"/>
                </a:cubicBezTo>
                <a:cubicBezTo>
                  <a:pt x="26222" y="30427"/>
                  <a:pt x="25381" y="19097"/>
                  <a:pt x="24292" y="0"/>
                </a:cubicBezTo>
                <a:cubicBezTo>
                  <a:pt x="10439" y="9549"/>
                  <a:pt x="1237" y="37304"/>
                  <a:pt x="1088" y="54917"/>
                </a:cubicBezTo>
                <a:cubicBezTo>
                  <a:pt x="841" y="77626"/>
                  <a:pt x="0" y="181968"/>
                  <a:pt x="0" y="181968"/>
                </a:cubicBezTo>
                <a:cubicBezTo>
                  <a:pt x="99" y="182809"/>
                  <a:pt x="6778" y="187262"/>
                  <a:pt x="15337" y="190181"/>
                </a:cubicBezTo>
                <a:cubicBezTo>
                  <a:pt x="14793" y="168858"/>
                  <a:pt x="14793" y="145110"/>
                  <a:pt x="15881" y="120620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6" name="צורה חופשית: צורה 495">
            <a:extLst>
              <a:ext uri="{FF2B5EF4-FFF2-40B4-BE49-F238E27FC236}">
                <a16:creationId xmlns:a16="http://schemas.microsoft.com/office/drawing/2014/main" id="{FB8228E7-92CA-E22C-49F6-2302C97FD4EA}"/>
              </a:ext>
            </a:extLst>
          </p:cNvPr>
          <p:cNvSpPr/>
          <p:nvPr/>
        </p:nvSpPr>
        <p:spPr>
          <a:xfrm>
            <a:off x="5060373" y="656464"/>
            <a:ext cx="73428" cy="220061"/>
          </a:xfrm>
          <a:custGeom>
            <a:avLst/>
            <a:gdLst>
              <a:gd name="connsiteX0" fmla="*/ 78476 w 80956"/>
              <a:gd name="connsiteY0" fmla="*/ 24696 h 242622"/>
              <a:gd name="connsiteX1" fmla="*/ 77140 w 80956"/>
              <a:gd name="connsiteY1" fmla="*/ 220616 h 242622"/>
              <a:gd name="connsiteX2" fmla="*/ 30387 w 80956"/>
              <a:gd name="connsiteY2" fmla="*/ 228978 h 242622"/>
              <a:gd name="connsiteX3" fmla="*/ 405 w 80956"/>
              <a:gd name="connsiteY3" fmla="*/ 48444 h 242622"/>
              <a:gd name="connsiteX4" fmla="*/ 38154 w 80956"/>
              <a:gd name="connsiteY4" fmla="*/ 206 h 242622"/>
              <a:gd name="connsiteX5" fmla="*/ 78427 w 80956"/>
              <a:gd name="connsiteY5" fmla="*/ 24647 h 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56" h="242622">
                <a:moveTo>
                  <a:pt x="78476" y="24696"/>
                </a:moveTo>
                <a:cubicBezTo>
                  <a:pt x="84710" y="114641"/>
                  <a:pt x="77239" y="193851"/>
                  <a:pt x="77140" y="220616"/>
                </a:cubicBezTo>
                <a:cubicBezTo>
                  <a:pt x="77091" y="244364"/>
                  <a:pt x="35433" y="251489"/>
                  <a:pt x="30387" y="228978"/>
                </a:cubicBezTo>
                <a:cubicBezTo>
                  <a:pt x="25340" y="206516"/>
                  <a:pt x="-3751" y="71846"/>
                  <a:pt x="405" y="48444"/>
                </a:cubicBezTo>
                <a:cubicBezTo>
                  <a:pt x="4610" y="25043"/>
                  <a:pt x="9508" y="1938"/>
                  <a:pt x="38154" y="206"/>
                </a:cubicBezTo>
                <a:cubicBezTo>
                  <a:pt x="66800" y="-1575"/>
                  <a:pt x="77289" y="8320"/>
                  <a:pt x="78427" y="246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7" name="צורה חופשית: צורה 496">
            <a:extLst>
              <a:ext uri="{FF2B5EF4-FFF2-40B4-BE49-F238E27FC236}">
                <a16:creationId xmlns:a16="http://schemas.microsoft.com/office/drawing/2014/main" id="{2F01A50A-DA02-0295-52D3-9526A5C720F8}"/>
              </a:ext>
            </a:extLst>
          </p:cNvPr>
          <p:cNvSpPr/>
          <p:nvPr/>
        </p:nvSpPr>
        <p:spPr>
          <a:xfrm>
            <a:off x="5060409" y="656607"/>
            <a:ext cx="41928" cy="219120"/>
          </a:xfrm>
          <a:custGeom>
            <a:avLst/>
            <a:gdLst>
              <a:gd name="connsiteX0" fmla="*/ 39747 w 46227"/>
              <a:gd name="connsiteY0" fmla="*/ 0 h 241585"/>
              <a:gd name="connsiteX1" fmla="*/ 38163 w 46227"/>
              <a:gd name="connsiteY1" fmla="*/ 49 h 241585"/>
              <a:gd name="connsiteX2" fmla="*/ 414 w 46227"/>
              <a:gd name="connsiteY2" fmla="*/ 48287 h 241585"/>
              <a:gd name="connsiteX3" fmla="*/ 30396 w 46227"/>
              <a:gd name="connsiteY3" fmla="*/ 228821 h 241585"/>
              <a:gd name="connsiteX4" fmla="*/ 43903 w 46227"/>
              <a:gd name="connsiteY4" fmla="*/ 241586 h 241585"/>
              <a:gd name="connsiteX5" fmla="*/ 46228 w 46227"/>
              <a:gd name="connsiteY5" fmla="*/ 234956 h 241585"/>
              <a:gd name="connsiteX6" fmla="*/ 39846 w 46227"/>
              <a:gd name="connsiteY6" fmla="*/ 0 h 24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27" h="241585">
                <a:moveTo>
                  <a:pt x="39747" y="0"/>
                </a:moveTo>
                <a:cubicBezTo>
                  <a:pt x="39202" y="0"/>
                  <a:pt x="38708" y="0"/>
                  <a:pt x="38163" y="49"/>
                </a:cubicBezTo>
                <a:cubicBezTo>
                  <a:pt x="9517" y="1831"/>
                  <a:pt x="4620" y="24886"/>
                  <a:pt x="414" y="48287"/>
                </a:cubicBezTo>
                <a:cubicBezTo>
                  <a:pt x="-3791" y="71738"/>
                  <a:pt x="25300" y="206359"/>
                  <a:pt x="30396" y="228821"/>
                </a:cubicBezTo>
                <a:cubicBezTo>
                  <a:pt x="32325" y="237430"/>
                  <a:pt x="37570" y="241289"/>
                  <a:pt x="43903" y="241586"/>
                </a:cubicBezTo>
                <a:cubicBezTo>
                  <a:pt x="45288" y="235945"/>
                  <a:pt x="46228" y="234956"/>
                  <a:pt x="46228" y="234956"/>
                </a:cubicBezTo>
                <a:cubicBezTo>
                  <a:pt x="46228" y="234956"/>
                  <a:pt x="37520" y="117107"/>
                  <a:pt x="39846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8" name="צורה חופשית: צורה 497">
            <a:extLst>
              <a:ext uri="{FF2B5EF4-FFF2-40B4-BE49-F238E27FC236}">
                <a16:creationId xmlns:a16="http://schemas.microsoft.com/office/drawing/2014/main" id="{711B01B7-4E14-C68A-AF31-4AB6B7474CBD}"/>
              </a:ext>
            </a:extLst>
          </p:cNvPr>
          <p:cNvSpPr/>
          <p:nvPr/>
        </p:nvSpPr>
        <p:spPr>
          <a:xfrm>
            <a:off x="5074605" y="1024889"/>
            <a:ext cx="179" cy="358"/>
          </a:xfrm>
          <a:custGeom>
            <a:avLst/>
            <a:gdLst>
              <a:gd name="connsiteX0" fmla="*/ 0 w 197"/>
              <a:gd name="connsiteY0" fmla="*/ 0 h 395"/>
              <a:gd name="connsiteX1" fmla="*/ 198 w 197"/>
              <a:gd name="connsiteY1" fmla="*/ 396 h 395"/>
              <a:gd name="connsiteX2" fmla="*/ 0 w 197"/>
              <a:gd name="connsiteY2" fmla="*/ 0 h 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" h="395">
                <a:moveTo>
                  <a:pt x="0" y="0"/>
                </a:moveTo>
                <a:cubicBezTo>
                  <a:pt x="0" y="0"/>
                  <a:pt x="148" y="247"/>
                  <a:pt x="198" y="396"/>
                </a:cubicBezTo>
                <a:cubicBezTo>
                  <a:pt x="99" y="247"/>
                  <a:pt x="50" y="148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499" name="צורה חופשית: צורה 498">
            <a:extLst>
              <a:ext uri="{FF2B5EF4-FFF2-40B4-BE49-F238E27FC236}">
                <a16:creationId xmlns:a16="http://schemas.microsoft.com/office/drawing/2014/main" id="{EA4DEE9F-F30F-4DDB-3EA9-E780412914C3}"/>
              </a:ext>
            </a:extLst>
          </p:cNvPr>
          <p:cNvSpPr/>
          <p:nvPr/>
        </p:nvSpPr>
        <p:spPr>
          <a:xfrm>
            <a:off x="5020158" y="1017601"/>
            <a:ext cx="46954" cy="102870"/>
          </a:xfrm>
          <a:custGeom>
            <a:avLst/>
            <a:gdLst>
              <a:gd name="connsiteX0" fmla="*/ 29157 w 51768"/>
              <a:gd name="connsiteY0" fmla="*/ 13130 h 113417"/>
              <a:gd name="connsiteX1" fmla="*/ 39597 w 51768"/>
              <a:gd name="connsiteY1" fmla="*/ 65029 h 113417"/>
              <a:gd name="connsiteX2" fmla="*/ 51768 w 51768"/>
              <a:gd name="connsiteY2" fmla="*/ 104708 h 113417"/>
              <a:gd name="connsiteX3" fmla="*/ 49096 w 51768"/>
              <a:gd name="connsiteY3" fmla="*/ 113366 h 113417"/>
              <a:gd name="connsiteX4" fmla="*/ 42615 w 51768"/>
              <a:gd name="connsiteY4" fmla="*/ 112525 h 113417"/>
              <a:gd name="connsiteX5" fmla="*/ 10852 w 51768"/>
              <a:gd name="connsiteY5" fmla="*/ 96446 h 113417"/>
              <a:gd name="connsiteX6" fmla="*/ 6449 w 51768"/>
              <a:gd name="connsiteY6" fmla="*/ 58598 h 113417"/>
              <a:gd name="connsiteX7" fmla="*/ 17 w 51768"/>
              <a:gd name="connsiteY7" fmla="*/ 33069 h 113417"/>
              <a:gd name="connsiteX8" fmla="*/ 3233 w 51768"/>
              <a:gd name="connsiteY8" fmla="*/ 23817 h 113417"/>
              <a:gd name="connsiteX9" fmla="*/ 4618 w 51768"/>
              <a:gd name="connsiteY9" fmla="*/ 7391 h 113417"/>
              <a:gd name="connsiteX10" fmla="*/ 29108 w 51768"/>
              <a:gd name="connsiteY10" fmla="*/ 13130 h 11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68" h="113417">
                <a:moveTo>
                  <a:pt x="29157" y="13130"/>
                </a:moveTo>
                <a:cubicBezTo>
                  <a:pt x="30790" y="34949"/>
                  <a:pt x="35441" y="40886"/>
                  <a:pt x="39597" y="65029"/>
                </a:cubicBezTo>
                <a:cubicBezTo>
                  <a:pt x="39696" y="65475"/>
                  <a:pt x="51916" y="97831"/>
                  <a:pt x="51768" y="104708"/>
                </a:cubicBezTo>
                <a:cubicBezTo>
                  <a:pt x="51619" y="111486"/>
                  <a:pt x="51965" y="112872"/>
                  <a:pt x="49096" y="113366"/>
                </a:cubicBezTo>
                <a:cubicBezTo>
                  <a:pt x="47364" y="113663"/>
                  <a:pt x="44544" y="112575"/>
                  <a:pt x="42615" y="112525"/>
                </a:cubicBezTo>
                <a:cubicBezTo>
                  <a:pt x="37370" y="112377"/>
                  <a:pt x="13721" y="112179"/>
                  <a:pt x="10852" y="96446"/>
                </a:cubicBezTo>
                <a:cubicBezTo>
                  <a:pt x="7982" y="80713"/>
                  <a:pt x="9516" y="62853"/>
                  <a:pt x="6449" y="58598"/>
                </a:cubicBezTo>
                <a:cubicBezTo>
                  <a:pt x="3431" y="54293"/>
                  <a:pt x="-280" y="37175"/>
                  <a:pt x="17" y="33069"/>
                </a:cubicBezTo>
                <a:cubicBezTo>
                  <a:pt x="1155" y="29358"/>
                  <a:pt x="2985" y="24559"/>
                  <a:pt x="3233" y="23817"/>
                </a:cubicBezTo>
                <a:cubicBezTo>
                  <a:pt x="4074" y="18672"/>
                  <a:pt x="4865" y="15604"/>
                  <a:pt x="4618" y="7391"/>
                </a:cubicBezTo>
                <a:cubicBezTo>
                  <a:pt x="4420" y="-821"/>
                  <a:pt x="26882" y="-6016"/>
                  <a:pt x="29108" y="1313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0" name="צורה חופשית: צורה 499">
            <a:extLst>
              <a:ext uri="{FF2B5EF4-FFF2-40B4-BE49-F238E27FC236}">
                <a16:creationId xmlns:a16="http://schemas.microsoft.com/office/drawing/2014/main" id="{B7B42500-3C66-82BF-2675-B1958FE9B8E0}"/>
              </a:ext>
            </a:extLst>
          </p:cNvPr>
          <p:cNvSpPr/>
          <p:nvPr/>
        </p:nvSpPr>
        <p:spPr>
          <a:xfrm>
            <a:off x="5019724" y="1040409"/>
            <a:ext cx="51484" cy="89341"/>
          </a:xfrm>
          <a:custGeom>
            <a:avLst/>
            <a:gdLst>
              <a:gd name="connsiteX0" fmla="*/ 30576 w 56762"/>
              <a:gd name="connsiteY0" fmla="*/ 28257 h 98501"/>
              <a:gd name="connsiteX1" fmla="*/ 11974 w 56762"/>
              <a:gd name="connsiteY1" fmla="*/ 27960 h 98501"/>
              <a:gd name="connsiteX2" fmla="*/ 545 w 56762"/>
              <a:gd name="connsiteY2" fmla="*/ 1243 h 98501"/>
              <a:gd name="connsiteX3" fmla="*/ 5344 w 56762"/>
              <a:gd name="connsiteY3" fmla="*/ 38646 h 98501"/>
              <a:gd name="connsiteX4" fmla="*/ 8214 w 56762"/>
              <a:gd name="connsiteY4" fmla="*/ 68826 h 98501"/>
              <a:gd name="connsiteX5" fmla="*/ 32407 w 56762"/>
              <a:gd name="connsiteY5" fmla="*/ 95048 h 98501"/>
              <a:gd name="connsiteX6" fmla="*/ 56650 w 56762"/>
              <a:gd name="connsiteY6" fmla="*/ 85301 h 98501"/>
              <a:gd name="connsiteX7" fmla="*/ 43242 w 56762"/>
              <a:gd name="connsiteY7" fmla="*/ 47948 h 98501"/>
              <a:gd name="connsiteX8" fmla="*/ 30576 w 56762"/>
              <a:gd name="connsiteY8" fmla="*/ 28257 h 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62" h="98501">
                <a:moveTo>
                  <a:pt x="30576" y="28257"/>
                </a:moveTo>
                <a:cubicBezTo>
                  <a:pt x="23205" y="28949"/>
                  <a:pt x="14448" y="30978"/>
                  <a:pt x="11974" y="27960"/>
                </a:cubicBezTo>
                <a:cubicBezTo>
                  <a:pt x="6235" y="21033"/>
                  <a:pt x="1337" y="-6079"/>
                  <a:pt x="545" y="1243"/>
                </a:cubicBezTo>
                <a:cubicBezTo>
                  <a:pt x="-1533" y="20044"/>
                  <a:pt x="2821" y="32215"/>
                  <a:pt x="5344" y="38646"/>
                </a:cubicBezTo>
                <a:cubicBezTo>
                  <a:pt x="7868" y="45128"/>
                  <a:pt x="7521" y="61850"/>
                  <a:pt x="8214" y="68826"/>
                </a:cubicBezTo>
                <a:cubicBezTo>
                  <a:pt x="8906" y="75802"/>
                  <a:pt x="15338" y="87528"/>
                  <a:pt x="32407" y="95048"/>
                </a:cubicBezTo>
                <a:cubicBezTo>
                  <a:pt x="51059" y="103261"/>
                  <a:pt x="57738" y="95542"/>
                  <a:pt x="56650" y="85301"/>
                </a:cubicBezTo>
                <a:cubicBezTo>
                  <a:pt x="55858" y="77534"/>
                  <a:pt x="45369" y="55913"/>
                  <a:pt x="43242" y="47948"/>
                </a:cubicBezTo>
                <a:cubicBezTo>
                  <a:pt x="41115" y="39982"/>
                  <a:pt x="36316" y="27712"/>
                  <a:pt x="30576" y="2825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1" name="צורה חופשית: צורה 500">
            <a:extLst>
              <a:ext uri="{FF2B5EF4-FFF2-40B4-BE49-F238E27FC236}">
                <a16:creationId xmlns:a16="http://schemas.microsoft.com/office/drawing/2014/main" id="{44130E88-4629-0CDC-F972-3ADBC6902D45}"/>
              </a:ext>
            </a:extLst>
          </p:cNvPr>
          <p:cNvSpPr/>
          <p:nvPr/>
        </p:nvSpPr>
        <p:spPr>
          <a:xfrm>
            <a:off x="5019825" y="1032147"/>
            <a:ext cx="51640" cy="94478"/>
          </a:xfrm>
          <a:custGeom>
            <a:avLst/>
            <a:gdLst>
              <a:gd name="connsiteX0" fmla="*/ 187 w 56934"/>
              <a:gd name="connsiteY0" fmla="*/ 18318 h 104164"/>
              <a:gd name="connsiteX1" fmla="*/ 3155 w 56934"/>
              <a:gd name="connsiteY1" fmla="*/ 1497 h 104164"/>
              <a:gd name="connsiteX2" fmla="*/ 4640 w 56934"/>
              <a:gd name="connsiteY2" fmla="*/ 7681 h 104164"/>
              <a:gd name="connsiteX3" fmla="*/ 14238 w 56934"/>
              <a:gd name="connsiteY3" fmla="*/ 26432 h 104164"/>
              <a:gd name="connsiteX4" fmla="*/ 16365 w 56934"/>
              <a:gd name="connsiteY4" fmla="*/ 30341 h 104164"/>
              <a:gd name="connsiteX5" fmla="*/ 32692 w 56934"/>
              <a:gd name="connsiteY5" fmla="*/ 28461 h 104164"/>
              <a:gd name="connsiteX6" fmla="*/ 30663 w 56934"/>
              <a:gd name="connsiteY6" fmla="*/ 7384 h 104164"/>
              <a:gd name="connsiteX7" fmla="*/ 41399 w 56934"/>
              <a:gd name="connsiteY7" fmla="*/ 44342 h 104164"/>
              <a:gd name="connsiteX8" fmla="*/ 56786 w 56934"/>
              <a:gd name="connsiteY8" fmla="*/ 93619 h 104164"/>
              <a:gd name="connsiteX9" fmla="*/ 30268 w 56934"/>
              <a:gd name="connsiteY9" fmla="*/ 100199 h 104164"/>
              <a:gd name="connsiteX10" fmla="*/ 9389 w 56934"/>
              <a:gd name="connsiteY10" fmla="*/ 70217 h 104164"/>
              <a:gd name="connsiteX11" fmla="*/ 4936 w 56934"/>
              <a:gd name="connsiteY11" fmla="*/ 41324 h 104164"/>
              <a:gd name="connsiteX12" fmla="*/ 187 w 56934"/>
              <a:gd name="connsiteY12" fmla="*/ 18318 h 10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34" h="104164">
                <a:moveTo>
                  <a:pt x="187" y="18318"/>
                </a:moveTo>
                <a:cubicBezTo>
                  <a:pt x="-654" y="10996"/>
                  <a:pt x="1523" y="5653"/>
                  <a:pt x="3155" y="1497"/>
                </a:cubicBezTo>
                <a:cubicBezTo>
                  <a:pt x="4788" y="-2659"/>
                  <a:pt x="5035" y="2635"/>
                  <a:pt x="4640" y="7681"/>
                </a:cubicBezTo>
                <a:cubicBezTo>
                  <a:pt x="4293" y="12381"/>
                  <a:pt x="6717" y="21138"/>
                  <a:pt x="14238" y="26432"/>
                </a:cubicBezTo>
                <a:cubicBezTo>
                  <a:pt x="15425" y="27273"/>
                  <a:pt x="16019" y="28263"/>
                  <a:pt x="16365" y="30341"/>
                </a:cubicBezTo>
                <a:cubicBezTo>
                  <a:pt x="16563" y="23662"/>
                  <a:pt x="30960" y="21237"/>
                  <a:pt x="32692" y="28461"/>
                </a:cubicBezTo>
                <a:cubicBezTo>
                  <a:pt x="29971" y="21089"/>
                  <a:pt x="33137" y="17675"/>
                  <a:pt x="30663" y="7384"/>
                </a:cubicBezTo>
                <a:cubicBezTo>
                  <a:pt x="37392" y="15844"/>
                  <a:pt x="39272" y="36377"/>
                  <a:pt x="41399" y="44342"/>
                </a:cubicBezTo>
                <a:cubicBezTo>
                  <a:pt x="43527" y="52307"/>
                  <a:pt x="52333" y="70415"/>
                  <a:pt x="56786" y="93619"/>
                </a:cubicBezTo>
                <a:cubicBezTo>
                  <a:pt x="58270" y="101287"/>
                  <a:pt x="48573" y="109104"/>
                  <a:pt x="30268" y="100199"/>
                </a:cubicBezTo>
                <a:cubicBezTo>
                  <a:pt x="10478" y="90551"/>
                  <a:pt x="8350" y="82190"/>
                  <a:pt x="9389" y="70217"/>
                </a:cubicBezTo>
                <a:cubicBezTo>
                  <a:pt x="10032" y="63241"/>
                  <a:pt x="7509" y="47805"/>
                  <a:pt x="4936" y="41324"/>
                </a:cubicBezTo>
                <a:cubicBezTo>
                  <a:pt x="2413" y="34843"/>
                  <a:pt x="1028" y="25640"/>
                  <a:pt x="187" y="1831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2" name="צורה חופשית: צורה 501">
            <a:extLst>
              <a:ext uri="{FF2B5EF4-FFF2-40B4-BE49-F238E27FC236}">
                <a16:creationId xmlns:a16="http://schemas.microsoft.com/office/drawing/2014/main" id="{3DCD5549-1297-ACC3-12C9-BC86CE63EFE5}"/>
              </a:ext>
            </a:extLst>
          </p:cNvPr>
          <p:cNvSpPr/>
          <p:nvPr/>
        </p:nvSpPr>
        <p:spPr>
          <a:xfrm>
            <a:off x="5010729" y="700807"/>
            <a:ext cx="74646" cy="219727"/>
          </a:xfrm>
          <a:custGeom>
            <a:avLst/>
            <a:gdLst>
              <a:gd name="connsiteX0" fmla="*/ 82250 w 82299"/>
              <a:gd name="connsiteY0" fmla="*/ 26865 h 242254"/>
              <a:gd name="connsiteX1" fmla="*/ 65577 w 82299"/>
              <a:gd name="connsiteY1" fmla="*/ 221944 h 242254"/>
              <a:gd name="connsiteX2" fmla="*/ 21742 w 82299"/>
              <a:gd name="connsiteY2" fmla="*/ 227832 h 242254"/>
              <a:gd name="connsiteX3" fmla="*/ 2942 w 82299"/>
              <a:gd name="connsiteY3" fmla="*/ 45814 h 242254"/>
              <a:gd name="connsiteX4" fmla="*/ 43610 w 82299"/>
              <a:gd name="connsiteY4" fmla="*/ 0 h 242254"/>
              <a:gd name="connsiteX5" fmla="*/ 82299 w 82299"/>
              <a:gd name="connsiteY5" fmla="*/ 26914 h 24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9" h="242254">
                <a:moveTo>
                  <a:pt x="82250" y="26865"/>
                </a:moveTo>
                <a:cubicBezTo>
                  <a:pt x="82943" y="117008"/>
                  <a:pt x="72454" y="197998"/>
                  <a:pt x="65577" y="221944"/>
                </a:cubicBezTo>
                <a:cubicBezTo>
                  <a:pt x="59046" y="244752"/>
                  <a:pt x="25403" y="250590"/>
                  <a:pt x="21742" y="227832"/>
                </a:cubicBezTo>
                <a:cubicBezTo>
                  <a:pt x="18081" y="205073"/>
                  <a:pt x="-8784" y="66494"/>
                  <a:pt x="2942" y="45814"/>
                </a:cubicBezTo>
                <a:cubicBezTo>
                  <a:pt x="14469" y="25430"/>
                  <a:pt x="14915" y="0"/>
                  <a:pt x="43610" y="0"/>
                </a:cubicBezTo>
                <a:cubicBezTo>
                  <a:pt x="72306" y="0"/>
                  <a:pt x="82151" y="10489"/>
                  <a:pt x="82299" y="2691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3" name="צורה חופשית: צורה 502">
            <a:extLst>
              <a:ext uri="{FF2B5EF4-FFF2-40B4-BE49-F238E27FC236}">
                <a16:creationId xmlns:a16="http://schemas.microsoft.com/office/drawing/2014/main" id="{687266F3-BF75-4020-0749-CFDA9802A57B}"/>
              </a:ext>
            </a:extLst>
          </p:cNvPr>
          <p:cNvSpPr/>
          <p:nvPr/>
        </p:nvSpPr>
        <p:spPr>
          <a:xfrm>
            <a:off x="5010729" y="700763"/>
            <a:ext cx="45567" cy="218761"/>
          </a:xfrm>
          <a:custGeom>
            <a:avLst/>
            <a:gdLst>
              <a:gd name="connsiteX0" fmla="*/ 50240 w 50239"/>
              <a:gd name="connsiteY0" fmla="*/ 247 h 241189"/>
              <a:gd name="connsiteX1" fmla="*/ 43610 w 50239"/>
              <a:gd name="connsiteY1" fmla="*/ 0 h 241189"/>
              <a:gd name="connsiteX2" fmla="*/ 2942 w 50239"/>
              <a:gd name="connsiteY2" fmla="*/ 45814 h 241189"/>
              <a:gd name="connsiteX3" fmla="*/ 21742 w 50239"/>
              <a:gd name="connsiteY3" fmla="*/ 227832 h 241189"/>
              <a:gd name="connsiteX4" fmla="*/ 33221 w 50239"/>
              <a:gd name="connsiteY4" fmla="*/ 241190 h 241189"/>
              <a:gd name="connsiteX5" fmla="*/ 38267 w 50239"/>
              <a:gd name="connsiteY5" fmla="*/ 227782 h 241189"/>
              <a:gd name="connsiteX6" fmla="*/ 50190 w 50239"/>
              <a:gd name="connsiteY6" fmla="*/ 198 h 24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39" h="241189">
                <a:moveTo>
                  <a:pt x="50240" y="247"/>
                </a:moveTo>
                <a:cubicBezTo>
                  <a:pt x="48112" y="99"/>
                  <a:pt x="45936" y="0"/>
                  <a:pt x="43610" y="0"/>
                </a:cubicBezTo>
                <a:cubicBezTo>
                  <a:pt x="14915" y="0"/>
                  <a:pt x="14469" y="25480"/>
                  <a:pt x="2942" y="45814"/>
                </a:cubicBezTo>
                <a:cubicBezTo>
                  <a:pt x="-8784" y="66544"/>
                  <a:pt x="18081" y="205123"/>
                  <a:pt x="21742" y="227832"/>
                </a:cubicBezTo>
                <a:cubicBezTo>
                  <a:pt x="23078" y="235995"/>
                  <a:pt x="27531" y="240151"/>
                  <a:pt x="33221" y="241190"/>
                </a:cubicBezTo>
                <a:cubicBezTo>
                  <a:pt x="36041" y="230107"/>
                  <a:pt x="38267" y="227782"/>
                  <a:pt x="38267" y="227782"/>
                </a:cubicBezTo>
                <a:cubicBezTo>
                  <a:pt x="38267" y="227782"/>
                  <a:pt x="16152" y="119630"/>
                  <a:pt x="50190" y="19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4" name="צורה חופשית: צורה 503">
            <a:extLst>
              <a:ext uri="{FF2B5EF4-FFF2-40B4-BE49-F238E27FC236}">
                <a16:creationId xmlns:a16="http://schemas.microsoft.com/office/drawing/2014/main" id="{17A6B2EC-0B45-1115-0541-195D0085C252}"/>
              </a:ext>
            </a:extLst>
          </p:cNvPr>
          <p:cNvSpPr/>
          <p:nvPr/>
        </p:nvSpPr>
        <p:spPr>
          <a:xfrm>
            <a:off x="5018109" y="885762"/>
            <a:ext cx="52139" cy="193649"/>
          </a:xfrm>
          <a:custGeom>
            <a:avLst/>
            <a:gdLst>
              <a:gd name="connsiteX0" fmla="*/ 41064 w 57485"/>
              <a:gd name="connsiteY0" fmla="*/ 464 h 213502"/>
              <a:gd name="connsiteX1" fmla="*/ 2276 w 57485"/>
              <a:gd name="connsiteY1" fmla="*/ 46575 h 213502"/>
              <a:gd name="connsiteX2" fmla="*/ 0 w 57485"/>
              <a:gd name="connsiteY2" fmla="*/ 167640 h 213502"/>
              <a:gd name="connsiteX3" fmla="*/ 40273 w 57485"/>
              <a:gd name="connsiteY3" fmla="*/ 213503 h 213502"/>
              <a:gd name="connsiteX4" fmla="*/ 44973 w 57485"/>
              <a:gd name="connsiteY4" fmla="*/ 199205 h 213502"/>
              <a:gd name="connsiteX5" fmla="*/ 57440 w 57485"/>
              <a:gd name="connsiteY5" fmla="*/ 18028 h 213502"/>
              <a:gd name="connsiteX6" fmla="*/ 41064 w 57485"/>
              <a:gd name="connsiteY6" fmla="*/ 415 h 21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85" h="213502">
                <a:moveTo>
                  <a:pt x="41064" y="464"/>
                </a:moveTo>
                <a:cubicBezTo>
                  <a:pt x="20186" y="-3939"/>
                  <a:pt x="2474" y="23866"/>
                  <a:pt x="2276" y="46575"/>
                </a:cubicBezTo>
                <a:cubicBezTo>
                  <a:pt x="2028" y="69284"/>
                  <a:pt x="0" y="167640"/>
                  <a:pt x="0" y="167640"/>
                </a:cubicBezTo>
                <a:cubicBezTo>
                  <a:pt x="0" y="167640"/>
                  <a:pt x="10043" y="204399"/>
                  <a:pt x="40273" y="213503"/>
                </a:cubicBezTo>
                <a:cubicBezTo>
                  <a:pt x="46012" y="208258"/>
                  <a:pt x="44973" y="199205"/>
                  <a:pt x="44973" y="199205"/>
                </a:cubicBezTo>
                <a:cubicBezTo>
                  <a:pt x="44973" y="199205"/>
                  <a:pt x="56401" y="33860"/>
                  <a:pt x="57440" y="18028"/>
                </a:cubicBezTo>
                <a:cubicBezTo>
                  <a:pt x="58479" y="2987"/>
                  <a:pt x="41064" y="415"/>
                  <a:pt x="41064" y="41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5" name="צורה חופשית: צורה 504">
            <a:extLst>
              <a:ext uri="{FF2B5EF4-FFF2-40B4-BE49-F238E27FC236}">
                <a16:creationId xmlns:a16="http://schemas.microsoft.com/office/drawing/2014/main" id="{8B95F5F0-90B8-F1DF-E732-F3744E655C70}"/>
              </a:ext>
            </a:extLst>
          </p:cNvPr>
          <p:cNvSpPr/>
          <p:nvPr/>
        </p:nvSpPr>
        <p:spPr>
          <a:xfrm>
            <a:off x="5018064" y="888157"/>
            <a:ext cx="27373" cy="173124"/>
          </a:xfrm>
          <a:custGeom>
            <a:avLst/>
            <a:gdLst>
              <a:gd name="connsiteX0" fmla="*/ 26172 w 30179"/>
              <a:gd name="connsiteY0" fmla="*/ 0 h 190873"/>
              <a:gd name="connsiteX1" fmla="*/ 2276 w 30179"/>
              <a:gd name="connsiteY1" fmla="*/ 43934 h 190873"/>
              <a:gd name="connsiteX2" fmla="*/ 0 w 30179"/>
              <a:gd name="connsiteY2" fmla="*/ 164999 h 190873"/>
              <a:gd name="connsiteX3" fmla="*/ 13111 w 30179"/>
              <a:gd name="connsiteY3" fmla="*/ 190874 h 190873"/>
              <a:gd name="connsiteX4" fmla="*/ 30180 w 30179"/>
              <a:gd name="connsiteY4" fmla="*/ 21274 h 190873"/>
              <a:gd name="connsiteX5" fmla="*/ 26172 w 30179"/>
              <a:gd name="connsiteY5" fmla="*/ 49 h 19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79" h="190873">
                <a:moveTo>
                  <a:pt x="26172" y="0"/>
                </a:moveTo>
                <a:cubicBezTo>
                  <a:pt x="12418" y="7075"/>
                  <a:pt x="2474" y="26914"/>
                  <a:pt x="2276" y="43934"/>
                </a:cubicBezTo>
                <a:cubicBezTo>
                  <a:pt x="2028" y="66643"/>
                  <a:pt x="0" y="164999"/>
                  <a:pt x="0" y="164999"/>
                </a:cubicBezTo>
                <a:cubicBezTo>
                  <a:pt x="0" y="164999"/>
                  <a:pt x="3612" y="178307"/>
                  <a:pt x="13111" y="190874"/>
                </a:cubicBezTo>
                <a:cubicBezTo>
                  <a:pt x="14546" y="37848"/>
                  <a:pt x="30180" y="21274"/>
                  <a:pt x="30180" y="21274"/>
                </a:cubicBezTo>
                <a:cubicBezTo>
                  <a:pt x="30180" y="21274"/>
                  <a:pt x="28201" y="13655"/>
                  <a:pt x="26172" y="49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6" name="צורה חופשית: צורה 505">
            <a:extLst>
              <a:ext uri="{FF2B5EF4-FFF2-40B4-BE49-F238E27FC236}">
                <a16:creationId xmlns:a16="http://schemas.microsoft.com/office/drawing/2014/main" id="{C5760612-98AF-7905-401F-5DB7C944F175}"/>
              </a:ext>
            </a:extLst>
          </p:cNvPr>
          <p:cNvSpPr/>
          <p:nvPr/>
        </p:nvSpPr>
        <p:spPr>
          <a:xfrm>
            <a:off x="5013593" y="682947"/>
            <a:ext cx="120701" cy="71248"/>
          </a:xfrm>
          <a:custGeom>
            <a:avLst/>
            <a:gdLst>
              <a:gd name="connsiteX0" fmla="*/ 132823 w 133076"/>
              <a:gd name="connsiteY0" fmla="*/ 46754 h 78553"/>
              <a:gd name="connsiteX1" fmla="*/ 117040 w 133076"/>
              <a:gd name="connsiteY1" fmla="*/ 57044 h 78553"/>
              <a:gd name="connsiteX2" fmla="*/ 59699 w 133076"/>
              <a:gd name="connsiteY2" fmla="*/ 77774 h 78553"/>
              <a:gd name="connsiteX3" fmla="*/ 131 w 133076"/>
              <a:gd name="connsiteY3" fmla="*/ 64218 h 78553"/>
              <a:gd name="connsiteX4" fmla="*/ 17695 w 133076"/>
              <a:gd name="connsiteY4" fmla="*/ 11181 h 78553"/>
              <a:gd name="connsiteX5" fmla="*/ 19525 w 133076"/>
              <a:gd name="connsiteY5" fmla="*/ 13705 h 78553"/>
              <a:gd name="connsiteX6" fmla="*/ 79835 w 133076"/>
              <a:gd name="connsiteY6" fmla="*/ 23451 h 78553"/>
              <a:gd name="connsiteX7" fmla="*/ 127083 w 133076"/>
              <a:gd name="connsiteY7" fmla="*/ 2177 h 78553"/>
              <a:gd name="connsiteX8" fmla="*/ 127083 w 133076"/>
              <a:gd name="connsiteY8" fmla="*/ 2177 h 78553"/>
              <a:gd name="connsiteX9" fmla="*/ 128815 w 133076"/>
              <a:gd name="connsiteY9" fmla="*/ 0 h 78553"/>
              <a:gd name="connsiteX10" fmla="*/ 132823 w 133076"/>
              <a:gd name="connsiteY10" fmla="*/ 46754 h 7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076" h="78553">
                <a:moveTo>
                  <a:pt x="132823" y="46754"/>
                </a:moveTo>
                <a:cubicBezTo>
                  <a:pt x="132377" y="50712"/>
                  <a:pt x="126341" y="54125"/>
                  <a:pt x="117040" y="57044"/>
                </a:cubicBezTo>
                <a:cubicBezTo>
                  <a:pt x="106353" y="60359"/>
                  <a:pt x="75382" y="75993"/>
                  <a:pt x="59699" y="77774"/>
                </a:cubicBezTo>
                <a:cubicBezTo>
                  <a:pt x="24324" y="81881"/>
                  <a:pt x="-2095" y="68622"/>
                  <a:pt x="131" y="64218"/>
                </a:cubicBezTo>
                <a:cubicBezTo>
                  <a:pt x="10719" y="42994"/>
                  <a:pt x="16804" y="29883"/>
                  <a:pt x="17695" y="11181"/>
                </a:cubicBezTo>
                <a:cubicBezTo>
                  <a:pt x="18288" y="12072"/>
                  <a:pt x="18931" y="12913"/>
                  <a:pt x="19525" y="13705"/>
                </a:cubicBezTo>
                <a:cubicBezTo>
                  <a:pt x="34368" y="32752"/>
                  <a:pt x="55741" y="31367"/>
                  <a:pt x="79835" y="23451"/>
                </a:cubicBezTo>
                <a:cubicBezTo>
                  <a:pt x="99378" y="17019"/>
                  <a:pt x="120009" y="9153"/>
                  <a:pt x="127083" y="2177"/>
                </a:cubicBezTo>
                <a:lnTo>
                  <a:pt x="127083" y="2177"/>
                </a:lnTo>
                <a:cubicBezTo>
                  <a:pt x="127826" y="1435"/>
                  <a:pt x="128370" y="742"/>
                  <a:pt x="128815" y="0"/>
                </a:cubicBezTo>
                <a:cubicBezTo>
                  <a:pt x="129161" y="9747"/>
                  <a:pt x="134257" y="33643"/>
                  <a:pt x="132823" y="4675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7" name="צורה חופשית: צורה 506">
            <a:extLst>
              <a:ext uri="{FF2B5EF4-FFF2-40B4-BE49-F238E27FC236}">
                <a16:creationId xmlns:a16="http://schemas.microsoft.com/office/drawing/2014/main" id="{C5EADD72-A8D9-CEC3-F2E6-E2AD907614A5}"/>
              </a:ext>
            </a:extLst>
          </p:cNvPr>
          <p:cNvSpPr/>
          <p:nvPr/>
        </p:nvSpPr>
        <p:spPr>
          <a:xfrm>
            <a:off x="5001492" y="513205"/>
            <a:ext cx="132340" cy="195978"/>
          </a:xfrm>
          <a:custGeom>
            <a:avLst/>
            <a:gdLst>
              <a:gd name="connsiteX0" fmla="*/ 137357 w 145908"/>
              <a:gd name="connsiteY0" fmla="*/ 107194 h 216070"/>
              <a:gd name="connsiteX1" fmla="*/ 137010 w 145908"/>
              <a:gd name="connsiteY1" fmla="*/ 107441 h 216070"/>
              <a:gd name="connsiteX2" fmla="*/ 139385 w 145908"/>
              <a:gd name="connsiteY2" fmla="*/ 115753 h 216070"/>
              <a:gd name="connsiteX3" fmla="*/ 143689 w 145908"/>
              <a:gd name="connsiteY3" fmla="*/ 158796 h 216070"/>
              <a:gd name="connsiteX4" fmla="*/ 140375 w 145908"/>
              <a:gd name="connsiteY4" fmla="*/ 189272 h 216070"/>
              <a:gd name="connsiteX5" fmla="*/ 140375 w 145908"/>
              <a:gd name="connsiteY5" fmla="*/ 189272 h 216070"/>
              <a:gd name="connsiteX6" fmla="*/ 93126 w 145908"/>
              <a:gd name="connsiteY6" fmla="*/ 210547 h 216070"/>
              <a:gd name="connsiteX7" fmla="*/ 32816 w 145908"/>
              <a:gd name="connsiteY7" fmla="*/ 200800 h 216070"/>
              <a:gd name="connsiteX8" fmla="*/ 35092 w 145908"/>
              <a:gd name="connsiteY8" fmla="*/ 158301 h 216070"/>
              <a:gd name="connsiteX9" fmla="*/ 15 w 145908"/>
              <a:gd name="connsiteY9" fmla="*/ 64843 h 216070"/>
              <a:gd name="connsiteX10" fmla="*/ 23119 w 145908"/>
              <a:gd name="connsiteY10" fmla="*/ 19227 h 216070"/>
              <a:gd name="connsiteX11" fmla="*/ 126126 w 145908"/>
              <a:gd name="connsiteY11" fmla="*/ 12499 h 216070"/>
              <a:gd name="connsiteX12" fmla="*/ 145866 w 145908"/>
              <a:gd name="connsiteY12" fmla="*/ 80626 h 216070"/>
              <a:gd name="connsiteX13" fmla="*/ 140424 w 145908"/>
              <a:gd name="connsiteY13" fmla="*/ 103335 h 216070"/>
              <a:gd name="connsiteX14" fmla="*/ 137258 w 145908"/>
              <a:gd name="connsiteY14" fmla="*/ 107194 h 2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908" h="216070">
                <a:moveTo>
                  <a:pt x="137357" y="107194"/>
                </a:moveTo>
                <a:cubicBezTo>
                  <a:pt x="137357" y="107194"/>
                  <a:pt x="137010" y="107441"/>
                  <a:pt x="137010" y="107441"/>
                </a:cubicBezTo>
                <a:cubicBezTo>
                  <a:pt x="137010" y="107441"/>
                  <a:pt x="138099" y="110410"/>
                  <a:pt x="139385" y="115753"/>
                </a:cubicBezTo>
                <a:cubicBezTo>
                  <a:pt x="141612" y="124609"/>
                  <a:pt x="144382" y="139946"/>
                  <a:pt x="143689" y="158796"/>
                </a:cubicBezTo>
                <a:cubicBezTo>
                  <a:pt x="143294" y="169928"/>
                  <a:pt x="141908" y="180416"/>
                  <a:pt x="140375" y="189272"/>
                </a:cubicBezTo>
                <a:lnTo>
                  <a:pt x="140375" y="189272"/>
                </a:lnTo>
                <a:cubicBezTo>
                  <a:pt x="133300" y="196298"/>
                  <a:pt x="112669" y="204115"/>
                  <a:pt x="93126" y="210547"/>
                </a:cubicBezTo>
                <a:cubicBezTo>
                  <a:pt x="69032" y="218512"/>
                  <a:pt x="47659" y="219897"/>
                  <a:pt x="32816" y="200800"/>
                </a:cubicBezTo>
                <a:lnTo>
                  <a:pt x="35092" y="158301"/>
                </a:lnTo>
                <a:cubicBezTo>
                  <a:pt x="35092" y="158301"/>
                  <a:pt x="-827" y="87849"/>
                  <a:pt x="15" y="64843"/>
                </a:cubicBezTo>
                <a:cubicBezTo>
                  <a:pt x="1152" y="34713"/>
                  <a:pt x="806" y="27044"/>
                  <a:pt x="23119" y="19227"/>
                </a:cubicBezTo>
                <a:cubicBezTo>
                  <a:pt x="84023" y="-2096"/>
                  <a:pt x="108265" y="-7588"/>
                  <a:pt x="126126" y="12499"/>
                </a:cubicBezTo>
                <a:cubicBezTo>
                  <a:pt x="126670" y="13093"/>
                  <a:pt x="146955" y="58956"/>
                  <a:pt x="145866" y="80626"/>
                </a:cubicBezTo>
                <a:cubicBezTo>
                  <a:pt x="145273" y="92747"/>
                  <a:pt x="142700" y="99624"/>
                  <a:pt x="140424" y="103335"/>
                </a:cubicBezTo>
                <a:cubicBezTo>
                  <a:pt x="139039" y="105611"/>
                  <a:pt x="137851" y="106748"/>
                  <a:pt x="137258" y="10719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8" name="צורה חופשית: צורה 507">
            <a:extLst>
              <a:ext uri="{FF2B5EF4-FFF2-40B4-BE49-F238E27FC236}">
                <a16:creationId xmlns:a16="http://schemas.microsoft.com/office/drawing/2014/main" id="{018F57BF-45A4-0C0B-2B78-F7F43B0E87EE}"/>
              </a:ext>
            </a:extLst>
          </p:cNvPr>
          <p:cNvSpPr/>
          <p:nvPr/>
        </p:nvSpPr>
        <p:spPr>
          <a:xfrm>
            <a:off x="5081561" y="543748"/>
            <a:ext cx="30628" cy="169264"/>
          </a:xfrm>
          <a:custGeom>
            <a:avLst/>
            <a:gdLst>
              <a:gd name="connsiteX0" fmla="*/ 7718 w 33768"/>
              <a:gd name="connsiteY0" fmla="*/ 0 h 186618"/>
              <a:gd name="connsiteX1" fmla="*/ 33692 w 33768"/>
              <a:gd name="connsiteY1" fmla="*/ 162178 h 186618"/>
              <a:gd name="connsiteX2" fmla="*/ 23055 w 33768"/>
              <a:gd name="connsiteY2" fmla="*/ 186619 h 186618"/>
              <a:gd name="connsiteX3" fmla="*/ 2771 w 33768"/>
              <a:gd name="connsiteY3" fmla="*/ 170589 h 186618"/>
              <a:gd name="connsiteX4" fmla="*/ 2226 w 33768"/>
              <a:gd name="connsiteY4" fmla="*/ 80100 h 186618"/>
              <a:gd name="connsiteX5" fmla="*/ 0 w 33768"/>
              <a:gd name="connsiteY5" fmla="*/ 1286 h 186618"/>
              <a:gd name="connsiteX6" fmla="*/ 7718 w 33768"/>
              <a:gd name="connsiteY6" fmla="*/ 49 h 1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8" h="186618">
                <a:moveTo>
                  <a:pt x="7718" y="0"/>
                </a:moveTo>
                <a:cubicBezTo>
                  <a:pt x="36512" y="39085"/>
                  <a:pt x="33692" y="162178"/>
                  <a:pt x="33692" y="162178"/>
                </a:cubicBezTo>
                <a:lnTo>
                  <a:pt x="23055" y="186619"/>
                </a:lnTo>
                <a:lnTo>
                  <a:pt x="2771" y="170589"/>
                </a:lnTo>
                <a:cubicBezTo>
                  <a:pt x="2771" y="170589"/>
                  <a:pt x="3117" y="101770"/>
                  <a:pt x="2226" y="80100"/>
                </a:cubicBezTo>
                <a:cubicBezTo>
                  <a:pt x="1336" y="58430"/>
                  <a:pt x="0" y="1286"/>
                  <a:pt x="0" y="1286"/>
                </a:cubicBezTo>
                <a:lnTo>
                  <a:pt x="7718" y="4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09" name="צורה חופשית: צורה 508">
            <a:extLst>
              <a:ext uri="{FF2B5EF4-FFF2-40B4-BE49-F238E27FC236}">
                <a16:creationId xmlns:a16="http://schemas.microsoft.com/office/drawing/2014/main" id="{6ECAD96F-C320-7756-3DAE-818773D14E84}"/>
              </a:ext>
            </a:extLst>
          </p:cNvPr>
          <p:cNvSpPr/>
          <p:nvPr/>
        </p:nvSpPr>
        <p:spPr>
          <a:xfrm>
            <a:off x="5067022" y="508578"/>
            <a:ext cx="69869" cy="285343"/>
          </a:xfrm>
          <a:custGeom>
            <a:avLst/>
            <a:gdLst>
              <a:gd name="connsiteX0" fmla="*/ 50 w 77032"/>
              <a:gd name="connsiteY0" fmla="*/ 6469 h 314597"/>
              <a:gd name="connsiteX1" fmla="*/ 41559 w 77032"/>
              <a:gd name="connsiteY1" fmla="*/ 63365 h 314597"/>
              <a:gd name="connsiteX2" fmla="*/ 35721 w 77032"/>
              <a:gd name="connsiteY2" fmla="*/ 111553 h 314597"/>
              <a:gd name="connsiteX3" fmla="*/ 32109 w 77032"/>
              <a:gd name="connsiteY3" fmla="*/ 213323 h 314597"/>
              <a:gd name="connsiteX4" fmla="*/ 39234 w 77032"/>
              <a:gd name="connsiteY4" fmla="*/ 314598 h 314597"/>
              <a:gd name="connsiteX5" fmla="*/ 77032 w 77032"/>
              <a:gd name="connsiteY5" fmla="*/ 284369 h 314597"/>
              <a:gd name="connsiteX6" fmla="*/ 75301 w 77032"/>
              <a:gd name="connsiteY6" fmla="*/ 141782 h 314597"/>
              <a:gd name="connsiteX7" fmla="*/ 74361 w 77032"/>
              <a:gd name="connsiteY7" fmla="*/ 58961 h 314597"/>
              <a:gd name="connsiteX8" fmla="*/ 41509 w 77032"/>
              <a:gd name="connsiteY8" fmla="*/ 482 h 314597"/>
              <a:gd name="connsiteX9" fmla="*/ 0 w 77032"/>
              <a:gd name="connsiteY9" fmla="*/ 6469 h 31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32" h="314597">
                <a:moveTo>
                  <a:pt x="50" y="6469"/>
                </a:moveTo>
                <a:cubicBezTo>
                  <a:pt x="34484" y="-7434"/>
                  <a:pt x="40520" y="35510"/>
                  <a:pt x="41559" y="63365"/>
                </a:cubicBezTo>
                <a:cubicBezTo>
                  <a:pt x="41806" y="70044"/>
                  <a:pt x="37749" y="87805"/>
                  <a:pt x="35721" y="111553"/>
                </a:cubicBezTo>
                <a:cubicBezTo>
                  <a:pt x="33049" y="143316"/>
                  <a:pt x="32109" y="184677"/>
                  <a:pt x="32109" y="213323"/>
                </a:cubicBezTo>
                <a:cubicBezTo>
                  <a:pt x="32109" y="237269"/>
                  <a:pt x="32703" y="305099"/>
                  <a:pt x="39234" y="314598"/>
                </a:cubicBezTo>
                <a:cubicBezTo>
                  <a:pt x="39234" y="314598"/>
                  <a:pt x="77131" y="306286"/>
                  <a:pt x="77032" y="284369"/>
                </a:cubicBezTo>
                <a:cubicBezTo>
                  <a:pt x="76983" y="273633"/>
                  <a:pt x="75350" y="197244"/>
                  <a:pt x="75301" y="141782"/>
                </a:cubicBezTo>
                <a:cubicBezTo>
                  <a:pt x="75301" y="102697"/>
                  <a:pt x="75400" y="68114"/>
                  <a:pt x="74361" y="58961"/>
                </a:cubicBezTo>
                <a:cubicBezTo>
                  <a:pt x="71541" y="34620"/>
                  <a:pt x="72382" y="3599"/>
                  <a:pt x="41509" y="482"/>
                </a:cubicBezTo>
                <a:cubicBezTo>
                  <a:pt x="16030" y="-2090"/>
                  <a:pt x="0" y="6469"/>
                  <a:pt x="0" y="646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0" name="צורה חופשית: צורה 509">
            <a:extLst>
              <a:ext uri="{FF2B5EF4-FFF2-40B4-BE49-F238E27FC236}">
                <a16:creationId xmlns:a16="http://schemas.microsoft.com/office/drawing/2014/main" id="{FFBC7AD4-0940-0E34-906F-30BCAFC1DAC5}"/>
              </a:ext>
            </a:extLst>
          </p:cNvPr>
          <p:cNvSpPr/>
          <p:nvPr/>
        </p:nvSpPr>
        <p:spPr>
          <a:xfrm>
            <a:off x="5079766" y="508924"/>
            <a:ext cx="38995" cy="132918"/>
          </a:xfrm>
          <a:custGeom>
            <a:avLst/>
            <a:gdLst>
              <a:gd name="connsiteX0" fmla="*/ 0 w 42993"/>
              <a:gd name="connsiteY0" fmla="*/ 100 h 146545"/>
              <a:gd name="connsiteX1" fmla="*/ 40619 w 42993"/>
              <a:gd name="connsiteY1" fmla="*/ 43588 h 146545"/>
              <a:gd name="connsiteX2" fmla="*/ 31219 w 42993"/>
              <a:gd name="connsiteY2" fmla="*/ 47942 h 146545"/>
              <a:gd name="connsiteX3" fmla="*/ 42994 w 42993"/>
              <a:gd name="connsiteY3" fmla="*/ 53780 h 146545"/>
              <a:gd name="connsiteX4" fmla="*/ 15139 w 42993"/>
              <a:gd name="connsiteY4" fmla="*/ 146546 h 146545"/>
              <a:gd name="connsiteX5" fmla="*/ 24836 w 42993"/>
              <a:gd name="connsiteY5" fmla="*/ 48140 h 146545"/>
              <a:gd name="connsiteX6" fmla="*/ 8955 w 42993"/>
              <a:gd name="connsiteY6" fmla="*/ 6334 h 146545"/>
              <a:gd name="connsiteX7" fmla="*/ 0 w 42993"/>
              <a:gd name="connsiteY7" fmla="*/ 51 h 1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3" h="146545">
                <a:moveTo>
                  <a:pt x="0" y="100"/>
                </a:moveTo>
                <a:cubicBezTo>
                  <a:pt x="29042" y="-2423"/>
                  <a:pt x="40619" y="43588"/>
                  <a:pt x="40619" y="43588"/>
                </a:cubicBezTo>
                <a:lnTo>
                  <a:pt x="31219" y="47942"/>
                </a:lnTo>
                <a:lnTo>
                  <a:pt x="42994" y="53780"/>
                </a:lnTo>
                <a:cubicBezTo>
                  <a:pt x="42994" y="53780"/>
                  <a:pt x="20928" y="119681"/>
                  <a:pt x="15139" y="146546"/>
                </a:cubicBezTo>
                <a:cubicBezTo>
                  <a:pt x="15139" y="146546"/>
                  <a:pt x="30229" y="75648"/>
                  <a:pt x="24836" y="48140"/>
                </a:cubicBezTo>
                <a:cubicBezTo>
                  <a:pt x="19444" y="20632"/>
                  <a:pt x="17910" y="12667"/>
                  <a:pt x="8955" y="6334"/>
                </a:cubicBezTo>
                <a:lnTo>
                  <a:pt x="0" y="51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1" name="צורה חופשית: צורה 510">
            <a:extLst>
              <a:ext uri="{FF2B5EF4-FFF2-40B4-BE49-F238E27FC236}">
                <a16:creationId xmlns:a16="http://schemas.microsoft.com/office/drawing/2014/main" id="{6C3D84C6-7ED7-19CF-E687-D89A29C8868C}"/>
              </a:ext>
            </a:extLst>
          </p:cNvPr>
          <p:cNvSpPr/>
          <p:nvPr/>
        </p:nvSpPr>
        <p:spPr>
          <a:xfrm>
            <a:off x="5073664" y="532590"/>
            <a:ext cx="18488" cy="20025"/>
          </a:xfrm>
          <a:custGeom>
            <a:avLst/>
            <a:gdLst>
              <a:gd name="connsiteX0" fmla="*/ 0 w 20383"/>
              <a:gd name="connsiteY0" fmla="*/ 4979 h 22078"/>
              <a:gd name="connsiteX1" fmla="*/ 20384 w 20383"/>
              <a:gd name="connsiteY1" fmla="*/ 922 h 22078"/>
              <a:gd name="connsiteX2" fmla="*/ 19642 w 20383"/>
              <a:gd name="connsiteY2" fmla="*/ 17100 h 22078"/>
              <a:gd name="connsiteX3" fmla="*/ 16871 w 20383"/>
              <a:gd name="connsiteY3" fmla="*/ 20910 h 22078"/>
              <a:gd name="connsiteX4" fmla="*/ 8905 w 20383"/>
              <a:gd name="connsiteY4" fmla="*/ 21306 h 22078"/>
              <a:gd name="connsiteX5" fmla="*/ 0 w 20383"/>
              <a:gd name="connsiteY5" fmla="*/ 4979 h 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" h="22078">
                <a:moveTo>
                  <a:pt x="0" y="4979"/>
                </a:moveTo>
                <a:cubicBezTo>
                  <a:pt x="9648" y="-2887"/>
                  <a:pt x="20384" y="922"/>
                  <a:pt x="20384" y="922"/>
                </a:cubicBezTo>
                <a:lnTo>
                  <a:pt x="19642" y="17100"/>
                </a:lnTo>
                <a:cubicBezTo>
                  <a:pt x="19642" y="17100"/>
                  <a:pt x="18751" y="19822"/>
                  <a:pt x="16871" y="20910"/>
                </a:cubicBezTo>
                <a:cubicBezTo>
                  <a:pt x="12715" y="23285"/>
                  <a:pt x="8905" y="21306"/>
                  <a:pt x="8905" y="21306"/>
                </a:cubicBezTo>
                <a:lnTo>
                  <a:pt x="0" y="497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2" name="צורה חופשית: צורה 511">
            <a:extLst>
              <a:ext uri="{FF2B5EF4-FFF2-40B4-BE49-F238E27FC236}">
                <a16:creationId xmlns:a16="http://schemas.microsoft.com/office/drawing/2014/main" id="{4C79FB85-3491-DF46-728D-B2CA37F950A3}"/>
              </a:ext>
            </a:extLst>
          </p:cNvPr>
          <p:cNvSpPr/>
          <p:nvPr/>
        </p:nvSpPr>
        <p:spPr>
          <a:xfrm>
            <a:off x="4993219" y="515163"/>
            <a:ext cx="110016" cy="289677"/>
          </a:xfrm>
          <a:custGeom>
            <a:avLst/>
            <a:gdLst>
              <a:gd name="connsiteX0" fmla="*/ 120257 w 121295"/>
              <a:gd name="connsiteY0" fmla="*/ 192259 h 319376"/>
              <a:gd name="connsiteX1" fmla="*/ 121296 w 121295"/>
              <a:gd name="connsiteY1" fmla="*/ 112258 h 319376"/>
              <a:gd name="connsiteX2" fmla="*/ 66824 w 121295"/>
              <a:gd name="connsiteY2" fmla="*/ 23451 h 319376"/>
              <a:gd name="connsiteX3" fmla="*/ 76076 w 121295"/>
              <a:gd name="connsiteY3" fmla="*/ 0 h 319376"/>
              <a:gd name="connsiteX4" fmla="*/ 62124 w 121295"/>
              <a:gd name="connsiteY4" fmla="*/ 3414 h 319376"/>
              <a:gd name="connsiteX5" fmla="*/ 4189 w 121295"/>
              <a:gd name="connsiteY5" fmla="*/ 32208 h 319376"/>
              <a:gd name="connsiteX6" fmla="*/ 21258 w 121295"/>
              <a:gd name="connsiteY6" fmla="*/ 124182 h 319376"/>
              <a:gd name="connsiteX7" fmla="*/ 35507 w 121295"/>
              <a:gd name="connsiteY7" fmla="*/ 183354 h 319376"/>
              <a:gd name="connsiteX8" fmla="*/ 22495 w 121295"/>
              <a:gd name="connsiteY8" fmla="*/ 249106 h 319376"/>
              <a:gd name="connsiteX9" fmla="*/ 19724 w 121295"/>
              <a:gd name="connsiteY9" fmla="*/ 297937 h 319376"/>
              <a:gd name="connsiteX10" fmla="*/ 62371 w 121295"/>
              <a:gd name="connsiteY10" fmla="*/ 319113 h 319376"/>
              <a:gd name="connsiteX11" fmla="*/ 119119 w 121295"/>
              <a:gd name="connsiteY11" fmla="*/ 308723 h 319376"/>
              <a:gd name="connsiteX12" fmla="*/ 120257 w 121295"/>
              <a:gd name="connsiteY12" fmla="*/ 192210 h 31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95" h="319376">
                <a:moveTo>
                  <a:pt x="120257" y="192259"/>
                </a:moveTo>
                <a:cubicBezTo>
                  <a:pt x="120801" y="165840"/>
                  <a:pt x="121296" y="147831"/>
                  <a:pt x="121296" y="112258"/>
                </a:cubicBezTo>
                <a:cubicBezTo>
                  <a:pt x="121296" y="81386"/>
                  <a:pt x="77659" y="42251"/>
                  <a:pt x="66824" y="23451"/>
                </a:cubicBezTo>
                <a:cubicBezTo>
                  <a:pt x="59304" y="10340"/>
                  <a:pt x="76076" y="0"/>
                  <a:pt x="76076" y="0"/>
                </a:cubicBezTo>
                <a:lnTo>
                  <a:pt x="62124" y="3414"/>
                </a:lnTo>
                <a:cubicBezTo>
                  <a:pt x="62124" y="3414"/>
                  <a:pt x="16855" y="19691"/>
                  <a:pt x="4189" y="32208"/>
                </a:cubicBezTo>
                <a:cubicBezTo>
                  <a:pt x="-8477" y="44725"/>
                  <a:pt x="10621" y="95338"/>
                  <a:pt x="21258" y="124182"/>
                </a:cubicBezTo>
                <a:cubicBezTo>
                  <a:pt x="30213" y="148523"/>
                  <a:pt x="31103" y="147930"/>
                  <a:pt x="35507" y="183354"/>
                </a:cubicBezTo>
                <a:cubicBezTo>
                  <a:pt x="39514" y="215463"/>
                  <a:pt x="28382" y="232977"/>
                  <a:pt x="22495" y="249106"/>
                </a:cubicBezTo>
                <a:cubicBezTo>
                  <a:pt x="18636" y="259644"/>
                  <a:pt x="15766" y="269786"/>
                  <a:pt x="19724" y="297937"/>
                </a:cubicBezTo>
                <a:cubicBezTo>
                  <a:pt x="22396" y="314066"/>
                  <a:pt x="49359" y="317480"/>
                  <a:pt x="62371" y="319113"/>
                </a:cubicBezTo>
                <a:cubicBezTo>
                  <a:pt x="80083" y="321339"/>
                  <a:pt x="119119" y="308723"/>
                  <a:pt x="119119" y="308723"/>
                </a:cubicBezTo>
                <a:cubicBezTo>
                  <a:pt x="119119" y="291308"/>
                  <a:pt x="120059" y="201264"/>
                  <a:pt x="120257" y="19221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3" name="צורה חופשית: צורה 512">
            <a:extLst>
              <a:ext uri="{FF2B5EF4-FFF2-40B4-BE49-F238E27FC236}">
                <a16:creationId xmlns:a16="http://schemas.microsoft.com/office/drawing/2014/main" id="{87A55BF3-22CF-B743-DD26-E97A8D0B652F}"/>
              </a:ext>
            </a:extLst>
          </p:cNvPr>
          <p:cNvSpPr/>
          <p:nvPr/>
        </p:nvSpPr>
        <p:spPr>
          <a:xfrm>
            <a:off x="4993264" y="539605"/>
            <a:ext cx="63054" cy="264053"/>
          </a:xfrm>
          <a:custGeom>
            <a:avLst/>
            <a:gdLst>
              <a:gd name="connsiteX0" fmla="*/ 69496 w 69518"/>
              <a:gd name="connsiteY0" fmla="*/ 166548 h 291125"/>
              <a:gd name="connsiteX1" fmla="*/ 32835 w 69518"/>
              <a:gd name="connsiteY1" fmla="*/ 8674 h 291125"/>
              <a:gd name="connsiteX2" fmla="*/ 4189 w 69518"/>
              <a:gd name="connsiteY2" fmla="*/ 5359 h 291125"/>
              <a:gd name="connsiteX3" fmla="*/ 21258 w 69518"/>
              <a:gd name="connsiteY3" fmla="*/ 97333 h 291125"/>
              <a:gd name="connsiteX4" fmla="*/ 35507 w 69518"/>
              <a:gd name="connsiteY4" fmla="*/ 156505 h 291125"/>
              <a:gd name="connsiteX5" fmla="*/ 22495 w 69518"/>
              <a:gd name="connsiteY5" fmla="*/ 222257 h 291125"/>
              <a:gd name="connsiteX6" fmla="*/ 19724 w 69518"/>
              <a:gd name="connsiteY6" fmla="*/ 271088 h 291125"/>
              <a:gd name="connsiteX7" fmla="*/ 54307 w 69518"/>
              <a:gd name="connsiteY7" fmla="*/ 291126 h 291125"/>
              <a:gd name="connsiteX8" fmla="*/ 69496 w 69518"/>
              <a:gd name="connsiteY8" fmla="*/ 166499 h 29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18" h="291125">
                <a:moveTo>
                  <a:pt x="69496" y="166548"/>
                </a:moveTo>
                <a:cubicBezTo>
                  <a:pt x="70287" y="123159"/>
                  <a:pt x="50052" y="27920"/>
                  <a:pt x="32835" y="8674"/>
                </a:cubicBezTo>
                <a:cubicBezTo>
                  <a:pt x="18933" y="-6911"/>
                  <a:pt x="6861" y="2737"/>
                  <a:pt x="4189" y="5359"/>
                </a:cubicBezTo>
                <a:cubicBezTo>
                  <a:pt x="-8477" y="17876"/>
                  <a:pt x="10621" y="68489"/>
                  <a:pt x="21258" y="97333"/>
                </a:cubicBezTo>
                <a:cubicBezTo>
                  <a:pt x="30213" y="121674"/>
                  <a:pt x="31103" y="121081"/>
                  <a:pt x="35507" y="156505"/>
                </a:cubicBezTo>
                <a:cubicBezTo>
                  <a:pt x="39514" y="188614"/>
                  <a:pt x="28382" y="206128"/>
                  <a:pt x="22495" y="222257"/>
                </a:cubicBezTo>
                <a:cubicBezTo>
                  <a:pt x="18636" y="232795"/>
                  <a:pt x="15766" y="242937"/>
                  <a:pt x="19724" y="271088"/>
                </a:cubicBezTo>
                <a:cubicBezTo>
                  <a:pt x="21901" y="284348"/>
                  <a:pt x="40503" y="288998"/>
                  <a:pt x="54307" y="291126"/>
                </a:cubicBezTo>
                <a:cubicBezTo>
                  <a:pt x="50003" y="208651"/>
                  <a:pt x="68803" y="206375"/>
                  <a:pt x="69496" y="16649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4" name="צורה חופשית: צורה 513">
            <a:extLst>
              <a:ext uri="{FF2B5EF4-FFF2-40B4-BE49-F238E27FC236}">
                <a16:creationId xmlns:a16="http://schemas.microsoft.com/office/drawing/2014/main" id="{FE57130B-9495-A19A-E6C1-23306DBEDE87}"/>
              </a:ext>
            </a:extLst>
          </p:cNvPr>
          <p:cNvSpPr/>
          <p:nvPr/>
        </p:nvSpPr>
        <p:spPr>
          <a:xfrm>
            <a:off x="4936475" y="778324"/>
            <a:ext cx="104071" cy="149950"/>
          </a:xfrm>
          <a:custGeom>
            <a:avLst/>
            <a:gdLst>
              <a:gd name="connsiteX0" fmla="*/ 22421 w 114741"/>
              <a:gd name="connsiteY0" fmla="*/ 375 h 165323"/>
              <a:gd name="connsiteX1" fmla="*/ 900 w 114741"/>
              <a:gd name="connsiteY1" fmla="*/ 25755 h 165323"/>
              <a:gd name="connsiteX2" fmla="*/ 355 w 114741"/>
              <a:gd name="connsiteY2" fmla="*/ 41439 h 165323"/>
              <a:gd name="connsiteX3" fmla="*/ 355 w 114741"/>
              <a:gd name="connsiteY3" fmla="*/ 96504 h 165323"/>
              <a:gd name="connsiteX4" fmla="*/ 900 w 114741"/>
              <a:gd name="connsiteY4" fmla="*/ 107686 h 165323"/>
              <a:gd name="connsiteX5" fmla="*/ 11092 w 114741"/>
              <a:gd name="connsiteY5" fmla="*/ 113969 h 165323"/>
              <a:gd name="connsiteX6" fmla="*/ 58587 w 114741"/>
              <a:gd name="connsiteY6" fmla="*/ 143357 h 165323"/>
              <a:gd name="connsiteX7" fmla="*/ 94061 w 114741"/>
              <a:gd name="connsiteY7" fmla="*/ 165324 h 165323"/>
              <a:gd name="connsiteX8" fmla="*/ 111971 w 114741"/>
              <a:gd name="connsiteY8" fmla="*/ 71421 h 165323"/>
              <a:gd name="connsiteX9" fmla="*/ 114543 w 114741"/>
              <a:gd name="connsiteY9" fmla="*/ 57963 h 165323"/>
              <a:gd name="connsiteX10" fmla="*/ 108062 w 114741"/>
              <a:gd name="connsiteY10" fmla="*/ 53511 h 165323"/>
              <a:gd name="connsiteX11" fmla="*/ 60517 w 114741"/>
              <a:gd name="connsiteY11" fmla="*/ 24024 h 165323"/>
              <a:gd name="connsiteX12" fmla="*/ 22421 w 114741"/>
              <a:gd name="connsiteY12" fmla="*/ 375 h 16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41" h="165323">
                <a:moveTo>
                  <a:pt x="22421" y="375"/>
                </a:moveTo>
                <a:cubicBezTo>
                  <a:pt x="13219" y="-3138"/>
                  <a:pt x="2334" y="19027"/>
                  <a:pt x="900" y="25755"/>
                </a:cubicBezTo>
                <a:cubicBezTo>
                  <a:pt x="-189" y="30802"/>
                  <a:pt x="355" y="36343"/>
                  <a:pt x="355" y="41439"/>
                </a:cubicBezTo>
                <a:lnTo>
                  <a:pt x="355" y="96504"/>
                </a:lnTo>
                <a:cubicBezTo>
                  <a:pt x="355" y="99275"/>
                  <a:pt x="-733" y="105162"/>
                  <a:pt x="900" y="107686"/>
                </a:cubicBezTo>
                <a:cubicBezTo>
                  <a:pt x="2582" y="110209"/>
                  <a:pt x="8618" y="112435"/>
                  <a:pt x="11092" y="113969"/>
                </a:cubicBezTo>
                <a:cubicBezTo>
                  <a:pt x="26923" y="123765"/>
                  <a:pt x="42755" y="133561"/>
                  <a:pt x="58587" y="143357"/>
                </a:cubicBezTo>
                <a:cubicBezTo>
                  <a:pt x="70412" y="150679"/>
                  <a:pt x="82236" y="158002"/>
                  <a:pt x="94061" y="165324"/>
                </a:cubicBezTo>
                <a:cubicBezTo>
                  <a:pt x="100047" y="134006"/>
                  <a:pt x="106034" y="102738"/>
                  <a:pt x="111971" y="71421"/>
                </a:cubicBezTo>
                <a:cubicBezTo>
                  <a:pt x="112515" y="68551"/>
                  <a:pt x="115533" y="60833"/>
                  <a:pt x="114543" y="57963"/>
                </a:cubicBezTo>
                <a:cubicBezTo>
                  <a:pt x="113950" y="56232"/>
                  <a:pt x="109695" y="54550"/>
                  <a:pt x="108062" y="53511"/>
                </a:cubicBezTo>
                <a:cubicBezTo>
                  <a:pt x="92181" y="43665"/>
                  <a:pt x="76349" y="33820"/>
                  <a:pt x="60517" y="24024"/>
                </a:cubicBezTo>
                <a:cubicBezTo>
                  <a:pt x="47802" y="16157"/>
                  <a:pt x="35136" y="8291"/>
                  <a:pt x="22421" y="37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5" name="צורה חופשית: צורה 514">
            <a:extLst>
              <a:ext uri="{FF2B5EF4-FFF2-40B4-BE49-F238E27FC236}">
                <a16:creationId xmlns:a16="http://schemas.microsoft.com/office/drawing/2014/main" id="{B343C015-4808-E13C-E6A5-51E6E1E7E04E}"/>
              </a:ext>
            </a:extLst>
          </p:cNvPr>
          <p:cNvSpPr/>
          <p:nvPr/>
        </p:nvSpPr>
        <p:spPr>
          <a:xfrm>
            <a:off x="4933580" y="774834"/>
            <a:ext cx="109684" cy="93711"/>
          </a:xfrm>
          <a:custGeom>
            <a:avLst/>
            <a:gdLst>
              <a:gd name="connsiteX0" fmla="*/ 115063 w 120929"/>
              <a:gd name="connsiteY0" fmla="*/ 98225 h 103319"/>
              <a:gd name="connsiteX1" fmla="*/ 117339 w 120929"/>
              <a:gd name="connsiteY1" fmla="*/ 82591 h 103319"/>
              <a:gd name="connsiteX2" fmla="*/ 120654 w 120929"/>
              <a:gd name="connsiteY2" fmla="*/ 60921 h 103319"/>
              <a:gd name="connsiteX3" fmla="*/ 21160 w 120929"/>
              <a:gd name="connsiteY3" fmla="*/ 1106 h 103319"/>
              <a:gd name="connsiteX4" fmla="*/ 6120 w 120929"/>
              <a:gd name="connsiteY4" fmla="*/ 9566 h 103319"/>
              <a:gd name="connsiteX5" fmla="*/ 875 w 120929"/>
              <a:gd name="connsiteY5" fmla="*/ 50630 h 103319"/>
              <a:gd name="connsiteX6" fmla="*/ 7604 w 120929"/>
              <a:gd name="connsiteY6" fmla="*/ 62801 h 103319"/>
              <a:gd name="connsiteX7" fmla="*/ 20517 w 120929"/>
              <a:gd name="connsiteY7" fmla="*/ 83729 h 103319"/>
              <a:gd name="connsiteX8" fmla="*/ 34320 w 120929"/>
              <a:gd name="connsiteY8" fmla="*/ 102876 h 103319"/>
              <a:gd name="connsiteX9" fmla="*/ 52181 w 120929"/>
              <a:gd name="connsiteY9" fmla="*/ 101837 h 103319"/>
              <a:gd name="connsiteX10" fmla="*/ 78402 w 120929"/>
              <a:gd name="connsiteY10" fmla="*/ 100303 h 103319"/>
              <a:gd name="connsiteX11" fmla="*/ 115014 w 120929"/>
              <a:gd name="connsiteY11" fmla="*/ 98176 h 10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929" h="103319">
                <a:moveTo>
                  <a:pt x="115063" y="98225"/>
                </a:moveTo>
                <a:cubicBezTo>
                  <a:pt x="115805" y="93030"/>
                  <a:pt x="116597" y="87786"/>
                  <a:pt x="117339" y="82591"/>
                </a:cubicBezTo>
                <a:cubicBezTo>
                  <a:pt x="118081" y="77446"/>
                  <a:pt x="121990" y="65918"/>
                  <a:pt x="120654" y="60921"/>
                </a:cubicBezTo>
                <a:cubicBezTo>
                  <a:pt x="119466" y="56369"/>
                  <a:pt x="23733" y="2145"/>
                  <a:pt x="21160" y="1106"/>
                </a:cubicBezTo>
                <a:cubicBezTo>
                  <a:pt x="12997" y="-2159"/>
                  <a:pt x="7802" y="2145"/>
                  <a:pt x="6120" y="9566"/>
                </a:cubicBezTo>
                <a:cubicBezTo>
                  <a:pt x="3992" y="19016"/>
                  <a:pt x="-2291" y="41181"/>
                  <a:pt x="875" y="50630"/>
                </a:cubicBezTo>
                <a:cubicBezTo>
                  <a:pt x="2409" y="55182"/>
                  <a:pt x="5130" y="58744"/>
                  <a:pt x="7604" y="62801"/>
                </a:cubicBezTo>
                <a:cubicBezTo>
                  <a:pt x="11908" y="69777"/>
                  <a:pt x="16212" y="76753"/>
                  <a:pt x="20517" y="83729"/>
                </a:cubicBezTo>
                <a:cubicBezTo>
                  <a:pt x="23881" y="89221"/>
                  <a:pt x="28334" y="101243"/>
                  <a:pt x="34320" y="102876"/>
                </a:cubicBezTo>
                <a:cubicBezTo>
                  <a:pt x="39119" y="104212"/>
                  <a:pt x="47233" y="102134"/>
                  <a:pt x="52181" y="101837"/>
                </a:cubicBezTo>
                <a:cubicBezTo>
                  <a:pt x="60938" y="101342"/>
                  <a:pt x="69645" y="100798"/>
                  <a:pt x="78402" y="100303"/>
                </a:cubicBezTo>
                <a:cubicBezTo>
                  <a:pt x="90623" y="99610"/>
                  <a:pt x="102843" y="98868"/>
                  <a:pt x="115014" y="9817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6" name="צורה חופשית: צורה 515">
            <a:extLst>
              <a:ext uri="{FF2B5EF4-FFF2-40B4-BE49-F238E27FC236}">
                <a16:creationId xmlns:a16="http://schemas.microsoft.com/office/drawing/2014/main" id="{639860EA-E71D-855D-403E-AEAD60FB2D52}"/>
              </a:ext>
            </a:extLst>
          </p:cNvPr>
          <p:cNvSpPr/>
          <p:nvPr/>
        </p:nvSpPr>
        <p:spPr>
          <a:xfrm>
            <a:off x="5021028" y="829056"/>
            <a:ext cx="25580" cy="99024"/>
          </a:xfrm>
          <a:custGeom>
            <a:avLst/>
            <a:gdLst>
              <a:gd name="connsiteX0" fmla="*/ 12514 w 28203"/>
              <a:gd name="connsiteY0" fmla="*/ 9501 h 109176"/>
              <a:gd name="connsiteX1" fmla="*/ 245 w 28203"/>
              <a:gd name="connsiteY1" fmla="*/ 105532 h 109176"/>
              <a:gd name="connsiteX2" fmla="*/ 1086 w 28203"/>
              <a:gd name="connsiteY2" fmla="*/ 109143 h 109176"/>
              <a:gd name="connsiteX3" fmla="*/ 12564 w 28203"/>
              <a:gd name="connsiteY3" fmla="*/ 96230 h 109176"/>
              <a:gd name="connsiteX4" fmla="*/ 27258 w 28203"/>
              <a:gd name="connsiteY4" fmla="*/ 82922 h 109176"/>
              <a:gd name="connsiteX5" fmla="*/ 27258 w 28203"/>
              <a:gd name="connsiteY5" fmla="*/ 31765 h 109176"/>
              <a:gd name="connsiteX6" fmla="*/ 27258 w 28203"/>
              <a:gd name="connsiteY6" fmla="*/ 11331 h 109176"/>
              <a:gd name="connsiteX7" fmla="*/ 12514 w 28203"/>
              <a:gd name="connsiteY7" fmla="*/ 9501 h 10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03" h="109176">
                <a:moveTo>
                  <a:pt x="12514" y="9501"/>
                </a:moveTo>
                <a:cubicBezTo>
                  <a:pt x="3411" y="33843"/>
                  <a:pt x="-1141" y="99693"/>
                  <a:pt x="245" y="105532"/>
                </a:cubicBezTo>
                <a:cubicBezTo>
                  <a:pt x="492" y="106669"/>
                  <a:pt x="-349" y="108698"/>
                  <a:pt x="1086" y="109143"/>
                </a:cubicBezTo>
                <a:cubicBezTo>
                  <a:pt x="3559" y="109885"/>
                  <a:pt x="10882" y="98011"/>
                  <a:pt x="12564" y="96230"/>
                </a:cubicBezTo>
                <a:cubicBezTo>
                  <a:pt x="17610" y="90837"/>
                  <a:pt x="26318" y="90095"/>
                  <a:pt x="27258" y="82922"/>
                </a:cubicBezTo>
                <a:cubicBezTo>
                  <a:pt x="29385" y="66446"/>
                  <a:pt x="27258" y="48339"/>
                  <a:pt x="27258" y="31765"/>
                </a:cubicBezTo>
                <a:cubicBezTo>
                  <a:pt x="27258" y="24987"/>
                  <a:pt x="27505" y="18110"/>
                  <a:pt x="27258" y="11331"/>
                </a:cubicBezTo>
                <a:cubicBezTo>
                  <a:pt x="26664" y="-5144"/>
                  <a:pt x="17165" y="-1779"/>
                  <a:pt x="12514" y="950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7" name="צורה חופשית: צורה 516">
            <a:extLst>
              <a:ext uri="{FF2B5EF4-FFF2-40B4-BE49-F238E27FC236}">
                <a16:creationId xmlns:a16="http://schemas.microsoft.com/office/drawing/2014/main" id="{127F7806-2B5C-CF06-ACF8-C68457D9196C}"/>
              </a:ext>
            </a:extLst>
          </p:cNvPr>
          <p:cNvSpPr/>
          <p:nvPr/>
        </p:nvSpPr>
        <p:spPr>
          <a:xfrm>
            <a:off x="4967909" y="783500"/>
            <a:ext cx="42302" cy="34987"/>
          </a:xfrm>
          <a:custGeom>
            <a:avLst/>
            <a:gdLst>
              <a:gd name="connsiteX0" fmla="*/ 46639 w 46639"/>
              <a:gd name="connsiteY0" fmla="*/ 35881 h 38574"/>
              <a:gd name="connsiteX1" fmla="*/ 15619 w 46639"/>
              <a:gd name="connsiteY1" fmla="*/ 111 h 38574"/>
              <a:gd name="connsiteX2" fmla="*/ 1271 w 46639"/>
              <a:gd name="connsiteY2" fmla="*/ 5058 h 38574"/>
              <a:gd name="connsiteX3" fmla="*/ 2063 w 46639"/>
              <a:gd name="connsiteY3" fmla="*/ 17229 h 38574"/>
              <a:gd name="connsiteX4" fmla="*/ 10325 w 46639"/>
              <a:gd name="connsiteY4" fmla="*/ 11490 h 38574"/>
              <a:gd name="connsiteX5" fmla="*/ 30362 w 46639"/>
              <a:gd name="connsiteY5" fmla="*/ 20940 h 38574"/>
              <a:gd name="connsiteX6" fmla="*/ 37833 w 46639"/>
              <a:gd name="connsiteY6" fmla="*/ 37909 h 38574"/>
              <a:gd name="connsiteX7" fmla="*/ 46639 w 46639"/>
              <a:gd name="connsiteY7" fmla="*/ 35930 h 3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9" h="38574">
                <a:moveTo>
                  <a:pt x="46639" y="35881"/>
                </a:moveTo>
                <a:cubicBezTo>
                  <a:pt x="45502" y="20989"/>
                  <a:pt x="31203" y="2090"/>
                  <a:pt x="15619" y="111"/>
                </a:cubicBezTo>
                <a:cubicBezTo>
                  <a:pt x="10721" y="-532"/>
                  <a:pt x="4982" y="1694"/>
                  <a:pt x="1271" y="5058"/>
                </a:cubicBezTo>
                <a:cubicBezTo>
                  <a:pt x="-1994" y="8027"/>
                  <a:pt x="2063" y="17229"/>
                  <a:pt x="2063" y="17229"/>
                </a:cubicBezTo>
                <a:cubicBezTo>
                  <a:pt x="2063" y="17229"/>
                  <a:pt x="8445" y="11886"/>
                  <a:pt x="10325" y="11490"/>
                </a:cubicBezTo>
                <a:cubicBezTo>
                  <a:pt x="16559" y="10204"/>
                  <a:pt x="27493" y="16685"/>
                  <a:pt x="30362" y="20940"/>
                </a:cubicBezTo>
                <a:cubicBezTo>
                  <a:pt x="34172" y="26580"/>
                  <a:pt x="30906" y="35485"/>
                  <a:pt x="37833" y="37909"/>
                </a:cubicBezTo>
                <a:cubicBezTo>
                  <a:pt x="41939" y="39344"/>
                  <a:pt x="42335" y="38355"/>
                  <a:pt x="46639" y="3593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8" name="צורה חופשית: צורה 517">
            <a:extLst>
              <a:ext uri="{FF2B5EF4-FFF2-40B4-BE49-F238E27FC236}">
                <a16:creationId xmlns:a16="http://schemas.microsoft.com/office/drawing/2014/main" id="{7CC731A5-5D91-3E53-DD47-1B54EE266AA7}"/>
              </a:ext>
            </a:extLst>
          </p:cNvPr>
          <p:cNvSpPr/>
          <p:nvPr/>
        </p:nvSpPr>
        <p:spPr>
          <a:xfrm>
            <a:off x="4965726" y="786672"/>
            <a:ext cx="38965" cy="32603"/>
          </a:xfrm>
          <a:custGeom>
            <a:avLst/>
            <a:gdLst>
              <a:gd name="connsiteX0" fmla="*/ 28316 w 42960"/>
              <a:gd name="connsiteY0" fmla="*/ 16849 h 35946"/>
              <a:gd name="connsiteX1" fmla="*/ 35440 w 42960"/>
              <a:gd name="connsiteY1" fmla="*/ 31592 h 35946"/>
              <a:gd name="connsiteX2" fmla="*/ 42961 w 42960"/>
              <a:gd name="connsiteY2" fmla="*/ 35946 h 35946"/>
              <a:gd name="connsiteX3" fmla="*/ 13424 w 42960"/>
              <a:gd name="connsiteY3" fmla="*/ 423 h 35946"/>
              <a:gd name="connsiteX4" fmla="*/ 1600 w 42960"/>
              <a:gd name="connsiteY4" fmla="*/ 3985 h 35946"/>
              <a:gd name="connsiteX5" fmla="*/ 5063 w 42960"/>
              <a:gd name="connsiteY5" fmla="*/ 14078 h 35946"/>
              <a:gd name="connsiteX6" fmla="*/ 28365 w 42960"/>
              <a:gd name="connsiteY6" fmla="*/ 16898 h 3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60" h="35946">
                <a:moveTo>
                  <a:pt x="28316" y="16849"/>
                </a:moveTo>
                <a:cubicBezTo>
                  <a:pt x="31284" y="20609"/>
                  <a:pt x="33956" y="26002"/>
                  <a:pt x="35440" y="31592"/>
                </a:cubicBezTo>
                <a:cubicBezTo>
                  <a:pt x="37271" y="33374"/>
                  <a:pt x="40734" y="34660"/>
                  <a:pt x="42961" y="35946"/>
                </a:cubicBezTo>
                <a:cubicBezTo>
                  <a:pt x="41823" y="21252"/>
                  <a:pt x="28316" y="3590"/>
                  <a:pt x="13424" y="423"/>
                </a:cubicBezTo>
                <a:cubicBezTo>
                  <a:pt x="9021" y="-517"/>
                  <a:pt x="4222" y="-121"/>
                  <a:pt x="1600" y="3985"/>
                </a:cubicBezTo>
                <a:cubicBezTo>
                  <a:pt x="-1864" y="9378"/>
                  <a:pt x="759" y="11605"/>
                  <a:pt x="5063" y="14078"/>
                </a:cubicBezTo>
                <a:cubicBezTo>
                  <a:pt x="6547" y="-170"/>
                  <a:pt x="24655" y="12198"/>
                  <a:pt x="28365" y="1689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19" name="צורה חופשית: צורה 518">
            <a:extLst>
              <a:ext uri="{FF2B5EF4-FFF2-40B4-BE49-F238E27FC236}">
                <a16:creationId xmlns:a16="http://schemas.microsoft.com/office/drawing/2014/main" id="{AD916C5E-B0DD-DB4E-9AD7-354ED8DEF907}"/>
              </a:ext>
            </a:extLst>
          </p:cNvPr>
          <p:cNvSpPr/>
          <p:nvPr/>
        </p:nvSpPr>
        <p:spPr>
          <a:xfrm>
            <a:off x="4962645" y="851091"/>
            <a:ext cx="7000" cy="23967"/>
          </a:xfrm>
          <a:custGeom>
            <a:avLst/>
            <a:gdLst>
              <a:gd name="connsiteX0" fmla="*/ 3067 w 7718"/>
              <a:gd name="connsiteY0" fmla="*/ 25875 h 26424"/>
              <a:gd name="connsiteX1" fmla="*/ 2672 w 7718"/>
              <a:gd name="connsiteY1" fmla="*/ 25727 h 26424"/>
              <a:gd name="connsiteX2" fmla="*/ 0 w 7718"/>
              <a:gd name="connsiteY2" fmla="*/ 17465 h 26424"/>
              <a:gd name="connsiteX3" fmla="*/ 0 w 7718"/>
              <a:gd name="connsiteY3" fmla="*/ 0 h 26424"/>
              <a:gd name="connsiteX4" fmla="*/ 7718 w 7718"/>
              <a:gd name="connsiteY4" fmla="*/ 5690 h 26424"/>
              <a:gd name="connsiteX5" fmla="*/ 7718 w 7718"/>
              <a:gd name="connsiteY5" fmla="*/ 23154 h 26424"/>
              <a:gd name="connsiteX6" fmla="*/ 3117 w 7718"/>
              <a:gd name="connsiteY6" fmla="*/ 25875 h 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" h="26424">
                <a:moveTo>
                  <a:pt x="3067" y="25875"/>
                </a:moveTo>
                <a:lnTo>
                  <a:pt x="2672" y="25727"/>
                </a:lnTo>
                <a:cubicBezTo>
                  <a:pt x="544" y="24144"/>
                  <a:pt x="0" y="19790"/>
                  <a:pt x="0" y="17465"/>
                </a:cubicBezTo>
                <a:lnTo>
                  <a:pt x="0" y="0"/>
                </a:lnTo>
                <a:lnTo>
                  <a:pt x="7718" y="5690"/>
                </a:lnTo>
                <a:lnTo>
                  <a:pt x="7718" y="23154"/>
                </a:lnTo>
                <a:cubicBezTo>
                  <a:pt x="7718" y="25480"/>
                  <a:pt x="5195" y="27409"/>
                  <a:pt x="3117" y="2587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0" name="צורה חופשית: צורה 519">
            <a:extLst>
              <a:ext uri="{FF2B5EF4-FFF2-40B4-BE49-F238E27FC236}">
                <a16:creationId xmlns:a16="http://schemas.microsoft.com/office/drawing/2014/main" id="{EBE7AE49-95E0-60FC-0A7F-637098BCD7E6}"/>
              </a:ext>
            </a:extLst>
          </p:cNvPr>
          <p:cNvSpPr/>
          <p:nvPr/>
        </p:nvSpPr>
        <p:spPr>
          <a:xfrm>
            <a:off x="4960670" y="851675"/>
            <a:ext cx="7000" cy="23016"/>
          </a:xfrm>
          <a:custGeom>
            <a:avLst/>
            <a:gdLst>
              <a:gd name="connsiteX0" fmla="*/ 3859 w 7718"/>
              <a:gd name="connsiteY0" fmla="*/ 24490 h 25376"/>
              <a:gd name="connsiteX1" fmla="*/ 3859 w 7718"/>
              <a:gd name="connsiteY1" fmla="*/ 24490 h 25376"/>
              <a:gd name="connsiteX2" fmla="*/ 0 w 7718"/>
              <a:gd name="connsiteY2" fmla="*/ 17465 h 25376"/>
              <a:gd name="connsiteX3" fmla="*/ 0 w 7718"/>
              <a:gd name="connsiteY3" fmla="*/ 0 h 25376"/>
              <a:gd name="connsiteX4" fmla="*/ 7718 w 7718"/>
              <a:gd name="connsiteY4" fmla="*/ 5690 h 25376"/>
              <a:gd name="connsiteX5" fmla="*/ 7718 w 7718"/>
              <a:gd name="connsiteY5" fmla="*/ 23154 h 25376"/>
              <a:gd name="connsiteX6" fmla="*/ 3859 w 7718"/>
              <a:gd name="connsiteY6" fmla="*/ 24490 h 2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8" h="25376">
                <a:moveTo>
                  <a:pt x="3859" y="24490"/>
                </a:moveTo>
                <a:lnTo>
                  <a:pt x="3859" y="24490"/>
                </a:lnTo>
                <a:cubicBezTo>
                  <a:pt x="1732" y="22907"/>
                  <a:pt x="0" y="19790"/>
                  <a:pt x="0" y="17465"/>
                </a:cubicBezTo>
                <a:lnTo>
                  <a:pt x="0" y="0"/>
                </a:lnTo>
                <a:lnTo>
                  <a:pt x="7718" y="5690"/>
                </a:lnTo>
                <a:lnTo>
                  <a:pt x="7718" y="23154"/>
                </a:lnTo>
                <a:cubicBezTo>
                  <a:pt x="7718" y="25480"/>
                  <a:pt x="5986" y="26073"/>
                  <a:pt x="3859" y="2449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1" name="צורה חופשית: צורה 520">
            <a:extLst>
              <a:ext uri="{FF2B5EF4-FFF2-40B4-BE49-F238E27FC236}">
                <a16:creationId xmlns:a16="http://schemas.microsoft.com/office/drawing/2014/main" id="{DDB17B81-D1C4-6F76-AB34-01B9082FE3B7}"/>
              </a:ext>
            </a:extLst>
          </p:cNvPr>
          <p:cNvSpPr/>
          <p:nvPr/>
        </p:nvSpPr>
        <p:spPr>
          <a:xfrm>
            <a:off x="4958965" y="856521"/>
            <a:ext cx="11353" cy="10994"/>
          </a:xfrm>
          <a:custGeom>
            <a:avLst/>
            <a:gdLst>
              <a:gd name="connsiteX0" fmla="*/ 12517 w 12517"/>
              <a:gd name="connsiteY0" fmla="*/ 12121 h 12121"/>
              <a:gd name="connsiteX1" fmla="*/ 0 w 12517"/>
              <a:gd name="connsiteY1" fmla="*/ 2870 h 12121"/>
              <a:gd name="connsiteX2" fmla="*/ 0 w 12517"/>
              <a:gd name="connsiteY2" fmla="*/ 0 h 12121"/>
              <a:gd name="connsiteX3" fmla="*/ 12517 w 12517"/>
              <a:gd name="connsiteY3" fmla="*/ 9252 h 12121"/>
              <a:gd name="connsiteX4" fmla="*/ 12517 w 12517"/>
              <a:gd name="connsiteY4" fmla="*/ 12121 h 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" h="12121">
                <a:moveTo>
                  <a:pt x="12517" y="12121"/>
                </a:moveTo>
                <a:lnTo>
                  <a:pt x="0" y="2870"/>
                </a:lnTo>
                <a:lnTo>
                  <a:pt x="0" y="0"/>
                </a:lnTo>
                <a:lnTo>
                  <a:pt x="12517" y="9252"/>
                </a:lnTo>
                <a:lnTo>
                  <a:pt x="12517" y="12121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2" name="צורה חופשית: צורה 521">
            <a:extLst>
              <a:ext uri="{FF2B5EF4-FFF2-40B4-BE49-F238E27FC236}">
                <a16:creationId xmlns:a16="http://schemas.microsoft.com/office/drawing/2014/main" id="{158155ED-B276-72F4-1FA4-9E6F1CF89445}"/>
              </a:ext>
            </a:extLst>
          </p:cNvPr>
          <p:cNvSpPr/>
          <p:nvPr/>
        </p:nvSpPr>
        <p:spPr>
          <a:xfrm>
            <a:off x="4960715" y="851046"/>
            <a:ext cx="8885" cy="5743"/>
          </a:xfrm>
          <a:custGeom>
            <a:avLst/>
            <a:gdLst>
              <a:gd name="connsiteX0" fmla="*/ 0 w 9796"/>
              <a:gd name="connsiteY0" fmla="*/ 643 h 6332"/>
              <a:gd name="connsiteX1" fmla="*/ 2128 w 9796"/>
              <a:gd name="connsiteY1" fmla="*/ 0 h 6332"/>
              <a:gd name="connsiteX2" fmla="*/ 9796 w 9796"/>
              <a:gd name="connsiteY2" fmla="*/ 5739 h 6332"/>
              <a:gd name="connsiteX3" fmla="*/ 7669 w 9796"/>
              <a:gd name="connsiteY3" fmla="*/ 6333 h 6332"/>
              <a:gd name="connsiteX4" fmla="*/ 0 w 9796"/>
              <a:gd name="connsiteY4" fmla="*/ 643 h 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6" h="6332">
                <a:moveTo>
                  <a:pt x="0" y="643"/>
                </a:moveTo>
                <a:lnTo>
                  <a:pt x="2128" y="0"/>
                </a:lnTo>
                <a:lnTo>
                  <a:pt x="9796" y="5739"/>
                </a:lnTo>
                <a:lnTo>
                  <a:pt x="7669" y="6333"/>
                </a:lnTo>
                <a:lnTo>
                  <a:pt x="0" y="64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3" name="צורה חופשית: צורה 522">
            <a:extLst>
              <a:ext uri="{FF2B5EF4-FFF2-40B4-BE49-F238E27FC236}">
                <a16:creationId xmlns:a16="http://schemas.microsoft.com/office/drawing/2014/main" id="{90CDF7B2-AEE8-7147-BB65-2E8E11E4C55D}"/>
              </a:ext>
            </a:extLst>
          </p:cNvPr>
          <p:cNvSpPr/>
          <p:nvPr/>
        </p:nvSpPr>
        <p:spPr>
          <a:xfrm>
            <a:off x="5030719" y="831475"/>
            <a:ext cx="13826" cy="19122"/>
          </a:xfrm>
          <a:custGeom>
            <a:avLst/>
            <a:gdLst>
              <a:gd name="connsiteX0" fmla="*/ 50 w 15243"/>
              <a:gd name="connsiteY0" fmla="*/ 21083 h 21082"/>
              <a:gd name="connsiteX1" fmla="*/ 14546 w 15243"/>
              <a:gd name="connsiteY1" fmla="*/ 17768 h 21082"/>
              <a:gd name="connsiteX2" fmla="*/ 10390 w 15243"/>
              <a:gd name="connsiteY2" fmla="*/ 304 h 21082"/>
              <a:gd name="connsiteX3" fmla="*/ 0 w 15243"/>
              <a:gd name="connsiteY3" fmla="*/ 21033 h 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" h="21082">
                <a:moveTo>
                  <a:pt x="50" y="21083"/>
                </a:moveTo>
                <a:cubicBezTo>
                  <a:pt x="4502" y="13909"/>
                  <a:pt x="14546" y="17768"/>
                  <a:pt x="14546" y="17768"/>
                </a:cubicBezTo>
                <a:cubicBezTo>
                  <a:pt x="14546" y="17768"/>
                  <a:pt x="17761" y="-2714"/>
                  <a:pt x="10390" y="304"/>
                </a:cubicBezTo>
                <a:cubicBezTo>
                  <a:pt x="3018" y="3371"/>
                  <a:pt x="0" y="21033"/>
                  <a:pt x="0" y="2103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4" name="צורה חופשית: צורה 523">
            <a:extLst>
              <a:ext uri="{FF2B5EF4-FFF2-40B4-BE49-F238E27FC236}">
                <a16:creationId xmlns:a16="http://schemas.microsoft.com/office/drawing/2014/main" id="{135F374D-F776-B72C-F42B-C237B5AA45D9}"/>
              </a:ext>
            </a:extLst>
          </p:cNvPr>
          <p:cNvSpPr/>
          <p:nvPr/>
        </p:nvSpPr>
        <p:spPr>
          <a:xfrm>
            <a:off x="4981240" y="763676"/>
            <a:ext cx="32336" cy="37209"/>
          </a:xfrm>
          <a:custGeom>
            <a:avLst/>
            <a:gdLst>
              <a:gd name="connsiteX0" fmla="*/ 17791 w 35651"/>
              <a:gd name="connsiteY0" fmla="*/ 27113 h 41024"/>
              <a:gd name="connsiteX1" fmla="*/ 35651 w 35651"/>
              <a:gd name="connsiteY1" fmla="*/ 40669 h 41024"/>
              <a:gd name="connsiteX2" fmla="*/ 10667 w 35651"/>
              <a:gd name="connsiteY2" fmla="*/ 3068 h 41024"/>
              <a:gd name="connsiteX3" fmla="*/ 5521 w 35651"/>
              <a:gd name="connsiteY3" fmla="*/ 1 h 41024"/>
              <a:gd name="connsiteX4" fmla="*/ 2998 w 35651"/>
              <a:gd name="connsiteY4" fmla="*/ 2475 h 41024"/>
              <a:gd name="connsiteX5" fmla="*/ 1316 w 35651"/>
              <a:gd name="connsiteY5" fmla="*/ 15833 h 41024"/>
              <a:gd name="connsiteX6" fmla="*/ 17840 w 35651"/>
              <a:gd name="connsiteY6" fmla="*/ 27113 h 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1" h="41024">
                <a:moveTo>
                  <a:pt x="17791" y="27113"/>
                </a:moveTo>
                <a:cubicBezTo>
                  <a:pt x="21205" y="32951"/>
                  <a:pt x="27587" y="43044"/>
                  <a:pt x="35651" y="40669"/>
                </a:cubicBezTo>
                <a:cubicBezTo>
                  <a:pt x="28824" y="25678"/>
                  <a:pt x="24618" y="12864"/>
                  <a:pt x="10667" y="3068"/>
                </a:cubicBezTo>
                <a:cubicBezTo>
                  <a:pt x="9479" y="2227"/>
                  <a:pt x="7055" y="-49"/>
                  <a:pt x="5521" y="1"/>
                </a:cubicBezTo>
                <a:cubicBezTo>
                  <a:pt x="2305" y="100"/>
                  <a:pt x="4829" y="-49"/>
                  <a:pt x="2998" y="2475"/>
                </a:cubicBezTo>
                <a:cubicBezTo>
                  <a:pt x="29" y="6482"/>
                  <a:pt x="-1108" y="11380"/>
                  <a:pt x="1316" y="15833"/>
                </a:cubicBezTo>
                <a:cubicBezTo>
                  <a:pt x="4383" y="21671"/>
                  <a:pt x="11854" y="25085"/>
                  <a:pt x="17840" y="2711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5" name="צורה חופשית: צורה 524">
            <a:extLst>
              <a:ext uri="{FF2B5EF4-FFF2-40B4-BE49-F238E27FC236}">
                <a16:creationId xmlns:a16="http://schemas.microsoft.com/office/drawing/2014/main" id="{D6B3C45A-FD4E-140E-B880-42636FB701F2}"/>
              </a:ext>
            </a:extLst>
          </p:cNvPr>
          <p:cNvSpPr/>
          <p:nvPr/>
        </p:nvSpPr>
        <p:spPr>
          <a:xfrm>
            <a:off x="4967715" y="728630"/>
            <a:ext cx="24187" cy="54448"/>
          </a:xfrm>
          <a:custGeom>
            <a:avLst/>
            <a:gdLst>
              <a:gd name="connsiteX0" fmla="*/ 26667 w 26667"/>
              <a:gd name="connsiteY0" fmla="*/ 0 h 60030"/>
              <a:gd name="connsiteX1" fmla="*/ 23946 w 26667"/>
              <a:gd name="connsiteY1" fmla="*/ 40767 h 60030"/>
              <a:gd name="connsiteX2" fmla="*/ 17811 w 26667"/>
              <a:gd name="connsiteY2" fmla="*/ 59766 h 60030"/>
              <a:gd name="connsiteX3" fmla="*/ 6877 w 26667"/>
              <a:gd name="connsiteY3" fmla="*/ 40470 h 60030"/>
              <a:gd name="connsiteX4" fmla="*/ 0 w 26667"/>
              <a:gd name="connsiteY4" fmla="*/ 0 h 60030"/>
              <a:gd name="connsiteX5" fmla="*/ 26667 w 26667"/>
              <a:gd name="connsiteY5" fmla="*/ 0 h 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67" h="60030">
                <a:moveTo>
                  <a:pt x="26667" y="0"/>
                </a:moveTo>
                <a:cubicBezTo>
                  <a:pt x="24292" y="13259"/>
                  <a:pt x="21472" y="27360"/>
                  <a:pt x="23946" y="40767"/>
                </a:cubicBezTo>
                <a:cubicBezTo>
                  <a:pt x="24787" y="45418"/>
                  <a:pt x="28844" y="62338"/>
                  <a:pt x="17811" y="59766"/>
                </a:cubicBezTo>
                <a:cubicBezTo>
                  <a:pt x="11775" y="58331"/>
                  <a:pt x="8411" y="45121"/>
                  <a:pt x="6877" y="40470"/>
                </a:cubicBezTo>
                <a:cubicBezTo>
                  <a:pt x="2672" y="27459"/>
                  <a:pt x="396" y="13655"/>
                  <a:pt x="0" y="0"/>
                </a:cubicBezTo>
                <a:lnTo>
                  <a:pt x="26667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6" name="צורה חופשית: צורה 525">
            <a:extLst>
              <a:ext uri="{FF2B5EF4-FFF2-40B4-BE49-F238E27FC236}">
                <a16:creationId xmlns:a16="http://schemas.microsoft.com/office/drawing/2014/main" id="{A025C73F-D475-00C9-62E8-C6C752012FC6}"/>
              </a:ext>
            </a:extLst>
          </p:cNvPr>
          <p:cNvSpPr/>
          <p:nvPr/>
        </p:nvSpPr>
        <p:spPr>
          <a:xfrm>
            <a:off x="4967715" y="728572"/>
            <a:ext cx="9333" cy="44976"/>
          </a:xfrm>
          <a:custGeom>
            <a:avLst/>
            <a:gdLst>
              <a:gd name="connsiteX0" fmla="*/ 0 w 10290"/>
              <a:gd name="connsiteY0" fmla="*/ 63 h 49587"/>
              <a:gd name="connsiteX1" fmla="*/ 10291 w 10290"/>
              <a:gd name="connsiteY1" fmla="*/ 49587 h 49587"/>
              <a:gd name="connsiteX2" fmla="*/ 6531 w 10290"/>
              <a:gd name="connsiteY2" fmla="*/ 15153 h 49587"/>
              <a:gd name="connsiteX3" fmla="*/ 5343 w 10290"/>
              <a:gd name="connsiteY3" fmla="*/ 1349 h 49587"/>
              <a:gd name="connsiteX4" fmla="*/ 0 w 10290"/>
              <a:gd name="connsiteY4" fmla="*/ 63 h 4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0" h="49587">
                <a:moveTo>
                  <a:pt x="0" y="63"/>
                </a:moveTo>
                <a:cubicBezTo>
                  <a:pt x="495" y="16687"/>
                  <a:pt x="3463" y="34300"/>
                  <a:pt x="10291" y="49587"/>
                </a:cubicBezTo>
                <a:cubicBezTo>
                  <a:pt x="8856" y="38109"/>
                  <a:pt x="7570" y="26631"/>
                  <a:pt x="6531" y="15153"/>
                </a:cubicBezTo>
                <a:cubicBezTo>
                  <a:pt x="6234" y="12085"/>
                  <a:pt x="7075" y="3774"/>
                  <a:pt x="5343" y="1349"/>
                </a:cubicBezTo>
                <a:cubicBezTo>
                  <a:pt x="4057" y="-432"/>
                  <a:pt x="2919" y="63"/>
                  <a:pt x="0" y="63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7" name="צורה חופשית: צורה 526">
            <a:extLst>
              <a:ext uri="{FF2B5EF4-FFF2-40B4-BE49-F238E27FC236}">
                <a16:creationId xmlns:a16="http://schemas.microsoft.com/office/drawing/2014/main" id="{0BB7F2F2-F919-4C74-B963-70D4DB3E2A5C}"/>
              </a:ext>
            </a:extLst>
          </p:cNvPr>
          <p:cNvSpPr/>
          <p:nvPr/>
        </p:nvSpPr>
        <p:spPr>
          <a:xfrm>
            <a:off x="4969808" y="765195"/>
            <a:ext cx="35557" cy="29406"/>
          </a:xfrm>
          <a:custGeom>
            <a:avLst/>
            <a:gdLst>
              <a:gd name="connsiteX0" fmla="*/ 39202 w 39202"/>
              <a:gd name="connsiteY0" fmla="*/ 28109 h 32421"/>
              <a:gd name="connsiteX1" fmla="*/ 18423 w 39202"/>
              <a:gd name="connsiteY1" fmla="*/ 32067 h 32421"/>
              <a:gd name="connsiteX2" fmla="*/ 5559 w 39202"/>
              <a:gd name="connsiteY2" fmla="*/ 31424 h 32421"/>
              <a:gd name="connsiteX3" fmla="*/ 166 w 39202"/>
              <a:gd name="connsiteY3" fmla="*/ 10694 h 32421"/>
              <a:gd name="connsiteX4" fmla="*/ 25844 w 39202"/>
              <a:gd name="connsiteY4" fmla="*/ 7379 h 32421"/>
              <a:gd name="connsiteX5" fmla="*/ 39153 w 39202"/>
              <a:gd name="connsiteY5" fmla="*/ 28109 h 3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2" h="32421">
                <a:moveTo>
                  <a:pt x="39202" y="28109"/>
                </a:moveTo>
                <a:cubicBezTo>
                  <a:pt x="32770" y="31078"/>
                  <a:pt x="25448" y="31919"/>
                  <a:pt x="18423" y="32067"/>
                </a:cubicBezTo>
                <a:cubicBezTo>
                  <a:pt x="15701" y="32116"/>
                  <a:pt x="7934" y="33155"/>
                  <a:pt x="5559" y="31424"/>
                </a:cubicBezTo>
                <a:cubicBezTo>
                  <a:pt x="1156" y="28257"/>
                  <a:pt x="-576" y="15493"/>
                  <a:pt x="166" y="10694"/>
                </a:cubicBezTo>
                <a:cubicBezTo>
                  <a:pt x="2541" y="-4396"/>
                  <a:pt x="18225" y="-1625"/>
                  <a:pt x="25844" y="7379"/>
                </a:cubicBezTo>
                <a:cubicBezTo>
                  <a:pt x="31088" y="13613"/>
                  <a:pt x="35096" y="21084"/>
                  <a:pt x="39153" y="2810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8" name="צורה חופשית: צורה 527">
            <a:extLst>
              <a:ext uri="{FF2B5EF4-FFF2-40B4-BE49-F238E27FC236}">
                <a16:creationId xmlns:a16="http://schemas.microsoft.com/office/drawing/2014/main" id="{4D8C8BEC-B2F8-E0A5-C20D-8888B6CA6302}"/>
              </a:ext>
            </a:extLst>
          </p:cNvPr>
          <p:cNvSpPr/>
          <p:nvPr/>
        </p:nvSpPr>
        <p:spPr>
          <a:xfrm>
            <a:off x="4991748" y="789434"/>
            <a:ext cx="9299" cy="22044"/>
          </a:xfrm>
          <a:custGeom>
            <a:avLst/>
            <a:gdLst>
              <a:gd name="connsiteX0" fmla="*/ 6602 w 10252"/>
              <a:gd name="connsiteY0" fmla="*/ 24293 h 24304"/>
              <a:gd name="connsiteX1" fmla="*/ 4920 w 10252"/>
              <a:gd name="connsiteY1" fmla="*/ 1 h 24304"/>
              <a:gd name="connsiteX2" fmla="*/ 6602 w 10252"/>
              <a:gd name="connsiteY2" fmla="*/ 24293 h 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2" h="24304">
                <a:moveTo>
                  <a:pt x="6602" y="24293"/>
                </a:moveTo>
                <a:cubicBezTo>
                  <a:pt x="-374" y="23056"/>
                  <a:pt x="-3144" y="149"/>
                  <a:pt x="4920" y="1"/>
                </a:cubicBezTo>
                <a:cubicBezTo>
                  <a:pt x="13380" y="-148"/>
                  <a:pt x="10065" y="24936"/>
                  <a:pt x="6602" y="242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29" name="צורה חופשית: צורה 528">
            <a:extLst>
              <a:ext uri="{FF2B5EF4-FFF2-40B4-BE49-F238E27FC236}">
                <a16:creationId xmlns:a16="http://schemas.microsoft.com/office/drawing/2014/main" id="{923B6F4C-0E3B-4E55-A5DE-DB4B4554581B}"/>
              </a:ext>
            </a:extLst>
          </p:cNvPr>
          <p:cNvSpPr/>
          <p:nvPr/>
        </p:nvSpPr>
        <p:spPr>
          <a:xfrm>
            <a:off x="4985484" y="787055"/>
            <a:ext cx="9281" cy="22044"/>
          </a:xfrm>
          <a:custGeom>
            <a:avLst/>
            <a:gdLst>
              <a:gd name="connsiteX0" fmla="*/ 6581 w 10232"/>
              <a:gd name="connsiteY0" fmla="*/ 24293 h 24304"/>
              <a:gd name="connsiteX1" fmla="*/ 4899 w 10232"/>
              <a:gd name="connsiteY1" fmla="*/ 1 h 24304"/>
              <a:gd name="connsiteX2" fmla="*/ 6581 w 10232"/>
              <a:gd name="connsiteY2" fmla="*/ 24293 h 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2" h="24304">
                <a:moveTo>
                  <a:pt x="6581" y="24293"/>
                </a:moveTo>
                <a:cubicBezTo>
                  <a:pt x="-395" y="23056"/>
                  <a:pt x="-3116" y="149"/>
                  <a:pt x="4899" y="1"/>
                </a:cubicBezTo>
                <a:cubicBezTo>
                  <a:pt x="13359" y="-148"/>
                  <a:pt x="10045" y="24936"/>
                  <a:pt x="6581" y="242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0" name="צורה חופשית: צורה 529">
            <a:extLst>
              <a:ext uri="{FF2B5EF4-FFF2-40B4-BE49-F238E27FC236}">
                <a16:creationId xmlns:a16="http://schemas.microsoft.com/office/drawing/2014/main" id="{EBED195E-CC9A-E680-DF36-CE05FBB43156}"/>
              </a:ext>
            </a:extLst>
          </p:cNvPr>
          <p:cNvSpPr/>
          <p:nvPr/>
        </p:nvSpPr>
        <p:spPr>
          <a:xfrm>
            <a:off x="4979202" y="784676"/>
            <a:ext cx="9281" cy="22044"/>
          </a:xfrm>
          <a:custGeom>
            <a:avLst/>
            <a:gdLst>
              <a:gd name="connsiteX0" fmla="*/ 6581 w 10232"/>
              <a:gd name="connsiteY0" fmla="*/ 24293 h 24304"/>
              <a:gd name="connsiteX1" fmla="*/ 4899 w 10232"/>
              <a:gd name="connsiteY1" fmla="*/ 1 h 24304"/>
              <a:gd name="connsiteX2" fmla="*/ 6581 w 10232"/>
              <a:gd name="connsiteY2" fmla="*/ 24293 h 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2" h="24304">
                <a:moveTo>
                  <a:pt x="6581" y="24293"/>
                </a:moveTo>
                <a:cubicBezTo>
                  <a:pt x="-395" y="23056"/>
                  <a:pt x="-3116" y="149"/>
                  <a:pt x="4899" y="1"/>
                </a:cubicBezTo>
                <a:cubicBezTo>
                  <a:pt x="13359" y="-148"/>
                  <a:pt x="10045" y="24936"/>
                  <a:pt x="6581" y="242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1" name="צורה חופשית: צורה 530">
            <a:extLst>
              <a:ext uri="{FF2B5EF4-FFF2-40B4-BE49-F238E27FC236}">
                <a16:creationId xmlns:a16="http://schemas.microsoft.com/office/drawing/2014/main" id="{000FD12C-56C2-5C63-219B-607CD7EE9735}"/>
              </a:ext>
            </a:extLst>
          </p:cNvPr>
          <p:cNvSpPr/>
          <p:nvPr/>
        </p:nvSpPr>
        <p:spPr>
          <a:xfrm>
            <a:off x="4973611" y="786315"/>
            <a:ext cx="8340" cy="16895"/>
          </a:xfrm>
          <a:custGeom>
            <a:avLst/>
            <a:gdLst>
              <a:gd name="connsiteX0" fmla="*/ 7798 w 9195"/>
              <a:gd name="connsiteY0" fmla="*/ 18627 h 18627"/>
              <a:gd name="connsiteX1" fmla="*/ 2752 w 9195"/>
              <a:gd name="connsiteY1" fmla="*/ 74 h 18627"/>
              <a:gd name="connsiteX2" fmla="*/ 7798 w 9195"/>
              <a:gd name="connsiteY2" fmla="*/ 18627 h 1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5" h="18627">
                <a:moveTo>
                  <a:pt x="7798" y="18627"/>
                </a:moveTo>
                <a:cubicBezTo>
                  <a:pt x="2257" y="18726"/>
                  <a:pt x="-3581" y="1459"/>
                  <a:pt x="2752" y="74"/>
                </a:cubicBezTo>
                <a:cubicBezTo>
                  <a:pt x="9283" y="-1361"/>
                  <a:pt x="10619" y="18577"/>
                  <a:pt x="7798" y="186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2" name="צורה חופשית: צורה 531">
            <a:extLst>
              <a:ext uri="{FF2B5EF4-FFF2-40B4-BE49-F238E27FC236}">
                <a16:creationId xmlns:a16="http://schemas.microsoft.com/office/drawing/2014/main" id="{3F75CA67-1D38-6510-43F0-53473397A8A7}"/>
              </a:ext>
            </a:extLst>
          </p:cNvPr>
          <p:cNvSpPr/>
          <p:nvPr/>
        </p:nvSpPr>
        <p:spPr>
          <a:xfrm>
            <a:off x="4969851" y="766414"/>
            <a:ext cx="5537" cy="27238"/>
          </a:xfrm>
          <a:custGeom>
            <a:avLst/>
            <a:gdLst>
              <a:gd name="connsiteX0" fmla="*/ 5314 w 6105"/>
              <a:gd name="connsiteY0" fmla="*/ 30031 h 30031"/>
              <a:gd name="connsiteX1" fmla="*/ 6105 w 6105"/>
              <a:gd name="connsiteY1" fmla="*/ 0 h 30031"/>
              <a:gd name="connsiteX2" fmla="*/ 5314 w 6105"/>
              <a:gd name="connsiteY2" fmla="*/ 30031 h 3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5" h="30031">
                <a:moveTo>
                  <a:pt x="5314" y="30031"/>
                </a:moveTo>
                <a:cubicBezTo>
                  <a:pt x="5314" y="30031"/>
                  <a:pt x="-7154" y="7718"/>
                  <a:pt x="6105" y="0"/>
                </a:cubicBezTo>
                <a:cubicBezTo>
                  <a:pt x="812" y="9301"/>
                  <a:pt x="5314" y="30031"/>
                  <a:pt x="5314" y="30031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3" name="צורה חופשית: צורה 532">
            <a:extLst>
              <a:ext uri="{FF2B5EF4-FFF2-40B4-BE49-F238E27FC236}">
                <a16:creationId xmlns:a16="http://schemas.microsoft.com/office/drawing/2014/main" id="{C8255185-088E-29B6-2F3E-574368CD88C3}"/>
              </a:ext>
            </a:extLst>
          </p:cNvPr>
          <p:cNvSpPr/>
          <p:nvPr/>
        </p:nvSpPr>
        <p:spPr>
          <a:xfrm>
            <a:off x="4965618" y="544437"/>
            <a:ext cx="59832" cy="145117"/>
          </a:xfrm>
          <a:custGeom>
            <a:avLst/>
            <a:gdLst>
              <a:gd name="connsiteX0" fmla="*/ 44762 w 65966"/>
              <a:gd name="connsiteY0" fmla="*/ 180 h 159995"/>
              <a:gd name="connsiteX1" fmla="*/ 62326 w 65966"/>
              <a:gd name="connsiteY1" fmla="*/ 70236 h 159995"/>
              <a:gd name="connsiteX2" fmla="*/ 13890 w 65966"/>
              <a:gd name="connsiteY2" fmla="*/ 159390 h 159995"/>
              <a:gd name="connsiteX3" fmla="*/ 4984 w 65966"/>
              <a:gd name="connsiteY3" fmla="*/ 105660 h 159995"/>
              <a:gd name="connsiteX4" fmla="*/ 44762 w 65966"/>
              <a:gd name="connsiteY4" fmla="*/ 130 h 15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66" h="159995">
                <a:moveTo>
                  <a:pt x="44762" y="180"/>
                </a:moveTo>
                <a:cubicBezTo>
                  <a:pt x="63711" y="2554"/>
                  <a:pt x="71033" y="41392"/>
                  <a:pt x="62326" y="70236"/>
                </a:cubicBezTo>
                <a:cubicBezTo>
                  <a:pt x="53569" y="99080"/>
                  <a:pt x="36797" y="167108"/>
                  <a:pt x="13890" y="159390"/>
                </a:cubicBezTo>
                <a:cubicBezTo>
                  <a:pt x="-9017" y="151672"/>
                  <a:pt x="2808" y="125203"/>
                  <a:pt x="4984" y="105660"/>
                </a:cubicBezTo>
                <a:cubicBezTo>
                  <a:pt x="8893" y="70978"/>
                  <a:pt x="15473" y="-3531"/>
                  <a:pt x="44762" y="13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4" name="צורה חופשית: צורה 533">
            <a:extLst>
              <a:ext uri="{FF2B5EF4-FFF2-40B4-BE49-F238E27FC236}">
                <a16:creationId xmlns:a16="http://schemas.microsoft.com/office/drawing/2014/main" id="{CD72431F-8418-8317-22B7-65554071DCE5}"/>
              </a:ext>
            </a:extLst>
          </p:cNvPr>
          <p:cNvSpPr/>
          <p:nvPr/>
        </p:nvSpPr>
        <p:spPr>
          <a:xfrm>
            <a:off x="4965622" y="544437"/>
            <a:ext cx="48988" cy="143176"/>
          </a:xfrm>
          <a:custGeom>
            <a:avLst/>
            <a:gdLst>
              <a:gd name="connsiteX0" fmla="*/ 32983 w 54010"/>
              <a:gd name="connsiteY0" fmla="*/ 11856 h 157855"/>
              <a:gd name="connsiteX1" fmla="*/ 54010 w 54010"/>
              <a:gd name="connsiteY1" fmla="*/ 4880 h 157855"/>
              <a:gd name="connsiteX2" fmla="*/ 44758 w 54010"/>
              <a:gd name="connsiteY2" fmla="*/ 130 h 157855"/>
              <a:gd name="connsiteX3" fmla="*/ 4980 w 54010"/>
              <a:gd name="connsiteY3" fmla="*/ 105660 h 157855"/>
              <a:gd name="connsiteX4" fmla="*/ 10324 w 54010"/>
              <a:gd name="connsiteY4" fmla="*/ 157856 h 157855"/>
              <a:gd name="connsiteX5" fmla="*/ 32983 w 54010"/>
              <a:gd name="connsiteY5" fmla="*/ 11806 h 1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10" h="157855">
                <a:moveTo>
                  <a:pt x="32983" y="11856"/>
                </a:moveTo>
                <a:cubicBezTo>
                  <a:pt x="36991" y="5127"/>
                  <a:pt x="47974" y="3940"/>
                  <a:pt x="54010" y="4880"/>
                </a:cubicBezTo>
                <a:cubicBezTo>
                  <a:pt x="51338" y="2258"/>
                  <a:pt x="48271" y="576"/>
                  <a:pt x="44758" y="130"/>
                </a:cubicBezTo>
                <a:cubicBezTo>
                  <a:pt x="15420" y="-3531"/>
                  <a:pt x="8889" y="70929"/>
                  <a:pt x="4980" y="105660"/>
                </a:cubicBezTo>
                <a:cubicBezTo>
                  <a:pt x="2903" y="124065"/>
                  <a:pt x="-7685" y="148654"/>
                  <a:pt x="10324" y="157856"/>
                </a:cubicBezTo>
                <a:cubicBezTo>
                  <a:pt x="8444" y="107243"/>
                  <a:pt x="5624" y="57669"/>
                  <a:pt x="32983" y="11806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5" name="צורה חופשית: צורה 534">
            <a:extLst>
              <a:ext uri="{FF2B5EF4-FFF2-40B4-BE49-F238E27FC236}">
                <a16:creationId xmlns:a16="http://schemas.microsoft.com/office/drawing/2014/main" id="{C3642757-44FC-1FF4-2FB6-DC8FC7AC6E53}"/>
              </a:ext>
            </a:extLst>
          </p:cNvPr>
          <p:cNvSpPr/>
          <p:nvPr/>
        </p:nvSpPr>
        <p:spPr>
          <a:xfrm>
            <a:off x="4969376" y="746534"/>
            <a:ext cx="27686" cy="24564"/>
          </a:xfrm>
          <a:custGeom>
            <a:avLst/>
            <a:gdLst>
              <a:gd name="connsiteX0" fmla="*/ 0 w 30525"/>
              <a:gd name="connsiteY0" fmla="*/ 4403 h 27082"/>
              <a:gd name="connsiteX1" fmla="*/ 841 w 30525"/>
              <a:gd name="connsiteY1" fmla="*/ 22264 h 27082"/>
              <a:gd name="connsiteX2" fmla="*/ 14447 w 30525"/>
              <a:gd name="connsiteY2" fmla="*/ 26914 h 27082"/>
              <a:gd name="connsiteX3" fmla="*/ 30526 w 30525"/>
              <a:gd name="connsiteY3" fmla="*/ 22165 h 27082"/>
              <a:gd name="connsiteX4" fmla="*/ 29586 w 30525"/>
              <a:gd name="connsiteY4" fmla="*/ 0 h 27082"/>
              <a:gd name="connsiteX5" fmla="*/ 0 w 30525"/>
              <a:gd name="connsiteY5" fmla="*/ 4453 h 2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5" h="27082">
                <a:moveTo>
                  <a:pt x="0" y="4403"/>
                </a:moveTo>
                <a:cubicBezTo>
                  <a:pt x="396" y="17168"/>
                  <a:pt x="841" y="22264"/>
                  <a:pt x="841" y="22264"/>
                </a:cubicBezTo>
                <a:cubicBezTo>
                  <a:pt x="841" y="22264"/>
                  <a:pt x="4651" y="25974"/>
                  <a:pt x="14447" y="26914"/>
                </a:cubicBezTo>
                <a:cubicBezTo>
                  <a:pt x="27310" y="28151"/>
                  <a:pt x="30526" y="22165"/>
                  <a:pt x="30526" y="22165"/>
                </a:cubicBezTo>
                <a:lnTo>
                  <a:pt x="29586" y="0"/>
                </a:lnTo>
                <a:lnTo>
                  <a:pt x="0" y="445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6" name="צורה חופשית: צורה 535">
            <a:extLst>
              <a:ext uri="{FF2B5EF4-FFF2-40B4-BE49-F238E27FC236}">
                <a16:creationId xmlns:a16="http://schemas.microsoft.com/office/drawing/2014/main" id="{1B81547A-FBFD-4C9D-6FEA-D73295B9E653}"/>
              </a:ext>
            </a:extLst>
          </p:cNvPr>
          <p:cNvSpPr/>
          <p:nvPr/>
        </p:nvSpPr>
        <p:spPr>
          <a:xfrm>
            <a:off x="4964799" y="656422"/>
            <a:ext cx="35197" cy="111245"/>
          </a:xfrm>
          <a:custGeom>
            <a:avLst/>
            <a:gdLst>
              <a:gd name="connsiteX0" fmla="*/ 0 w 38806"/>
              <a:gd name="connsiteY0" fmla="*/ 15936 h 122650"/>
              <a:gd name="connsiteX1" fmla="*/ 1435 w 38806"/>
              <a:gd name="connsiteY1" fmla="*/ 114688 h 122650"/>
              <a:gd name="connsiteX2" fmla="*/ 37354 w 38806"/>
              <a:gd name="connsiteY2" fmla="*/ 115925 h 122650"/>
              <a:gd name="connsiteX3" fmla="*/ 37898 w 38806"/>
              <a:gd name="connsiteY3" fmla="*/ 19499 h 122650"/>
              <a:gd name="connsiteX4" fmla="*/ 50 w 38806"/>
              <a:gd name="connsiteY4" fmla="*/ 15887 h 12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6" h="122650">
                <a:moveTo>
                  <a:pt x="0" y="15936"/>
                </a:moveTo>
                <a:cubicBezTo>
                  <a:pt x="396" y="72783"/>
                  <a:pt x="940" y="89011"/>
                  <a:pt x="1435" y="114688"/>
                </a:cubicBezTo>
                <a:cubicBezTo>
                  <a:pt x="5294" y="122753"/>
                  <a:pt x="30625" y="127057"/>
                  <a:pt x="37354" y="115925"/>
                </a:cubicBezTo>
                <a:cubicBezTo>
                  <a:pt x="37354" y="99994"/>
                  <a:pt x="40223" y="33352"/>
                  <a:pt x="37898" y="19499"/>
                </a:cubicBezTo>
                <a:cubicBezTo>
                  <a:pt x="35572" y="5646"/>
                  <a:pt x="-148" y="-14540"/>
                  <a:pt x="50" y="1588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7" name="צורה חופשית: צורה 536">
            <a:extLst>
              <a:ext uri="{FF2B5EF4-FFF2-40B4-BE49-F238E27FC236}">
                <a16:creationId xmlns:a16="http://schemas.microsoft.com/office/drawing/2014/main" id="{A9353CB2-5164-3D5D-D3D4-98DB796CBFCD}"/>
              </a:ext>
            </a:extLst>
          </p:cNvPr>
          <p:cNvSpPr/>
          <p:nvPr/>
        </p:nvSpPr>
        <p:spPr>
          <a:xfrm>
            <a:off x="4964798" y="656471"/>
            <a:ext cx="9514" cy="109582"/>
          </a:xfrm>
          <a:custGeom>
            <a:avLst/>
            <a:gdLst>
              <a:gd name="connsiteX0" fmla="*/ 10143 w 10489"/>
              <a:gd name="connsiteY0" fmla="*/ 49 h 120817"/>
              <a:gd name="connsiteX1" fmla="*/ 0 w 10489"/>
              <a:gd name="connsiteY1" fmla="*/ 15832 h 120817"/>
              <a:gd name="connsiteX2" fmla="*/ 1435 w 10489"/>
              <a:gd name="connsiteY2" fmla="*/ 114584 h 120817"/>
              <a:gd name="connsiteX3" fmla="*/ 10489 w 10489"/>
              <a:gd name="connsiteY3" fmla="*/ 120817 h 120817"/>
              <a:gd name="connsiteX4" fmla="*/ 6680 w 10489"/>
              <a:gd name="connsiteY4" fmla="*/ 115474 h 120817"/>
              <a:gd name="connsiteX5" fmla="*/ 4404 w 10489"/>
              <a:gd name="connsiteY5" fmla="*/ 19048 h 120817"/>
              <a:gd name="connsiteX6" fmla="*/ 10143 w 10489"/>
              <a:gd name="connsiteY6" fmla="*/ 0 h 1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" h="120817">
                <a:moveTo>
                  <a:pt x="10143" y="49"/>
                </a:moveTo>
                <a:cubicBezTo>
                  <a:pt x="4305" y="693"/>
                  <a:pt x="-49" y="5096"/>
                  <a:pt x="0" y="15832"/>
                </a:cubicBezTo>
                <a:cubicBezTo>
                  <a:pt x="396" y="72679"/>
                  <a:pt x="940" y="88906"/>
                  <a:pt x="1435" y="114584"/>
                </a:cubicBezTo>
                <a:cubicBezTo>
                  <a:pt x="2672" y="117156"/>
                  <a:pt x="6135" y="119383"/>
                  <a:pt x="10489" y="120817"/>
                </a:cubicBezTo>
                <a:cubicBezTo>
                  <a:pt x="8362" y="118641"/>
                  <a:pt x="6680" y="116761"/>
                  <a:pt x="6680" y="115474"/>
                </a:cubicBezTo>
                <a:cubicBezTo>
                  <a:pt x="11380" y="84998"/>
                  <a:pt x="-3908" y="47199"/>
                  <a:pt x="4404" y="19048"/>
                </a:cubicBezTo>
                <a:cubicBezTo>
                  <a:pt x="6432" y="12171"/>
                  <a:pt x="9005" y="5888"/>
                  <a:pt x="10143" y="0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8" name="צורה חופשית: צורה 537">
            <a:extLst>
              <a:ext uri="{FF2B5EF4-FFF2-40B4-BE49-F238E27FC236}">
                <a16:creationId xmlns:a16="http://schemas.microsoft.com/office/drawing/2014/main" id="{606AF82A-668B-A991-F9A7-C3377FE305E8}"/>
              </a:ext>
            </a:extLst>
          </p:cNvPr>
          <p:cNvSpPr/>
          <p:nvPr/>
        </p:nvSpPr>
        <p:spPr>
          <a:xfrm>
            <a:off x="5049566" y="512112"/>
            <a:ext cx="52908" cy="46489"/>
          </a:xfrm>
          <a:custGeom>
            <a:avLst/>
            <a:gdLst>
              <a:gd name="connsiteX0" fmla="*/ 1237 w 58332"/>
              <a:gd name="connsiteY0" fmla="*/ 3067 h 51255"/>
              <a:gd name="connsiteX1" fmla="*/ 0 w 58332"/>
              <a:gd name="connsiteY1" fmla="*/ 6828 h 51255"/>
              <a:gd name="connsiteX2" fmla="*/ 20285 w 58332"/>
              <a:gd name="connsiteY2" fmla="*/ 51256 h 51255"/>
              <a:gd name="connsiteX3" fmla="*/ 39283 w 58332"/>
              <a:gd name="connsiteY3" fmla="*/ 23896 h 51255"/>
              <a:gd name="connsiteX4" fmla="*/ 56945 w 58332"/>
              <a:gd name="connsiteY4" fmla="*/ 41559 h 51255"/>
              <a:gd name="connsiteX5" fmla="*/ 51602 w 58332"/>
              <a:gd name="connsiteY5" fmla="*/ 13408 h 51255"/>
              <a:gd name="connsiteX6" fmla="*/ 34880 w 58332"/>
              <a:gd name="connsiteY6" fmla="*/ 0 h 51255"/>
              <a:gd name="connsiteX7" fmla="*/ 1237 w 58332"/>
              <a:gd name="connsiteY7" fmla="*/ 3067 h 5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32" h="51255">
                <a:moveTo>
                  <a:pt x="1237" y="3067"/>
                </a:moveTo>
                <a:lnTo>
                  <a:pt x="0" y="6828"/>
                </a:lnTo>
                <a:cubicBezTo>
                  <a:pt x="0" y="6828"/>
                  <a:pt x="0" y="37947"/>
                  <a:pt x="20285" y="51256"/>
                </a:cubicBezTo>
                <a:cubicBezTo>
                  <a:pt x="24787" y="31713"/>
                  <a:pt x="39283" y="23896"/>
                  <a:pt x="39283" y="23896"/>
                </a:cubicBezTo>
                <a:cubicBezTo>
                  <a:pt x="39283" y="23896"/>
                  <a:pt x="53730" y="29833"/>
                  <a:pt x="56945" y="41559"/>
                </a:cubicBezTo>
                <a:cubicBezTo>
                  <a:pt x="60656" y="31515"/>
                  <a:pt x="56253" y="25381"/>
                  <a:pt x="51602" y="13408"/>
                </a:cubicBezTo>
                <a:cubicBezTo>
                  <a:pt x="46952" y="1484"/>
                  <a:pt x="34880" y="0"/>
                  <a:pt x="34880" y="0"/>
                </a:cubicBezTo>
                <a:lnTo>
                  <a:pt x="1237" y="3067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39" name="צורה חופשית: צורה 538">
            <a:extLst>
              <a:ext uri="{FF2B5EF4-FFF2-40B4-BE49-F238E27FC236}">
                <a16:creationId xmlns:a16="http://schemas.microsoft.com/office/drawing/2014/main" id="{9D760A21-3EA4-95A8-3063-43F8D6DCE163}"/>
              </a:ext>
            </a:extLst>
          </p:cNvPr>
          <p:cNvSpPr/>
          <p:nvPr/>
        </p:nvSpPr>
        <p:spPr>
          <a:xfrm>
            <a:off x="5042589" y="518349"/>
            <a:ext cx="68784" cy="131032"/>
          </a:xfrm>
          <a:custGeom>
            <a:avLst/>
            <a:gdLst>
              <a:gd name="connsiteX0" fmla="*/ 7692 w 75836"/>
              <a:gd name="connsiteY0" fmla="*/ 0 h 144466"/>
              <a:gd name="connsiteX1" fmla="*/ 51527 w 75836"/>
              <a:gd name="connsiteY1" fmla="*/ 69116 h 144466"/>
              <a:gd name="connsiteX2" fmla="*/ 74236 w 75836"/>
              <a:gd name="connsiteY2" fmla="*/ 121362 h 144466"/>
              <a:gd name="connsiteX3" fmla="*/ 75819 w 75836"/>
              <a:gd name="connsiteY3" fmla="*/ 144466 h 144466"/>
              <a:gd name="connsiteX4" fmla="*/ 65232 w 75836"/>
              <a:gd name="connsiteY4" fmla="*/ 102462 h 144466"/>
              <a:gd name="connsiteX5" fmla="*/ 19616 w 75836"/>
              <a:gd name="connsiteY5" fmla="*/ 62981 h 144466"/>
              <a:gd name="connsiteX6" fmla="*/ 25602 w 75836"/>
              <a:gd name="connsiteY6" fmla="*/ 51157 h 144466"/>
              <a:gd name="connsiteX7" fmla="*/ 13135 w 75836"/>
              <a:gd name="connsiteY7" fmla="*/ 54472 h 144466"/>
              <a:gd name="connsiteX8" fmla="*/ 667 w 75836"/>
              <a:gd name="connsiteY8" fmla="*/ 7619 h 144466"/>
              <a:gd name="connsiteX9" fmla="*/ 7643 w 75836"/>
              <a:gd name="connsiteY9" fmla="*/ 99 h 14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36" h="144466">
                <a:moveTo>
                  <a:pt x="7692" y="0"/>
                </a:moveTo>
                <a:cubicBezTo>
                  <a:pt x="9028" y="33841"/>
                  <a:pt x="33073" y="38541"/>
                  <a:pt x="51527" y="69116"/>
                </a:cubicBezTo>
                <a:cubicBezTo>
                  <a:pt x="69981" y="99692"/>
                  <a:pt x="72356" y="109933"/>
                  <a:pt x="74236" y="121362"/>
                </a:cubicBezTo>
                <a:cubicBezTo>
                  <a:pt x="76116" y="132790"/>
                  <a:pt x="75819" y="144466"/>
                  <a:pt x="75819" y="144466"/>
                </a:cubicBezTo>
                <a:cubicBezTo>
                  <a:pt x="75819" y="144466"/>
                  <a:pt x="75819" y="115672"/>
                  <a:pt x="65232" y="102462"/>
                </a:cubicBezTo>
                <a:cubicBezTo>
                  <a:pt x="54644" y="89253"/>
                  <a:pt x="19616" y="62981"/>
                  <a:pt x="19616" y="62981"/>
                </a:cubicBezTo>
                <a:lnTo>
                  <a:pt x="25602" y="51157"/>
                </a:lnTo>
                <a:lnTo>
                  <a:pt x="13135" y="54472"/>
                </a:lnTo>
                <a:cubicBezTo>
                  <a:pt x="13135" y="54472"/>
                  <a:pt x="-3489" y="16178"/>
                  <a:pt x="667" y="7619"/>
                </a:cubicBezTo>
                <a:cubicBezTo>
                  <a:pt x="4872" y="-990"/>
                  <a:pt x="7643" y="99"/>
                  <a:pt x="7643" y="9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0" name="צורה חופשית: צורה 539">
            <a:extLst>
              <a:ext uri="{FF2B5EF4-FFF2-40B4-BE49-F238E27FC236}">
                <a16:creationId xmlns:a16="http://schemas.microsoft.com/office/drawing/2014/main" id="{08AB3C62-1223-ADDA-992F-F53B5ED31BF1}"/>
              </a:ext>
            </a:extLst>
          </p:cNvPr>
          <p:cNvSpPr/>
          <p:nvPr/>
        </p:nvSpPr>
        <p:spPr>
          <a:xfrm>
            <a:off x="5052213" y="423170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50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8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1" name="צורה חופשית: צורה 540">
            <a:extLst>
              <a:ext uri="{FF2B5EF4-FFF2-40B4-BE49-F238E27FC236}">
                <a16:creationId xmlns:a16="http://schemas.microsoft.com/office/drawing/2014/main" id="{AA8E56A9-E933-2291-CCAF-673E8DC21472}"/>
              </a:ext>
            </a:extLst>
          </p:cNvPr>
          <p:cNvSpPr/>
          <p:nvPr/>
        </p:nvSpPr>
        <p:spPr>
          <a:xfrm>
            <a:off x="5044494" y="423799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50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2" name="צורה חופשית: צורה 541">
            <a:extLst>
              <a:ext uri="{FF2B5EF4-FFF2-40B4-BE49-F238E27FC236}">
                <a16:creationId xmlns:a16="http://schemas.microsoft.com/office/drawing/2014/main" id="{5914F456-2A99-09AD-9FBB-BA08736AE347}"/>
              </a:ext>
            </a:extLst>
          </p:cNvPr>
          <p:cNvSpPr/>
          <p:nvPr/>
        </p:nvSpPr>
        <p:spPr>
          <a:xfrm>
            <a:off x="5040048" y="459335"/>
            <a:ext cx="13606" cy="13615"/>
          </a:xfrm>
          <a:custGeom>
            <a:avLst/>
            <a:gdLst>
              <a:gd name="connsiteX0" fmla="*/ 55 w 15001"/>
              <a:gd name="connsiteY0" fmla="*/ 8465 h 15011"/>
              <a:gd name="connsiteX1" fmla="*/ 8416 w 15001"/>
              <a:gd name="connsiteY1" fmla="*/ 14947 h 15011"/>
              <a:gd name="connsiteX2" fmla="*/ 14947 w 15001"/>
              <a:gd name="connsiteY2" fmla="*/ 6585 h 15011"/>
              <a:gd name="connsiteX3" fmla="*/ 6585 w 15001"/>
              <a:gd name="connsiteY3" fmla="*/ 55 h 15011"/>
              <a:gd name="connsiteX4" fmla="*/ 55 w 15001"/>
              <a:gd name="connsiteY4" fmla="*/ 8416 h 1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1" h="15011">
                <a:moveTo>
                  <a:pt x="55" y="8465"/>
                </a:moveTo>
                <a:cubicBezTo>
                  <a:pt x="549" y="12572"/>
                  <a:pt x="4310" y="15491"/>
                  <a:pt x="8416" y="14947"/>
                </a:cubicBezTo>
                <a:cubicBezTo>
                  <a:pt x="12522" y="14452"/>
                  <a:pt x="15441" y="10692"/>
                  <a:pt x="14947" y="6585"/>
                </a:cubicBezTo>
                <a:cubicBezTo>
                  <a:pt x="14452" y="2479"/>
                  <a:pt x="10692" y="-440"/>
                  <a:pt x="6585" y="55"/>
                </a:cubicBezTo>
                <a:cubicBezTo>
                  <a:pt x="2479" y="549"/>
                  <a:pt x="-440" y="4309"/>
                  <a:pt x="55" y="841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3" name="צורה חופשית: צורה 542">
            <a:extLst>
              <a:ext uri="{FF2B5EF4-FFF2-40B4-BE49-F238E27FC236}">
                <a16:creationId xmlns:a16="http://schemas.microsoft.com/office/drawing/2014/main" id="{FB0D45BF-7C74-B44B-B20D-380AAC5E1B98}"/>
              </a:ext>
            </a:extLst>
          </p:cNvPr>
          <p:cNvSpPr/>
          <p:nvPr/>
        </p:nvSpPr>
        <p:spPr>
          <a:xfrm>
            <a:off x="5104296" y="451830"/>
            <a:ext cx="15917" cy="15917"/>
          </a:xfrm>
          <a:custGeom>
            <a:avLst/>
            <a:gdLst>
              <a:gd name="connsiteX0" fmla="*/ 67 w 17549"/>
              <a:gd name="connsiteY0" fmla="*/ 9863 h 17549"/>
              <a:gd name="connsiteX1" fmla="*/ 9863 w 17549"/>
              <a:gd name="connsiteY1" fmla="*/ 17482 h 17549"/>
              <a:gd name="connsiteX2" fmla="*/ 17482 w 17549"/>
              <a:gd name="connsiteY2" fmla="*/ 7686 h 17549"/>
              <a:gd name="connsiteX3" fmla="*/ 7686 w 17549"/>
              <a:gd name="connsiteY3" fmla="*/ 67 h 17549"/>
              <a:gd name="connsiteX4" fmla="*/ 67 w 17549"/>
              <a:gd name="connsiteY4" fmla="*/ 9863 h 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9" h="17549">
                <a:moveTo>
                  <a:pt x="67" y="9863"/>
                </a:moveTo>
                <a:cubicBezTo>
                  <a:pt x="661" y="14662"/>
                  <a:pt x="5064" y="18076"/>
                  <a:pt x="9863" y="17482"/>
                </a:cubicBezTo>
                <a:cubicBezTo>
                  <a:pt x="14662" y="16889"/>
                  <a:pt x="18076" y="12485"/>
                  <a:pt x="17482" y="7686"/>
                </a:cubicBezTo>
                <a:cubicBezTo>
                  <a:pt x="16888" y="2887"/>
                  <a:pt x="12485" y="-527"/>
                  <a:pt x="7686" y="67"/>
                </a:cubicBezTo>
                <a:cubicBezTo>
                  <a:pt x="2887" y="661"/>
                  <a:pt x="-527" y="5064"/>
                  <a:pt x="67" y="986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4" name="צורה חופשית: צורה 543">
            <a:extLst>
              <a:ext uri="{FF2B5EF4-FFF2-40B4-BE49-F238E27FC236}">
                <a16:creationId xmlns:a16="http://schemas.microsoft.com/office/drawing/2014/main" id="{1A9F80B1-4F6B-A6DC-1FBD-70BE9161D0D4}"/>
              </a:ext>
            </a:extLst>
          </p:cNvPr>
          <p:cNvSpPr/>
          <p:nvPr/>
        </p:nvSpPr>
        <p:spPr>
          <a:xfrm>
            <a:off x="5092240" y="420792"/>
            <a:ext cx="11982" cy="11937"/>
          </a:xfrm>
          <a:custGeom>
            <a:avLst/>
            <a:gdLst>
              <a:gd name="connsiteX0" fmla="*/ 100 w 13210"/>
              <a:gd name="connsiteY0" fmla="*/ 7372 h 13161"/>
              <a:gd name="connsiteX1" fmla="*/ 7422 w 13210"/>
              <a:gd name="connsiteY1" fmla="*/ 13111 h 13161"/>
              <a:gd name="connsiteX2" fmla="*/ 13161 w 13210"/>
              <a:gd name="connsiteY2" fmla="*/ 5789 h 13161"/>
              <a:gd name="connsiteX3" fmla="*/ 5789 w 13210"/>
              <a:gd name="connsiteY3" fmla="*/ 50 h 13161"/>
              <a:gd name="connsiteX4" fmla="*/ 50 w 13210"/>
              <a:gd name="connsiteY4" fmla="*/ 7422 h 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0" h="13161">
                <a:moveTo>
                  <a:pt x="100" y="7372"/>
                </a:moveTo>
                <a:cubicBezTo>
                  <a:pt x="545" y="10984"/>
                  <a:pt x="3860" y="13557"/>
                  <a:pt x="7422" y="13111"/>
                </a:cubicBezTo>
                <a:cubicBezTo>
                  <a:pt x="11034" y="12666"/>
                  <a:pt x="13606" y="9351"/>
                  <a:pt x="13161" y="5789"/>
                </a:cubicBezTo>
                <a:cubicBezTo>
                  <a:pt x="12716" y="2178"/>
                  <a:pt x="9401" y="-395"/>
                  <a:pt x="5789" y="50"/>
                </a:cubicBezTo>
                <a:cubicBezTo>
                  <a:pt x="2177" y="495"/>
                  <a:pt x="-395" y="3761"/>
                  <a:pt x="50" y="742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5" name="צורה חופשית: צורה 544">
            <a:extLst>
              <a:ext uri="{FF2B5EF4-FFF2-40B4-BE49-F238E27FC236}">
                <a16:creationId xmlns:a16="http://schemas.microsoft.com/office/drawing/2014/main" id="{F5D3522F-FF86-EB0E-7093-CDCB84B62017}"/>
              </a:ext>
            </a:extLst>
          </p:cNvPr>
          <p:cNvSpPr/>
          <p:nvPr/>
        </p:nvSpPr>
        <p:spPr>
          <a:xfrm>
            <a:off x="5113376" y="445428"/>
            <a:ext cx="11937" cy="11937"/>
          </a:xfrm>
          <a:custGeom>
            <a:avLst/>
            <a:gdLst>
              <a:gd name="connsiteX0" fmla="*/ 50 w 13161"/>
              <a:gd name="connsiteY0" fmla="*/ 7372 h 13161"/>
              <a:gd name="connsiteX1" fmla="*/ 7372 w 13161"/>
              <a:gd name="connsiteY1" fmla="*/ 13111 h 13161"/>
              <a:gd name="connsiteX2" fmla="*/ 13112 w 13161"/>
              <a:gd name="connsiteY2" fmla="*/ 5789 h 13161"/>
              <a:gd name="connsiteX3" fmla="*/ 5789 w 13161"/>
              <a:gd name="connsiteY3" fmla="*/ 50 h 13161"/>
              <a:gd name="connsiteX4" fmla="*/ 50 w 13161"/>
              <a:gd name="connsiteY4" fmla="*/ 7422 h 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161">
                <a:moveTo>
                  <a:pt x="50" y="7372"/>
                </a:moveTo>
                <a:cubicBezTo>
                  <a:pt x="495" y="10984"/>
                  <a:pt x="3810" y="13557"/>
                  <a:pt x="7372" y="13111"/>
                </a:cubicBezTo>
                <a:cubicBezTo>
                  <a:pt x="10984" y="12666"/>
                  <a:pt x="13557" y="9401"/>
                  <a:pt x="13112" y="5789"/>
                </a:cubicBezTo>
                <a:cubicBezTo>
                  <a:pt x="12666" y="2178"/>
                  <a:pt x="9351" y="-395"/>
                  <a:pt x="5789" y="50"/>
                </a:cubicBezTo>
                <a:cubicBezTo>
                  <a:pt x="2178" y="495"/>
                  <a:pt x="-395" y="3810"/>
                  <a:pt x="50" y="742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6" name="צורה חופשית: צורה 545">
            <a:extLst>
              <a:ext uri="{FF2B5EF4-FFF2-40B4-BE49-F238E27FC236}">
                <a16:creationId xmlns:a16="http://schemas.microsoft.com/office/drawing/2014/main" id="{801A9637-A617-4CF7-9BF7-6A70143192B8}"/>
              </a:ext>
            </a:extLst>
          </p:cNvPr>
          <p:cNvSpPr/>
          <p:nvPr/>
        </p:nvSpPr>
        <p:spPr>
          <a:xfrm>
            <a:off x="5098658" y="429812"/>
            <a:ext cx="24143" cy="24143"/>
          </a:xfrm>
          <a:custGeom>
            <a:avLst/>
            <a:gdLst>
              <a:gd name="connsiteX0" fmla="*/ 99 w 26618"/>
              <a:gd name="connsiteY0" fmla="*/ 14942 h 26618"/>
              <a:gd name="connsiteX1" fmla="*/ 14942 w 26618"/>
              <a:gd name="connsiteY1" fmla="*/ 26519 h 26618"/>
              <a:gd name="connsiteX2" fmla="*/ 26519 w 26618"/>
              <a:gd name="connsiteY2" fmla="*/ 11676 h 26618"/>
              <a:gd name="connsiteX3" fmla="*/ 11676 w 26618"/>
              <a:gd name="connsiteY3" fmla="*/ 99 h 26618"/>
              <a:gd name="connsiteX4" fmla="*/ 99 w 26618"/>
              <a:gd name="connsiteY4" fmla="*/ 14942 h 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8" h="26618">
                <a:moveTo>
                  <a:pt x="99" y="14942"/>
                </a:moveTo>
                <a:cubicBezTo>
                  <a:pt x="990" y="22215"/>
                  <a:pt x="7619" y="27409"/>
                  <a:pt x="14942" y="26519"/>
                </a:cubicBezTo>
                <a:cubicBezTo>
                  <a:pt x="22215" y="25628"/>
                  <a:pt x="27409" y="18949"/>
                  <a:pt x="26519" y="11676"/>
                </a:cubicBezTo>
                <a:cubicBezTo>
                  <a:pt x="25628" y="4404"/>
                  <a:pt x="18949" y="-791"/>
                  <a:pt x="11676" y="99"/>
                </a:cubicBezTo>
                <a:cubicBezTo>
                  <a:pt x="4404" y="990"/>
                  <a:pt x="-791" y="7669"/>
                  <a:pt x="99" y="149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7" name="צורה חופשית: צורה 546">
            <a:extLst>
              <a:ext uri="{FF2B5EF4-FFF2-40B4-BE49-F238E27FC236}">
                <a16:creationId xmlns:a16="http://schemas.microsoft.com/office/drawing/2014/main" id="{FFC54FF0-2D9C-856D-2280-049100B5F800}"/>
              </a:ext>
            </a:extLst>
          </p:cNvPr>
          <p:cNvSpPr/>
          <p:nvPr/>
        </p:nvSpPr>
        <p:spPr>
          <a:xfrm>
            <a:off x="5095247" y="435421"/>
            <a:ext cx="24143" cy="24143"/>
          </a:xfrm>
          <a:custGeom>
            <a:avLst/>
            <a:gdLst>
              <a:gd name="connsiteX0" fmla="*/ 99 w 26618"/>
              <a:gd name="connsiteY0" fmla="*/ 14942 h 26618"/>
              <a:gd name="connsiteX1" fmla="*/ 14942 w 26618"/>
              <a:gd name="connsiteY1" fmla="*/ 26519 h 26618"/>
              <a:gd name="connsiteX2" fmla="*/ 26519 w 26618"/>
              <a:gd name="connsiteY2" fmla="*/ 11676 h 26618"/>
              <a:gd name="connsiteX3" fmla="*/ 11677 w 26618"/>
              <a:gd name="connsiteY3" fmla="*/ 99 h 26618"/>
              <a:gd name="connsiteX4" fmla="*/ 99 w 26618"/>
              <a:gd name="connsiteY4" fmla="*/ 14942 h 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8" h="26618">
                <a:moveTo>
                  <a:pt x="99" y="14942"/>
                </a:moveTo>
                <a:cubicBezTo>
                  <a:pt x="990" y="22215"/>
                  <a:pt x="7620" y="27409"/>
                  <a:pt x="14942" y="26519"/>
                </a:cubicBezTo>
                <a:cubicBezTo>
                  <a:pt x="22215" y="25628"/>
                  <a:pt x="27410" y="18999"/>
                  <a:pt x="26519" y="11676"/>
                </a:cubicBezTo>
                <a:cubicBezTo>
                  <a:pt x="25628" y="4404"/>
                  <a:pt x="18949" y="-791"/>
                  <a:pt x="11677" y="99"/>
                </a:cubicBezTo>
                <a:cubicBezTo>
                  <a:pt x="4404" y="990"/>
                  <a:pt x="-791" y="7669"/>
                  <a:pt x="99" y="149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8" name="צורה חופשית: צורה 547">
            <a:extLst>
              <a:ext uri="{FF2B5EF4-FFF2-40B4-BE49-F238E27FC236}">
                <a16:creationId xmlns:a16="http://schemas.microsoft.com/office/drawing/2014/main" id="{E8424A38-38D3-A71F-5F53-03CF7D4021ED}"/>
              </a:ext>
            </a:extLst>
          </p:cNvPr>
          <p:cNvSpPr/>
          <p:nvPr/>
        </p:nvSpPr>
        <p:spPr>
          <a:xfrm>
            <a:off x="5104985" y="423260"/>
            <a:ext cx="11983" cy="11937"/>
          </a:xfrm>
          <a:custGeom>
            <a:avLst/>
            <a:gdLst>
              <a:gd name="connsiteX0" fmla="*/ 100 w 13211"/>
              <a:gd name="connsiteY0" fmla="*/ 7372 h 13161"/>
              <a:gd name="connsiteX1" fmla="*/ 7422 w 13211"/>
              <a:gd name="connsiteY1" fmla="*/ 13111 h 13161"/>
              <a:gd name="connsiteX2" fmla="*/ 13161 w 13211"/>
              <a:gd name="connsiteY2" fmla="*/ 5789 h 13161"/>
              <a:gd name="connsiteX3" fmla="*/ 5789 w 13211"/>
              <a:gd name="connsiteY3" fmla="*/ 50 h 13161"/>
              <a:gd name="connsiteX4" fmla="*/ 50 w 13211"/>
              <a:gd name="connsiteY4" fmla="*/ 7422 h 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1" h="13161">
                <a:moveTo>
                  <a:pt x="100" y="7372"/>
                </a:moveTo>
                <a:cubicBezTo>
                  <a:pt x="545" y="10984"/>
                  <a:pt x="3860" y="13557"/>
                  <a:pt x="7422" y="13111"/>
                </a:cubicBezTo>
                <a:cubicBezTo>
                  <a:pt x="11034" y="12666"/>
                  <a:pt x="13606" y="9351"/>
                  <a:pt x="13161" y="5789"/>
                </a:cubicBezTo>
                <a:cubicBezTo>
                  <a:pt x="12716" y="2178"/>
                  <a:pt x="9401" y="-395"/>
                  <a:pt x="5789" y="50"/>
                </a:cubicBezTo>
                <a:cubicBezTo>
                  <a:pt x="2178" y="495"/>
                  <a:pt x="-395" y="3761"/>
                  <a:pt x="50" y="742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49" name="צורה חופשית: צורה 548">
            <a:extLst>
              <a:ext uri="{FF2B5EF4-FFF2-40B4-BE49-F238E27FC236}">
                <a16:creationId xmlns:a16="http://schemas.microsoft.com/office/drawing/2014/main" id="{9BF3AE66-92D5-24B1-AD8B-70CC0072BCD1}"/>
              </a:ext>
            </a:extLst>
          </p:cNvPr>
          <p:cNvSpPr/>
          <p:nvPr/>
        </p:nvSpPr>
        <p:spPr>
          <a:xfrm>
            <a:off x="5103953" y="462614"/>
            <a:ext cx="11937" cy="11983"/>
          </a:xfrm>
          <a:custGeom>
            <a:avLst/>
            <a:gdLst>
              <a:gd name="connsiteX0" fmla="*/ 50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42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50" y="7422"/>
                </a:moveTo>
                <a:cubicBezTo>
                  <a:pt x="495" y="11034"/>
                  <a:pt x="3810" y="13606"/>
                  <a:pt x="7372" y="13161"/>
                </a:cubicBezTo>
                <a:cubicBezTo>
                  <a:pt x="10984" y="12716"/>
                  <a:pt x="13557" y="9401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42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0" name="צורה חופשית: צורה 549">
            <a:extLst>
              <a:ext uri="{FF2B5EF4-FFF2-40B4-BE49-F238E27FC236}">
                <a16:creationId xmlns:a16="http://schemas.microsoft.com/office/drawing/2014/main" id="{4B6884FC-D7F2-40F6-44C8-421FB3364A02}"/>
              </a:ext>
            </a:extLst>
          </p:cNvPr>
          <p:cNvSpPr/>
          <p:nvPr/>
        </p:nvSpPr>
        <p:spPr>
          <a:xfrm>
            <a:off x="5098927" y="422631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2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01"/>
                  <a:pt x="13112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8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1" name="צורה חופשית: צורה 550">
            <a:extLst>
              <a:ext uri="{FF2B5EF4-FFF2-40B4-BE49-F238E27FC236}">
                <a16:creationId xmlns:a16="http://schemas.microsoft.com/office/drawing/2014/main" id="{E589C3DB-44D1-D1A9-6D85-538AAEC1F5B5}"/>
              </a:ext>
            </a:extLst>
          </p:cNvPr>
          <p:cNvSpPr/>
          <p:nvPr/>
        </p:nvSpPr>
        <p:spPr>
          <a:xfrm>
            <a:off x="5052169" y="458576"/>
            <a:ext cx="47207" cy="77104"/>
          </a:xfrm>
          <a:custGeom>
            <a:avLst/>
            <a:gdLst>
              <a:gd name="connsiteX0" fmla="*/ 51998 w 52047"/>
              <a:gd name="connsiteY0" fmla="*/ 36117 h 85009"/>
              <a:gd name="connsiteX1" fmla="*/ 45072 w 52047"/>
              <a:gd name="connsiteY1" fmla="*/ 66148 h 85009"/>
              <a:gd name="connsiteX2" fmla="*/ 42796 w 52047"/>
              <a:gd name="connsiteY2" fmla="*/ 75993 h 85009"/>
              <a:gd name="connsiteX3" fmla="*/ 28696 w 52047"/>
              <a:gd name="connsiteY3" fmla="*/ 84998 h 85009"/>
              <a:gd name="connsiteX4" fmla="*/ 3562 w 52047"/>
              <a:gd name="connsiteY4" fmla="*/ 70551 h 85009"/>
              <a:gd name="connsiteX5" fmla="*/ 0 w 52047"/>
              <a:gd name="connsiteY5" fmla="*/ 62635 h 85009"/>
              <a:gd name="connsiteX6" fmla="*/ 1682 w 52047"/>
              <a:gd name="connsiteY6" fmla="*/ 0 h 85009"/>
              <a:gd name="connsiteX7" fmla="*/ 52048 w 52047"/>
              <a:gd name="connsiteY7" fmla="*/ 36067 h 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7" h="85009">
                <a:moveTo>
                  <a:pt x="51998" y="36117"/>
                </a:moveTo>
                <a:lnTo>
                  <a:pt x="45072" y="66148"/>
                </a:lnTo>
                <a:lnTo>
                  <a:pt x="42796" y="75993"/>
                </a:lnTo>
                <a:cubicBezTo>
                  <a:pt x="42796" y="75993"/>
                  <a:pt x="38195" y="85394"/>
                  <a:pt x="28696" y="84998"/>
                </a:cubicBezTo>
                <a:cubicBezTo>
                  <a:pt x="14942" y="84503"/>
                  <a:pt x="7421" y="76785"/>
                  <a:pt x="3562" y="70551"/>
                </a:cubicBezTo>
                <a:cubicBezTo>
                  <a:pt x="891" y="66197"/>
                  <a:pt x="0" y="62635"/>
                  <a:pt x="0" y="62635"/>
                </a:cubicBezTo>
                <a:lnTo>
                  <a:pt x="1682" y="0"/>
                </a:lnTo>
                <a:lnTo>
                  <a:pt x="52048" y="36067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2" name="צורה חופשית: צורה 551">
            <a:extLst>
              <a:ext uri="{FF2B5EF4-FFF2-40B4-BE49-F238E27FC236}">
                <a16:creationId xmlns:a16="http://schemas.microsoft.com/office/drawing/2014/main" id="{FDC91A9A-EBA1-7E3B-7768-BADBE2D61CA9}"/>
              </a:ext>
            </a:extLst>
          </p:cNvPr>
          <p:cNvSpPr/>
          <p:nvPr/>
        </p:nvSpPr>
        <p:spPr>
          <a:xfrm>
            <a:off x="5052169" y="458576"/>
            <a:ext cx="47207" cy="63990"/>
          </a:xfrm>
          <a:custGeom>
            <a:avLst/>
            <a:gdLst>
              <a:gd name="connsiteX0" fmla="*/ 51998 w 52047"/>
              <a:gd name="connsiteY0" fmla="*/ 36117 h 70551"/>
              <a:gd name="connsiteX1" fmla="*/ 45072 w 52047"/>
              <a:gd name="connsiteY1" fmla="*/ 66148 h 70551"/>
              <a:gd name="connsiteX2" fmla="*/ 3562 w 52047"/>
              <a:gd name="connsiteY2" fmla="*/ 70551 h 70551"/>
              <a:gd name="connsiteX3" fmla="*/ 0 w 52047"/>
              <a:gd name="connsiteY3" fmla="*/ 62635 h 70551"/>
              <a:gd name="connsiteX4" fmla="*/ 1682 w 52047"/>
              <a:gd name="connsiteY4" fmla="*/ 0 h 70551"/>
              <a:gd name="connsiteX5" fmla="*/ 52048 w 52047"/>
              <a:gd name="connsiteY5" fmla="*/ 36067 h 7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47" h="70551">
                <a:moveTo>
                  <a:pt x="51998" y="36117"/>
                </a:moveTo>
                <a:lnTo>
                  <a:pt x="45072" y="66148"/>
                </a:lnTo>
                <a:cubicBezTo>
                  <a:pt x="26469" y="65109"/>
                  <a:pt x="3414" y="30971"/>
                  <a:pt x="3562" y="70551"/>
                </a:cubicBezTo>
                <a:cubicBezTo>
                  <a:pt x="891" y="66197"/>
                  <a:pt x="0" y="62635"/>
                  <a:pt x="0" y="62635"/>
                </a:cubicBezTo>
                <a:lnTo>
                  <a:pt x="1682" y="0"/>
                </a:lnTo>
                <a:lnTo>
                  <a:pt x="52048" y="36067"/>
                </a:ln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3" name="צורה חופשית: צורה 552">
            <a:extLst>
              <a:ext uri="{FF2B5EF4-FFF2-40B4-BE49-F238E27FC236}">
                <a16:creationId xmlns:a16="http://schemas.microsoft.com/office/drawing/2014/main" id="{1EA79BF2-CCA5-FF03-088E-FED3DE28ED42}"/>
              </a:ext>
            </a:extLst>
          </p:cNvPr>
          <p:cNvSpPr/>
          <p:nvPr/>
        </p:nvSpPr>
        <p:spPr>
          <a:xfrm>
            <a:off x="5045303" y="419985"/>
            <a:ext cx="69734" cy="96719"/>
          </a:xfrm>
          <a:custGeom>
            <a:avLst/>
            <a:gdLst>
              <a:gd name="connsiteX0" fmla="*/ 0 w 76883"/>
              <a:gd name="connsiteY0" fmla="*/ 38442 h 106635"/>
              <a:gd name="connsiteX1" fmla="*/ 38442 w 76883"/>
              <a:gd name="connsiteY1" fmla="*/ 0 h 106635"/>
              <a:gd name="connsiteX2" fmla="*/ 76884 w 76883"/>
              <a:gd name="connsiteY2" fmla="*/ 38442 h 106635"/>
              <a:gd name="connsiteX3" fmla="*/ 76884 w 76883"/>
              <a:gd name="connsiteY3" fmla="*/ 60260 h 106635"/>
              <a:gd name="connsiteX4" fmla="*/ 54422 w 76883"/>
              <a:gd name="connsiteY4" fmla="*/ 106222 h 106635"/>
              <a:gd name="connsiteX5" fmla="*/ 0 w 76883"/>
              <a:gd name="connsiteY5" fmla="*/ 38442 h 1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83" h="106635">
                <a:moveTo>
                  <a:pt x="0" y="38442"/>
                </a:moveTo>
                <a:cubicBezTo>
                  <a:pt x="0" y="17217"/>
                  <a:pt x="17217" y="0"/>
                  <a:pt x="38442" y="0"/>
                </a:cubicBezTo>
                <a:cubicBezTo>
                  <a:pt x="59667" y="0"/>
                  <a:pt x="76884" y="17217"/>
                  <a:pt x="76884" y="38442"/>
                </a:cubicBezTo>
                <a:lnTo>
                  <a:pt x="76884" y="60260"/>
                </a:lnTo>
                <a:cubicBezTo>
                  <a:pt x="76884" y="85641"/>
                  <a:pt x="66197" y="110131"/>
                  <a:pt x="54422" y="106222"/>
                </a:cubicBezTo>
                <a:cubicBezTo>
                  <a:pt x="41707" y="101968"/>
                  <a:pt x="0" y="76636"/>
                  <a:pt x="0" y="384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4" name="צורה חופשית: צורה 553">
            <a:extLst>
              <a:ext uri="{FF2B5EF4-FFF2-40B4-BE49-F238E27FC236}">
                <a16:creationId xmlns:a16="http://schemas.microsoft.com/office/drawing/2014/main" id="{EC158562-A986-35AA-3AD6-920BB93C2CB8}"/>
              </a:ext>
            </a:extLst>
          </p:cNvPr>
          <p:cNvSpPr/>
          <p:nvPr/>
        </p:nvSpPr>
        <p:spPr>
          <a:xfrm>
            <a:off x="5045303" y="420478"/>
            <a:ext cx="59020" cy="95921"/>
          </a:xfrm>
          <a:custGeom>
            <a:avLst/>
            <a:gdLst>
              <a:gd name="connsiteX0" fmla="*/ 0 w 65071"/>
              <a:gd name="connsiteY0" fmla="*/ 37898 h 105755"/>
              <a:gd name="connsiteX1" fmla="*/ 32258 w 65071"/>
              <a:gd name="connsiteY1" fmla="*/ 0 h 105755"/>
              <a:gd name="connsiteX2" fmla="*/ 60211 w 65071"/>
              <a:gd name="connsiteY2" fmla="*/ 44379 h 105755"/>
              <a:gd name="connsiteX3" fmla="*/ 64713 w 65071"/>
              <a:gd name="connsiteY3" fmla="*/ 65703 h 105755"/>
              <a:gd name="connsiteX4" fmla="*/ 60161 w 65071"/>
              <a:gd name="connsiteY4" fmla="*/ 75103 h 105755"/>
              <a:gd name="connsiteX5" fmla="*/ 55313 w 65071"/>
              <a:gd name="connsiteY5" fmla="*/ 105629 h 105755"/>
              <a:gd name="connsiteX6" fmla="*/ 54422 w 65071"/>
              <a:gd name="connsiteY6" fmla="*/ 105728 h 105755"/>
              <a:gd name="connsiteX7" fmla="*/ 0 w 65071"/>
              <a:gd name="connsiteY7" fmla="*/ 37947 h 10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71" h="105755">
                <a:moveTo>
                  <a:pt x="0" y="37898"/>
                </a:moveTo>
                <a:cubicBezTo>
                  <a:pt x="0" y="18800"/>
                  <a:pt x="13952" y="2968"/>
                  <a:pt x="32258" y="0"/>
                </a:cubicBezTo>
                <a:cubicBezTo>
                  <a:pt x="48090" y="3216"/>
                  <a:pt x="60557" y="21818"/>
                  <a:pt x="60211" y="44379"/>
                </a:cubicBezTo>
                <a:cubicBezTo>
                  <a:pt x="60013" y="57044"/>
                  <a:pt x="62338" y="59023"/>
                  <a:pt x="64713" y="65703"/>
                </a:cubicBezTo>
                <a:cubicBezTo>
                  <a:pt x="66643" y="71095"/>
                  <a:pt x="60161" y="71887"/>
                  <a:pt x="60161" y="75103"/>
                </a:cubicBezTo>
                <a:cubicBezTo>
                  <a:pt x="60161" y="88807"/>
                  <a:pt x="58331" y="96130"/>
                  <a:pt x="55313" y="105629"/>
                </a:cubicBezTo>
                <a:cubicBezTo>
                  <a:pt x="55016" y="105629"/>
                  <a:pt x="54670" y="105827"/>
                  <a:pt x="54422" y="105728"/>
                </a:cubicBezTo>
                <a:cubicBezTo>
                  <a:pt x="41757" y="101374"/>
                  <a:pt x="0" y="76142"/>
                  <a:pt x="0" y="37947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5" name="צורה חופשית: צורה 554">
            <a:extLst>
              <a:ext uri="{FF2B5EF4-FFF2-40B4-BE49-F238E27FC236}">
                <a16:creationId xmlns:a16="http://schemas.microsoft.com/office/drawing/2014/main" id="{8563EE2B-0436-1172-51B4-A3D713793E31}"/>
              </a:ext>
            </a:extLst>
          </p:cNvPr>
          <p:cNvSpPr/>
          <p:nvPr/>
        </p:nvSpPr>
        <p:spPr>
          <a:xfrm>
            <a:off x="5043309" y="458537"/>
            <a:ext cx="11282" cy="25606"/>
          </a:xfrm>
          <a:custGeom>
            <a:avLst/>
            <a:gdLst>
              <a:gd name="connsiteX0" fmla="*/ 5909 w 12439"/>
              <a:gd name="connsiteY0" fmla="*/ 43 h 28231"/>
              <a:gd name="connsiteX1" fmla="*/ 10658 w 12439"/>
              <a:gd name="connsiteY1" fmla="*/ 1231 h 28231"/>
              <a:gd name="connsiteX2" fmla="*/ 10658 w 12439"/>
              <a:gd name="connsiteY2" fmla="*/ 14688 h 28231"/>
              <a:gd name="connsiteX3" fmla="*/ 12439 w 12439"/>
              <a:gd name="connsiteY3" fmla="*/ 27452 h 28231"/>
              <a:gd name="connsiteX4" fmla="*/ 10213 w 12439"/>
              <a:gd name="connsiteY4" fmla="*/ 28194 h 28231"/>
              <a:gd name="connsiteX5" fmla="*/ 4573 w 12439"/>
              <a:gd name="connsiteY5" fmla="*/ 24632 h 28231"/>
              <a:gd name="connsiteX6" fmla="*/ 170 w 12439"/>
              <a:gd name="connsiteY6" fmla="*/ 7316 h 28231"/>
              <a:gd name="connsiteX7" fmla="*/ 5859 w 12439"/>
              <a:gd name="connsiteY7" fmla="*/ 43 h 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9" h="28231">
                <a:moveTo>
                  <a:pt x="5909" y="43"/>
                </a:moveTo>
                <a:cubicBezTo>
                  <a:pt x="7690" y="-155"/>
                  <a:pt x="9372" y="340"/>
                  <a:pt x="10658" y="1231"/>
                </a:cubicBezTo>
                <a:cubicBezTo>
                  <a:pt x="7838" y="2369"/>
                  <a:pt x="5909" y="10384"/>
                  <a:pt x="10658" y="14688"/>
                </a:cubicBezTo>
                <a:cubicBezTo>
                  <a:pt x="4820" y="20872"/>
                  <a:pt x="11846" y="26859"/>
                  <a:pt x="12439" y="27452"/>
                </a:cubicBezTo>
                <a:cubicBezTo>
                  <a:pt x="11796" y="27848"/>
                  <a:pt x="11005" y="28096"/>
                  <a:pt x="10213" y="28194"/>
                </a:cubicBezTo>
                <a:cubicBezTo>
                  <a:pt x="7591" y="28491"/>
                  <a:pt x="5167" y="26958"/>
                  <a:pt x="4573" y="24632"/>
                </a:cubicBezTo>
                <a:lnTo>
                  <a:pt x="170" y="7316"/>
                </a:lnTo>
                <a:cubicBezTo>
                  <a:pt x="-721" y="3902"/>
                  <a:pt x="2000" y="489"/>
                  <a:pt x="5859" y="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6" name="צורה חופשית: צורה 555">
            <a:extLst>
              <a:ext uri="{FF2B5EF4-FFF2-40B4-BE49-F238E27FC236}">
                <a16:creationId xmlns:a16="http://schemas.microsoft.com/office/drawing/2014/main" id="{5D37A71E-8326-8D59-6450-4014847C45AF}"/>
              </a:ext>
            </a:extLst>
          </p:cNvPr>
          <p:cNvSpPr/>
          <p:nvPr/>
        </p:nvSpPr>
        <p:spPr>
          <a:xfrm>
            <a:off x="5043354" y="458497"/>
            <a:ext cx="11282" cy="25600"/>
          </a:xfrm>
          <a:custGeom>
            <a:avLst/>
            <a:gdLst>
              <a:gd name="connsiteX0" fmla="*/ 7047 w 12439"/>
              <a:gd name="connsiteY0" fmla="*/ 15326 h 28225"/>
              <a:gd name="connsiteX1" fmla="*/ 12439 w 12439"/>
              <a:gd name="connsiteY1" fmla="*/ 27447 h 28225"/>
              <a:gd name="connsiteX2" fmla="*/ 10213 w 12439"/>
              <a:gd name="connsiteY2" fmla="*/ 28189 h 28225"/>
              <a:gd name="connsiteX3" fmla="*/ 4573 w 12439"/>
              <a:gd name="connsiteY3" fmla="*/ 24627 h 28225"/>
              <a:gd name="connsiteX4" fmla="*/ 170 w 12439"/>
              <a:gd name="connsiteY4" fmla="*/ 7311 h 28225"/>
              <a:gd name="connsiteX5" fmla="*/ 5859 w 12439"/>
              <a:gd name="connsiteY5" fmla="*/ 38 h 28225"/>
              <a:gd name="connsiteX6" fmla="*/ 9817 w 12439"/>
              <a:gd name="connsiteY6" fmla="*/ 780 h 28225"/>
              <a:gd name="connsiteX7" fmla="*/ 8729 w 12439"/>
              <a:gd name="connsiteY7" fmla="*/ 780 h 28225"/>
              <a:gd name="connsiteX8" fmla="*/ 7096 w 12439"/>
              <a:gd name="connsiteY8" fmla="*/ 15276 h 2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9" h="28225">
                <a:moveTo>
                  <a:pt x="7047" y="15326"/>
                </a:moveTo>
                <a:cubicBezTo>
                  <a:pt x="2050" y="25270"/>
                  <a:pt x="10164" y="27447"/>
                  <a:pt x="12439" y="27447"/>
                </a:cubicBezTo>
                <a:cubicBezTo>
                  <a:pt x="11846" y="27744"/>
                  <a:pt x="10906" y="28140"/>
                  <a:pt x="10213" y="28189"/>
                </a:cubicBezTo>
                <a:cubicBezTo>
                  <a:pt x="7591" y="28486"/>
                  <a:pt x="5167" y="26952"/>
                  <a:pt x="4573" y="24627"/>
                </a:cubicBezTo>
                <a:lnTo>
                  <a:pt x="170" y="7311"/>
                </a:lnTo>
                <a:cubicBezTo>
                  <a:pt x="-721" y="3897"/>
                  <a:pt x="2000" y="483"/>
                  <a:pt x="5859" y="38"/>
                </a:cubicBezTo>
                <a:cubicBezTo>
                  <a:pt x="7294" y="-111"/>
                  <a:pt x="8630" y="186"/>
                  <a:pt x="9817" y="780"/>
                </a:cubicBezTo>
                <a:cubicBezTo>
                  <a:pt x="9471" y="780"/>
                  <a:pt x="9075" y="780"/>
                  <a:pt x="8729" y="780"/>
                </a:cubicBezTo>
                <a:cubicBezTo>
                  <a:pt x="5018" y="1176"/>
                  <a:pt x="-4531" y="3847"/>
                  <a:pt x="7096" y="15276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7" name="צורה חופשית: צורה 556">
            <a:extLst>
              <a:ext uri="{FF2B5EF4-FFF2-40B4-BE49-F238E27FC236}">
                <a16:creationId xmlns:a16="http://schemas.microsoft.com/office/drawing/2014/main" id="{A100917E-6F0F-270F-78E0-F65037B2B9E7}"/>
              </a:ext>
            </a:extLst>
          </p:cNvPr>
          <p:cNvSpPr/>
          <p:nvPr/>
        </p:nvSpPr>
        <p:spPr>
          <a:xfrm>
            <a:off x="5045160" y="457954"/>
            <a:ext cx="11182" cy="25426"/>
          </a:xfrm>
          <a:custGeom>
            <a:avLst/>
            <a:gdLst>
              <a:gd name="connsiteX0" fmla="*/ 5847 w 12328"/>
              <a:gd name="connsiteY0" fmla="*/ 43 h 28033"/>
              <a:gd name="connsiteX1" fmla="*/ 10547 w 12328"/>
              <a:gd name="connsiteY1" fmla="*/ 1231 h 28033"/>
              <a:gd name="connsiteX2" fmla="*/ 10547 w 12328"/>
              <a:gd name="connsiteY2" fmla="*/ 14589 h 28033"/>
              <a:gd name="connsiteX3" fmla="*/ 12328 w 12328"/>
              <a:gd name="connsiteY3" fmla="*/ 27254 h 28033"/>
              <a:gd name="connsiteX4" fmla="*/ 10102 w 12328"/>
              <a:gd name="connsiteY4" fmla="*/ 27997 h 28033"/>
              <a:gd name="connsiteX5" fmla="*/ 4511 w 12328"/>
              <a:gd name="connsiteY5" fmla="*/ 24484 h 28033"/>
              <a:gd name="connsiteX6" fmla="*/ 157 w 12328"/>
              <a:gd name="connsiteY6" fmla="*/ 7267 h 28033"/>
              <a:gd name="connsiteX7" fmla="*/ 5847 w 12328"/>
              <a:gd name="connsiteY7" fmla="*/ 43 h 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" h="28033">
                <a:moveTo>
                  <a:pt x="5847" y="43"/>
                </a:moveTo>
                <a:cubicBezTo>
                  <a:pt x="7628" y="-155"/>
                  <a:pt x="9261" y="340"/>
                  <a:pt x="10547" y="1231"/>
                </a:cubicBezTo>
                <a:cubicBezTo>
                  <a:pt x="7776" y="2369"/>
                  <a:pt x="5847" y="10334"/>
                  <a:pt x="10547" y="14589"/>
                </a:cubicBezTo>
                <a:cubicBezTo>
                  <a:pt x="4758" y="20773"/>
                  <a:pt x="11734" y="26661"/>
                  <a:pt x="12328" y="27254"/>
                </a:cubicBezTo>
                <a:cubicBezTo>
                  <a:pt x="11685" y="27650"/>
                  <a:pt x="10943" y="27898"/>
                  <a:pt x="10102" y="27997"/>
                </a:cubicBezTo>
                <a:cubicBezTo>
                  <a:pt x="7480" y="28293"/>
                  <a:pt x="5105" y="26760"/>
                  <a:pt x="4511" y="24484"/>
                </a:cubicBezTo>
                <a:lnTo>
                  <a:pt x="157" y="7267"/>
                </a:lnTo>
                <a:cubicBezTo>
                  <a:pt x="-684" y="3853"/>
                  <a:pt x="1938" y="489"/>
                  <a:pt x="5847" y="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8" name="צורה חופשית: צורה 557">
            <a:extLst>
              <a:ext uri="{FF2B5EF4-FFF2-40B4-BE49-F238E27FC236}">
                <a16:creationId xmlns:a16="http://schemas.microsoft.com/office/drawing/2014/main" id="{2C03D7D2-84CB-D3CF-8E11-79CB8079C23E}"/>
              </a:ext>
            </a:extLst>
          </p:cNvPr>
          <p:cNvSpPr/>
          <p:nvPr/>
        </p:nvSpPr>
        <p:spPr>
          <a:xfrm>
            <a:off x="5045206" y="457959"/>
            <a:ext cx="11182" cy="25421"/>
          </a:xfrm>
          <a:custGeom>
            <a:avLst/>
            <a:gdLst>
              <a:gd name="connsiteX0" fmla="*/ 6985 w 12328"/>
              <a:gd name="connsiteY0" fmla="*/ 15177 h 28027"/>
              <a:gd name="connsiteX1" fmla="*/ 12328 w 12328"/>
              <a:gd name="connsiteY1" fmla="*/ 27249 h 28027"/>
              <a:gd name="connsiteX2" fmla="*/ 10102 w 12328"/>
              <a:gd name="connsiteY2" fmla="*/ 27991 h 28027"/>
              <a:gd name="connsiteX3" fmla="*/ 4511 w 12328"/>
              <a:gd name="connsiteY3" fmla="*/ 24478 h 28027"/>
              <a:gd name="connsiteX4" fmla="*/ 157 w 12328"/>
              <a:gd name="connsiteY4" fmla="*/ 7261 h 28027"/>
              <a:gd name="connsiteX5" fmla="*/ 5847 w 12328"/>
              <a:gd name="connsiteY5" fmla="*/ 38 h 28027"/>
              <a:gd name="connsiteX6" fmla="*/ 9755 w 12328"/>
              <a:gd name="connsiteY6" fmla="*/ 780 h 28027"/>
              <a:gd name="connsiteX7" fmla="*/ 8667 w 12328"/>
              <a:gd name="connsiteY7" fmla="*/ 780 h 28027"/>
              <a:gd name="connsiteX8" fmla="*/ 7034 w 12328"/>
              <a:gd name="connsiteY8" fmla="*/ 15177 h 2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8" h="28027">
                <a:moveTo>
                  <a:pt x="6985" y="15177"/>
                </a:moveTo>
                <a:cubicBezTo>
                  <a:pt x="2037" y="25072"/>
                  <a:pt x="10102" y="27199"/>
                  <a:pt x="12328" y="27249"/>
                </a:cubicBezTo>
                <a:cubicBezTo>
                  <a:pt x="11734" y="27546"/>
                  <a:pt x="10844" y="27892"/>
                  <a:pt x="10102" y="27991"/>
                </a:cubicBezTo>
                <a:cubicBezTo>
                  <a:pt x="7480" y="28288"/>
                  <a:pt x="5105" y="26754"/>
                  <a:pt x="4511" y="24478"/>
                </a:cubicBezTo>
                <a:lnTo>
                  <a:pt x="157" y="7261"/>
                </a:lnTo>
                <a:cubicBezTo>
                  <a:pt x="-684" y="3847"/>
                  <a:pt x="1938" y="483"/>
                  <a:pt x="5847" y="38"/>
                </a:cubicBezTo>
                <a:cubicBezTo>
                  <a:pt x="7282" y="-111"/>
                  <a:pt x="8618" y="186"/>
                  <a:pt x="9755" y="780"/>
                </a:cubicBezTo>
                <a:cubicBezTo>
                  <a:pt x="9409" y="780"/>
                  <a:pt x="9013" y="780"/>
                  <a:pt x="8667" y="780"/>
                </a:cubicBezTo>
                <a:cubicBezTo>
                  <a:pt x="4956" y="1176"/>
                  <a:pt x="-4543" y="3847"/>
                  <a:pt x="7034" y="1517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59" name="צורה חופשית: צורה 558">
            <a:extLst>
              <a:ext uri="{FF2B5EF4-FFF2-40B4-BE49-F238E27FC236}">
                <a16:creationId xmlns:a16="http://schemas.microsoft.com/office/drawing/2014/main" id="{13FC2AD3-CE2D-F4F4-1D22-84E413A0070D}"/>
              </a:ext>
            </a:extLst>
          </p:cNvPr>
          <p:cNvSpPr/>
          <p:nvPr/>
        </p:nvSpPr>
        <p:spPr>
          <a:xfrm>
            <a:off x="5034084" y="436991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01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761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0" name="צורה חופשית: צורה 559">
            <a:extLst>
              <a:ext uri="{FF2B5EF4-FFF2-40B4-BE49-F238E27FC236}">
                <a16:creationId xmlns:a16="http://schemas.microsoft.com/office/drawing/2014/main" id="{EDD27D3A-DA5F-8AE4-A37E-B272744F2019}"/>
              </a:ext>
            </a:extLst>
          </p:cNvPr>
          <p:cNvSpPr/>
          <p:nvPr/>
        </p:nvSpPr>
        <p:spPr>
          <a:xfrm>
            <a:off x="5037450" y="455076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50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1" name="צורה חופשית: צורה 560">
            <a:extLst>
              <a:ext uri="{FF2B5EF4-FFF2-40B4-BE49-F238E27FC236}">
                <a16:creationId xmlns:a16="http://schemas.microsoft.com/office/drawing/2014/main" id="{DE220742-E661-F9F8-8573-C1EA82A0D86E}"/>
              </a:ext>
            </a:extLst>
          </p:cNvPr>
          <p:cNvSpPr/>
          <p:nvPr/>
        </p:nvSpPr>
        <p:spPr>
          <a:xfrm>
            <a:off x="5047815" y="428106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1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01"/>
                  <a:pt x="13111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2" name="צורה חופשית: צורה 561">
            <a:extLst>
              <a:ext uri="{FF2B5EF4-FFF2-40B4-BE49-F238E27FC236}">
                <a16:creationId xmlns:a16="http://schemas.microsoft.com/office/drawing/2014/main" id="{C6ACF139-EE66-F77D-B74B-184DC9700DF5}"/>
              </a:ext>
            </a:extLst>
          </p:cNvPr>
          <p:cNvSpPr/>
          <p:nvPr/>
        </p:nvSpPr>
        <p:spPr>
          <a:xfrm>
            <a:off x="5039245" y="429408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2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01"/>
                  <a:pt x="13112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3" name="צורה חופשית: צורה 562">
            <a:extLst>
              <a:ext uri="{FF2B5EF4-FFF2-40B4-BE49-F238E27FC236}">
                <a16:creationId xmlns:a16="http://schemas.microsoft.com/office/drawing/2014/main" id="{AEC76ADE-483B-BEF0-F832-DBA76A010F9F}"/>
              </a:ext>
            </a:extLst>
          </p:cNvPr>
          <p:cNvSpPr/>
          <p:nvPr/>
        </p:nvSpPr>
        <p:spPr>
          <a:xfrm>
            <a:off x="5034762" y="442246"/>
            <a:ext cx="10627" cy="10582"/>
          </a:xfrm>
          <a:custGeom>
            <a:avLst/>
            <a:gdLst>
              <a:gd name="connsiteX0" fmla="*/ 45 w 11716"/>
              <a:gd name="connsiteY0" fmla="*/ 6527 h 11667"/>
              <a:gd name="connsiteX1" fmla="*/ 6575 w 11716"/>
              <a:gd name="connsiteY1" fmla="*/ 11623 h 11667"/>
              <a:gd name="connsiteX2" fmla="*/ 11671 w 11716"/>
              <a:gd name="connsiteY2" fmla="*/ 5092 h 11667"/>
              <a:gd name="connsiteX3" fmla="*/ 5141 w 11716"/>
              <a:gd name="connsiteY3" fmla="*/ 46 h 11667"/>
              <a:gd name="connsiteX4" fmla="*/ 45 w 11716"/>
              <a:gd name="connsiteY4" fmla="*/ 6527 h 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6" h="11667">
                <a:moveTo>
                  <a:pt x="45" y="6527"/>
                </a:moveTo>
                <a:cubicBezTo>
                  <a:pt x="441" y="9743"/>
                  <a:pt x="3360" y="12018"/>
                  <a:pt x="6575" y="11623"/>
                </a:cubicBezTo>
                <a:cubicBezTo>
                  <a:pt x="9791" y="11227"/>
                  <a:pt x="12067" y="8308"/>
                  <a:pt x="11671" y="5092"/>
                </a:cubicBezTo>
                <a:cubicBezTo>
                  <a:pt x="11275" y="1876"/>
                  <a:pt x="8356" y="-350"/>
                  <a:pt x="5141" y="46"/>
                </a:cubicBezTo>
                <a:cubicBezTo>
                  <a:pt x="1925" y="441"/>
                  <a:pt x="-351" y="3360"/>
                  <a:pt x="45" y="65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4" name="צורה חופשית: צורה 563">
            <a:extLst>
              <a:ext uri="{FF2B5EF4-FFF2-40B4-BE49-F238E27FC236}">
                <a16:creationId xmlns:a16="http://schemas.microsoft.com/office/drawing/2014/main" id="{9BFBBBEB-7119-223C-A593-0509DAA9A780}"/>
              </a:ext>
            </a:extLst>
          </p:cNvPr>
          <p:cNvSpPr/>
          <p:nvPr/>
        </p:nvSpPr>
        <p:spPr>
          <a:xfrm>
            <a:off x="5052307" y="445208"/>
            <a:ext cx="10627" cy="10582"/>
          </a:xfrm>
          <a:custGeom>
            <a:avLst/>
            <a:gdLst>
              <a:gd name="connsiteX0" fmla="*/ 45 w 11716"/>
              <a:gd name="connsiteY0" fmla="*/ 6527 h 11667"/>
              <a:gd name="connsiteX1" fmla="*/ 6575 w 11716"/>
              <a:gd name="connsiteY1" fmla="*/ 11623 h 11667"/>
              <a:gd name="connsiteX2" fmla="*/ 11671 w 11716"/>
              <a:gd name="connsiteY2" fmla="*/ 5092 h 11667"/>
              <a:gd name="connsiteX3" fmla="*/ 5141 w 11716"/>
              <a:gd name="connsiteY3" fmla="*/ 46 h 11667"/>
              <a:gd name="connsiteX4" fmla="*/ 45 w 11716"/>
              <a:gd name="connsiteY4" fmla="*/ 6527 h 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6" h="11667">
                <a:moveTo>
                  <a:pt x="45" y="6527"/>
                </a:moveTo>
                <a:cubicBezTo>
                  <a:pt x="440" y="9743"/>
                  <a:pt x="3360" y="12018"/>
                  <a:pt x="6575" y="11623"/>
                </a:cubicBezTo>
                <a:cubicBezTo>
                  <a:pt x="9791" y="11227"/>
                  <a:pt x="12067" y="8308"/>
                  <a:pt x="11671" y="5092"/>
                </a:cubicBezTo>
                <a:cubicBezTo>
                  <a:pt x="11275" y="1876"/>
                  <a:pt x="8356" y="-350"/>
                  <a:pt x="5141" y="46"/>
                </a:cubicBezTo>
                <a:cubicBezTo>
                  <a:pt x="1925" y="441"/>
                  <a:pt x="-351" y="3360"/>
                  <a:pt x="45" y="65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5" name="צורה חופשית: צורה 564">
            <a:extLst>
              <a:ext uri="{FF2B5EF4-FFF2-40B4-BE49-F238E27FC236}">
                <a16:creationId xmlns:a16="http://schemas.microsoft.com/office/drawing/2014/main" id="{B5A0D1CE-2EFE-0EBA-F110-BB03E821D0E8}"/>
              </a:ext>
            </a:extLst>
          </p:cNvPr>
          <p:cNvSpPr/>
          <p:nvPr/>
        </p:nvSpPr>
        <p:spPr>
          <a:xfrm>
            <a:off x="5040052" y="430889"/>
            <a:ext cx="24143" cy="24143"/>
          </a:xfrm>
          <a:custGeom>
            <a:avLst/>
            <a:gdLst>
              <a:gd name="connsiteX0" fmla="*/ 99 w 26618"/>
              <a:gd name="connsiteY0" fmla="*/ 14942 h 26618"/>
              <a:gd name="connsiteX1" fmla="*/ 14942 w 26618"/>
              <a:gd name="connsiteY1" fmla="*/ 26519 h 26618"/>
              <a:gd name="connsiteX2" fmla="*/ 26519 w 26618"/>
              <a:gd name="connsiteY2" fmla="*/ 11676 h 26618"/>
              <a:gd name="connsiteX3" fmla="*/ 11676 w 26618"/>
              <a:gd name="connsiteY3" fmla="*/ 99 h 26618"/>
              <a:gd name="connsiteX4" fmla="*/ 99 w 26618"/>
              <a:gd name="connsiteY4" fmla="*/ 14942 h 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8" h="26618">
                <a:moveTo>
                  <a:pt x="99" y="14942"/>
                </a:moveTo>
                <a:cubicBezTo>
                  <a:pt x="990" y="22215"/>
                  <a:pt x="7619" y="27409"/>
                  <a:pt x="14942" y="26519"/>
                </a:cubicBezTo>
                <a:cubicBezTo>
                  <a:pt x="22215" y="25628"/>
                  <a:pt x="27409" y="18949"/>
                  <a:pt x="26519" y="11676"/>
                </a:cubicBezTo>
                <a:cubicBezTo>
                  <a:pt x="25628" y="4404"/>
                  <a:pt x="18949" y="-791"/>
                  <a:pt x="11676" y="99"/>
                </a:cubicBezTo>
                <a:cubicBezTo>
                  <a:pt x="4404" y="990"/>
                  <a:pt x="-791" y="7620"/>
                  <a:pt x="99" y="149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6" name="צורה חופשית: צורה 565">
            <a:extLst>
              <a:ext uri="{FF2B5EF4-FFF2-40B4-BE49-F238E27FC236}">
                <a16:creationId xmlns:a16="http://schemas.microsoft.com/office/drawing/2014/main" id="{8E511718-1D96-FB57-CD8B-E945A166A09F}"/>
              </a:ext>
            </a:extLst>
          </p:cNvPr>
          <p:cNvSpPr/>
          <p:nvPr/>
        </p:nvSpPr>
        <p:spPr>
          <a:xfrm>
            <a:off x="5038382" y="445553"/>
            <a:ext cx="14829" cy="14828"/>
          </a:xfrm>
          <a:custGeom>
            <a:avLst/>
            <a:gdLst>
              <a:gd name="connsiteX0" fmla="*/ 61 w 16349"/>
              <a:gd name="connsiteY0" fmla="*/ 9164 h 16348"/>
              <a:gd name="connsiteX1" fmla="*/ 9164 w 16349"/>
              <a:gd name="connsiteY1" fmla="*/ 16289 h 16348"/>
              <a:gd name="connsiteX2" fmla="*/ 16289 w 16349"/>
              <a:gd name="connsiteY2" fmla="*/ 7185 h 16348"/>
              <a:gd name="connsiteX3" fmla="*/ 7185 w 16349"/>
              <a:gd name="connsiteY3" fmla="*/ 61 h 16348"/>
              <a:gd name="connsiteX4" fmla="*/ 61 w 16349"/>
              <a:gd name="connsiteY4" fmla="*/ 9164 h 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9" h="16348">
                <a:moveTo>
                  <a:pt x="61" y="9164"/>
                </a:moveTo>
                <a:cubicBezTo>
                  <a:pt x="605" y="13617"/>
                  <a:pt x="4711" y="16833"/>
                  <a:pt x="9164" y="16289"/>
                </a:cubicBezTo>
                <a:cubicBezTo>
                  <a:pt x="13666" y="15744"/>
                  <a:pt x="16833" y="11638"/>
                  <a:pt x="16289" y="7185"/>
                </a:cubicBezTo>
                <a:cubicBezTo>
                  <a:pt x="15744" y="2683"/>
                  <a:pt x="11638" y="-483"/>
                  <a:pt x="7185" y="61"/>
                </a:cubicBezTo>
                <a:cubicBezTo>
                  <a:pt x="2683" y="605"/>
                  <a:pt x="-483" y="4711"/>
                  <a:pt x="61" y="91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7" name="צורה חופשית: צורה 566">
            <a:extLst>
              <a:ext uri="{FF2B5EF4-FFF2-40B4-BE49-F238E27FC236}">
                <a16:creationId xmlns:a16="http://schemas.microsoft.com/office/drawing/2014/main" id="{17FCFDD1-419E-C0D6-4376-06886707ABFF}"/>
              </a:ext>
            </a:extLst>
          </p:cNvPr>
          <p:cNvSpPr/>
          <p:nvPr/>
        </p:nvSpPr>
        <p:spPr>
          <a:xfrm>
            <a:off x="5120691" y="462212"/>
            <a:ext cx="4487" cy="89"/>
          </a:xfrm>
          <a:custGeom>
            <a:avLst/>
            <a:gdLst>
              <a:gd name="connsiteX0" fmla="*/ 0 w 4947"/>
              <a:gd name="connsiteY0" fmla="*/ 99 h 98"/>
              <a:gd name="connsiteX1" fmla="*/ 0 w 4947"/>
              <a:gd name="connsiteY1" fmla="*/ 49 h 98"/>
              <a:gd name="connsiteX2" fmla="*/ 0 w 4947"/>
              <a:gd name="connsiteY2" fmla="*/ 0 h 98"/>
              <a:gd name="connsiteX3" fmla="*/ 0 w 4947"/>
              <a:gd name="connsiteY3" fmla="*/ 99 h 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7" h="98">
                <a:moveTo>
                  <a:pt x="0" y="99"/>
                </a:moveTo>
                <a:lnTo>
                  <a:pt x="0" y="49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8" name="צורה חופשית: צורה 567">
            <a:extLst>
              <a:ext uri="{FF2B5EF4-FFF2-40B4-BE49-F238E27FC236}">
                <a16:creationId xmlns:a16="http://schemas.microsoft.com/office/drawing/2014/main" id="{83F53D65-341B-39E6-B9F2-0BA6E9AB8DA0}"/>
              </a:ext>
            </a:extLst>
          </p:cNvPr>
          <p:cNvSpPr/>
          <p:nvPr/>
        </p:nvSpPr>
        <p:spPr>
          <a:xfrm>
            <a:off x="5046245" y="451307"/>
            <a:ext cx="11937" cy="11983"/>
          </a:xfrm>
          <a:custGeom>
            <a:avLst/>
            <a:gdLst>
              <a:gd name="connsiteX0" fmla="*/ 1 w 13161"/>
              <a:gd name="connsiteY0" fmla="*/ 7422 h 13211"/>
              <a:gd name="connsiteX1" fmla="*/ 7372 w 13161"/>
              <a:gd name="connsiteY1" fmla="*/ 13161 h 13211"/>
              <a:gd name="connsiteX2" fmla="*/ 13112 w 13161"/>
              <a:gd name="connsiteY2" fmla="*/ 5789 h 13211"/>
              <a:gd name="connsiteX3" fmla="*/ 5789 w 13161"/>
              <a:gd name="connsiteY3" fmla="*/ 50 h 13211"/>
              <a:gd name="connsiteX4" fmla="*/ 50 w 13161"/>
              <a:gd name="connsiteY4" fmla="*/ 7372 h 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" h="13211">
                <a:moveTo>
                  <a:pt x="1" y="7422"/>
                </a:moveTo>
                <a:cubicBezTo>
                  <a:pt x="446" y="11034"/>
                  <a:pt x="3761" y="13606"/>
                  <a:pt x="7372" y="13161"/>
                </a:cubicBezTo>
                <a:cubicBezTo>
                  <a:pt x="10984" y="12716"/>
                  <a:pt x="13557" y="9450"/>
                  <a:pt x="13112" y="5789"/>
                </a:cubicBezTo>
                <a:cubicBezTo>
                  <a:pt x="12666" y="2178"/>
                  <a:pt x="9401" y="-395"/>
                  <a:pt x="5789" y="50"/>
                </a:cubicBezTo>
                <a:cubicBezTo>
                  <a:pt x="2177" y="495"/>
                  <a:pt x="-395" y="3810"/>
                  <a:pt x="50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69" name="צורה חופשית: צורה 568">
            <a:extLst>
              <a:ext uri="{FF2B5EF4-FFF2-40B4-BE49-F238E27FC236}">
                <a16:creationId xmlns:a16="http://schemas.microsoft.com/office/drawing/2014/main" id="{7036415E-60DC-9394-2EB7-57ECA4A44C57}"/>
              </a:ext>
            </a:extLst>
          </p:cNvPr>
          <p:cNvSpPr/>
          <p:nvPr/>
        </p:nvSpPr>
        <p:spPr>
          <a:xfrm>
            <a:off x="3703903" y="1032371"/>
            <a:ext cx="64274" cy="75444"/>
          </a:xfrm>
          <a:custGeom>
            <a:avLst/>
            <a:gdLst>
              <a:gd name="connsiteX0" fmla="*/ 2497 w 70864"/>
              <a:gd name="connsiteY0" fmla="*/ 75857 h 83179"/>
              <a:gd name="connsiteX1" fmla="*/ 12540 w 70864"/>
              <a:gd name="connsiteY1" fmla="*/ 81794 h 83179"/>
              <a:gd name="connsiteX2" fmla="*/ 20011 w 70864"/>
              <a:gd name="connsiteY2" fmla="*/ 83180 h 83179"/>
              <a:gd name="connsiteX3" fmla="*/ 24464 w 70864"/>
              <a:gd name="connsiteY3" fmla="*/ 82734 h 83179"/>
              <a:gd name="connsiteX4" fmla="*/ 43215 w 70864"/>
              <a:gd name="connsiteY4" fmla="*/ 71058 h 83179"/>
              <a:gd name="connsiteX5" fmla="*/ 50240 w 70864"/>
              <a:gd name="connsiteY5" fmla="*/ 63192 h 83179"/>
              <a:gd name="connsiteX6" fmla="*/ 55979 w 70864"/>
              <a:gd name="connsiteY6" fmla="*/ 51268 h 83179"/>
              <a:gd name="connsiteX7" fmla="*/ 58354 w 70864"/>
              <a:gd name="connsiteY7" fmla="*/ 42759 h 83179"/>
              <a:gd name="connsiteX8" fmla="*/ 60036 w 70864"/>
              <a:gd name="connsiteY8" fmla="*/ 42957 h 83179"/>
              <a:gd name="connsiteX9" fmla="*/ 69140 w 70864"/>
              <a:gd name="connsiteY9" fmla="*/ 30439 h 83179"/>
              <a:gd name="connsiteX10" fmla="*/ 69684 w 70864"/>
              <a:gd name="connsiteY10" fmla="*/ 19456 h 83179"/>
              <a:gd name="connsiteX11" fmla="*/ 70030 w 70864"/>
              <a:gd name="connsiteY11" fmla="*/ 7038 h 83179"/>
              <a:gd name="connsiteX12" fmla="*/ 60383 w 70864"/>
              <a:gd name="connsiteY12" fmla="*/ 210 h 83179"/>
              <a:gd name="connsiteX13" fmla="*/ 55484 w 70864"/>
              <a:gd name="connsiteY13" fmla="*/ 309 h 83179"/>
              <a:gd name="connsiteX14" fmla="*/ 49102 w 70864"/>
              <a:gd name="connsiteY14" fmla="*/ 3278 h 83179"/>
              <a:gd name="connsiteX15" fmla="*/ 40790 w 70864"/>
              <a:gd name="connsiteY15" fmla="*/ 2486 h 83179"/>
              <a:gd name="connsiteX16" fmla="*/ 27779 w 70864"/>
              <a:gd name="connsiteY16" fmla="*/ 4020 h 83179"/>
              <a:gd name="connsiteX17" fmla="*/ 27135 w 70864"/>
              <a:gd name="connsiteY17" fmla="*/ 5405 h 83179"/>
              <a:gd name="connsiteX18" fmla="*/ 22089 w 70864"/>
              <a:gd name="connsiteY18" fmla="*/ 24255 h 83179"/>
              <a:gd name="connsiteX19" fmla="*/ 22040 w 70864"/>
              <a:gd name="connsiteY19" fmla="*/ 24305 h 83179"/>
              <a:gd name="connsiteX20" fmla="*/ 20555 w 70864"/>
              <a:gd name="connsiteY20" fmla="*/ 26877 h 83179"/>
              <a:gd name="connsiteX21" fmla="*/ 9621 w 70864"/>
              <a:gd name="connsiteY21" fmla="*/ 43451 h 83179"/>
              <a:gd name="connsiteX22" fmla="*/ 3585 w 70864"/>
              <a:gd name="connsiteY22" fmla="*/ 54088 h 83179"/>
              <a:gd name="connsiteX23" fmla="*/ 1953 w 70864"/>
              <a:gd name="connsiteY23" fmla="*/ 57304 h 83179"/>
              <a:gd name="connsiteX24" fmla="*/ 2546 w 70864"/>
              <a:gd name="connsiteY24" fmla="*/ 75857 h 8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864" h="83179">
                <a:moveTo>
                  <a:pt x="2497" y="75857"/>
                </a:moveTo>
                <a:cubicBezTo>
                  <a:pt x="4525" y="79024"/>
                  <a:pt x="9028" y="80706"/>
                  <a:pt x="12540" y="81794"/>
                </a:cubicBezTo>
                <a:cubicBezTo>
                  <a:pt x="14965" y="82536"/>
                  <a:pt x="17488" y="83130"/>
                  <a:pt x="20011" y="83180"/>
                </a:cubicBezTo>
                <a:cubicBezTo>
                  <a:pt x="21545" y="83180"/>
                  <a:pt x="22980" y="83031"/>
                  <a:pt x="24464" y="82734"/>
                </a:cubicBezTo>
                <a:cubicBezTo>
                  <a:pt x="31934" y="81151"/>
                  <a:pt x="38020" y="76105"/>
                  <a:pt x="43215" y="71058"/>
                </a:cubicBezTo>
                <a:cubicBezTo>
                  <a:pt x="45837" y="68584"/>
                  <a:pt x="48212" y="66061"/>
                  <a:pt x="50240" y="63192"/>
                </a:cubicBezTo>
                <a:cubicBezTo>
                  <a:pt x="52912" y="59283"/>
                  <a:pt x="54643" y="55770"/>
                  <a:pt x="55979" y="51268"/>
                </a:cubicBezTo>
                <a:cubicBezTo>
                  <a:pt x="56128" y="50724"/>
                  <a:pt x="58354" y="43154"/>
                  <a:pt x="58354" y="42759"/>
                </a:cubicBezTo>
                <a:cubicBezTo>
                  <a:pt x="58898" y="42759"/>
                  <a:pt x="59442" y="42907"/>
                  <a:pt x="60036" y="42957"/>
                </a:cubicBezTo>
                <a:cubicBezTo>
                  <a:pt x="63153" y="39196"/>
                  <a:pt x="67408" y="34397"/>
                  <a:pt x="69140" y="30439"/>
                </a:cubicBezTo>
                <a:cubicBezTo>
                  <a:pt x="71168" y="25789"/>
                  <a:pt x="69090" y="24206"/>
                  <a:pt x="69684" y="19456"/>
                </a:cubicBezTo>
                <a:cubicBezTo>
                  <a:pt x="70080" y="15498"/>
                  <a:pt x="71910" y="10847"/>
                  <a:pt x="70030" y="7038"/>
                </a:cubicBezTo>
                <a:cubicBezTo>
                  <a:pt x="68150" y="3228"/>
                  <a:pt x="64687" y="755"/>
                  <a:pt x="60383" y="210"/>
                </a:cubicBezTo>
                <a:cubicBezTo>
                  <a:pt x="58750" y="-37"/>
                  <a:pt x="57068" y="-136"/>
                  <a:pt x="55484" y="309"/>
                </a:cubicBezTo>
                <a:cubicBezTo>
                  <a:pt x="53209" y="1002"/>
                  <a:pt x="51428" y="2684"/>
                  <a:pt x="49102" y="3278"/>
                </a:cubicBezTo>
                <a:cubicBezTo>
                  <a:pt x="46480" y="3871"/>
                  <a:pt x="43413" y="2882"/>
                  <a:pt x="40790" y="2486"/>
                </a:cubicBezTo>
                <a:cubicBezTo>
                  <a:pt x="37773" y="2041"/>
                  <a:pt x="29857" y="1348"/>
                  <a:pt x="27779" y="4020"/>
                </a:cubicBezTo>
                <a:cubicBezTo>
                  <a:pt x="27482" y="4416"/>
                  <a:pt x="27284" y="4910"/>
                  <a:pt x="27135" y="5405"/>
                </a:cubicBezTo>
                <a:cubicBezTo>
                  <a:pt x="25404" y="11540"/>
                  <a:pt x="24860" y="18417"/>
                  <a:pt x="22089" y="24255"/>
                </a:cubicBezTo>
                <a:cubicBezTo>
                  <a:pt x="22040" y="24255"/>
                  <a:pt x="22040" y="24305"/>
                  <a:pt x="22040" y="24305"/>
                </a:cubicBezTo>
                <a:cubicBezTo>
                  <a:pt x="21644" y="25195"/>
                  <a:pt x="21149" y="26036"/>
                  <a:pt x="20555" y="26877"/>
                </a:cubicBezTo>
                <a:cubicBezTo>
                  <a:pt x="16944" y="32418"/>
                  <a:pt x="13233" y="37960"/>
                  <a:pt x="9621" y="43451"/>
                </a:cubicBezTo>
                <a:cubicBezTo>
                  <a:pt x="6950" y="47508"/>
                  <a:pt x="5416" y="50328"/>
                  <a:pt x="3585" y="54088"/>
                </a:cubicBezTo>
                <a:cubicBezTo>
                  <a:pt x="3041" y="55078"/>
                  <a:pt x="2546" y="56117"/>
                  <a:pt x="1953" y="57304"/>
                </a:cubicBezTo>
                <a:cubicBezTo>
                  <a:pt x="-719" y="62697"/>
                  <a:pt x="-768" y="70662"/>
                  <a:pt x="2546" y="7585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0" name="צורה חופשית: צורה 569">
            <a:extLst>
              <a:ext uri="{FF2B5EF4-FFF2-40B4-BE49-F238E27FC236}">
                <a16:creationId xmlns:a16="http://schemas.microsoft.com/office/drawing/2014/main" id="{A681F694-47E6-42FB-8DA1-59D6E374F69D}"/>
              </a:ext>
            </a:extLst>
          </p:cNvPr>
          <p:cNvSpPr/>
          <p:nvPr/>
        </p:nvSpPr>
        <p:spPr>
          <a:xfrm>
            <a:off x="3622308" y="993656"/>
            <a:ext cx="83769" cy="49660"/>
          </a:xfrm>
          <a:custGeom>
            <a:avLst/>
            <a:gdLst>
              <a:gd name="connsiteX0" fmla="*/ 38 w 92357"/>
              <a:gd name="connsiteY0" fmla="*/ 41509 h 54751"/>
              <a:gd name="connsiteX1" fmla="*/ 10922 w 92357"/>
              <a:gd name="connsiteY1" fmla="*/ 53878 h 54751"/>
              <a:gd name="connsiteX2" fmla="*/ 35017 w 92357"/>
              <a:gd name="connsiteY2" fmla="*/ 52691 h 54751"/>
              <a:gd name="connsiteX3" fmla="*/ 54757 w 92357"/>
              <a:gd name="connsiteY3" fmla="*/ 44676 h 54751"/>
              <a:gd name="connsiteX4" fmla="*/ 58468 w 92357"/>
              <a:gd name="connsiteY4" fmla="*/ 39827 h 54751"/>
              <a:gd name="connsiteX5" fmla="*/ 64751 w 92357"/>
              <a:gd name="connsiteY5" fmla="*/ 37551 h 54751"/>
              <a:gd name="connsiteX6" fmla="*/ 65444 w 92357"/>
              <a:gd name="connsiteY6" fmla="*/ 41064 h 54751"/>
              <a:gd name="connsiteX7" fmla="*/ 78554 w 92357"/>
              <a:gd name="connsiteY7" fmla="*/ 36413 h 54751"/>
              <a:gd name="connsiteX8" fmla="*/ 92358 w 92357"/>
              <a:gd name="connsiteY8" fmla="*/ 26321 h 54751"/>
              <a:gd name="connsiteX9" fmla="*/ 92259 w 92357"/>
              <a:gd name="connsiteY9" fmla="*/ 14842 h 54751"/>
              <a:gd name="connsiteX10" fmla="*/ 89192 w 92357"/>
              <a:gd name="connsiteY10" fmla="*/ 1831 h 54751"/>
              <a:gd name="connsiteX11" fmla="*/ 44219 w 92357"/>
              <a:gd name="connsiteY11" fmla="*/ 0 h 54751"/>
              <a:gd name="connsiteX12" fmla="*/ 40459 w 92357"/>
              <a:gd name="connsiteY12" fmla="*/ 7866 h 54751"/>
              <a:gd name="connsiteX13" fmla="*/ 39915 w 92357"/>
              <a:gd name="connsiteY13" fmla="*/ 8905 h 54751"/>
              <a:gd name="connsiteX14" fmla="*/ 24924 w 92357"/>
              <a:gd name="connsiteY14" fmla="*/ 19642 h 54751"/>
              <a:gd name="connsiteX15" fmla="*/ 285 w 92357"/>
              <a:gd name="connsiteY15" fmla="*/ 38640 h 54751"/>
              <a:gd name="connsiteX16" fmla="*/ 38 w 92357"/>
              <a:gd name="connsiteY16" fmla="*/ 41559 h 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357" h="54751">
                <a:moveTo>
                  <a:pt x="38" y="41509"/>
                </a:moveTo>
                <a:cubicBezTo>
                  <a:pt x="879" y="49227"/>
                  <a:pt x="2660" y="52592"/>
                  <a:pt x="10922" y="53878"/>
                </a:cubicBezTo>
                <a:cubicBezTo>
                  <a:pt x="18937" y="55065"/>
                  <a:pt x="27299" y="55362"/>
                  <a:pt x="35017" y="52691"/>
                </a:cubicBezTo>
                <a:cubicBezTo>
                  <a:pt x="39865" y="51009"/>
                  <a:pt x="51591" y="48782"/>
                  <a:pt x="54757" y="44676"/>
                </a:cubicBezTo>
                <a:cubicBezTo>
                  <a:pt x="56192" y="42845"/>
                  <a:pt x="58468" y="39827"/>
                  <a:pt x="58468" y="39827"/>
                </a:cubicBezTo>
                <a:lnTo>
                  <a:pt x="64751" y="37551"/>
                </a:lnTo>
                <a:lnTo>
                  <a:pt x="65444" y="41064"/>
                </a:lnTo>
                <a:cubicBezTo>
                  <a:pt x="65444" y="41064"/>
                  <a:pt x="67126" y="41015"/>
                  <a:pt x="78554" y="36413"/>
                </a:cubicBezTo>
                <a:cubicBezTo>
                  <a:pt x="90033" y="31763"/>
                  <a:pt x="92358" y="26321"/>
                  <a:pt x="92358" y="26321"/>
                </a:cubicBezTo>
                <a:cubicBezTo>
                  <a:pt x="92358" y="26321"/>
                  <a:pt x="91764" y="20631"/>
                  <a:pt x="92259" y="14842"/>
                </a:cubicBezTo>
                <a:cubicBezTo>
                  <a:pt x="92754" y="9004"/>
                  <a:pt x="89192" y="1831"/>
                  <a:pt x="89192" y="1831"/>
                </a:cubicBezTo>
                <a:lnTo>
                  <a:pt x="44219" y="0"/>
                </a:lnTo>
                <a:cubicBezTo>
                  <a:pt x="42883" y="2573"/>
                  <a:pt x="41795" y="5294"/>
                  <a:pt x="40459" y="7866"/>
                </a:cubicBezTo>
                <a:cubicBezTo>
                  <a:pt x="40310" y="8213"/>
                  <a:pt x="40162" y="8559"/>
                  <a:pt x="39915" y="8905"/>
                </a:cubicBezTo>
                <a:cubicBezTo>
                  <a:pt x="36699" y="14793"/>
                  <a:pt x="30465" y="16426"/>
                  <a:pt x="24924" y="19642"/>
                </a:cubicBezTo>
                <a:cubicBezTo>
                  <a:pt x="18739" y="23253"/>
                  <a:pt x="2710" y="30328"/>
                  <a:pt x="285" y="38640"/>
                </a:cubicBezTo>
                <a:cubicBezTo>
                  <a:pt x="38" y="39580"/>
                  <a:pt x="-61" y="40520"/>
                  <a:pt x="38" y="4155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1" name="צורה חופשית: צורה 570">
            <a:extLst>
              <a:ext uri="{FF2B5EF4-FFF2-40B4-BE49-F238E27FC236}">
                <a16:creationId xmlns:a16="http://schemas.microsoft.com/office/drawing/2014/main" id="{F9A43457-AD42-ABB9-7C7E-6AF055F09D1B}"/>
              </a:ext>
            </a:extLst>
          </p:cNvPr>
          <p:cNvSpPr/>
          <p:nvPr/>
        </p:nvSpPr>
        <p:spPr>
          <a:xfrm>
            <a:off x="3707110" y="1050870"/>
            <a:ext cx="41309" cy="47423"/>
          </a:xfrm>
          <a:custGeom>
            <a:avLst/>
            <a:gdLst>
              <a:gd name="connsiteX0" fmla="*/ 0 w 45544"/>
              <a:gd name="connsiteY0" fmla="*/ 42004 h 52285"/>
              <a:gd name="connsiteX1" fmla="*/ 1039 w 45544"/>
              <a:gd name="connsiteY1" fmla="*/ 45467 h 52285"/>
              <a:gd name="connsiteX2" fmla="*/ 14447 w 45544"/>
              <a:gd name="connsiteY2" fmla="*/ 51899 h 52285"/>
              <a:gd name="connsiteX3" fmla="*/ 21274 w 45544"/>
              <a:gd name="connsiteY3" fmla="*/ 50464 h 52285"/>
              <a:gd name="connsiteX4" fmla="*/ 26716 w 45544"/>
              <a:gd name="connsiteY4" fmla="*/ 44626 h 52285"/>
              <a:gd name="connsiteX5" fmla="*/ 36117 w 45544"/>
              <a:gd name="connsiteY5" fmla="*/ 32802 h 52285"/>
              <a:gd name="connsiteX6" fmla="*/ 42548 w 45544"/>
              <a:gd name="connsiteY6" fmla="*/ 21917 h 52285"/>
              <a:gd name="connsiteX7" fmla="*/ 45418 w 45544"/>
              <a:gd name="connsiteY7" fmla="*/ 7817 h 52285"/>
              <a:gd name="connsiteX8" fmla="*/ 45467 w 45544"/>
              <a:gd name="connsiteY8" fmla="*/ 6085 h 52285"/>
              <a:gd name="connsiteX9" fmla="*/ 44231 w 45544"/>
              <a:gd name="connsiteY9" fmla="*/ 5690 h 52285"/>
              <a:gd name="connsiteX10" fmla="*/ 41559 w 45544"/>
              <a:gd name="connsiteY10" fmla="*/ 5294 h 52285"/>
              <a:gd name="connsiteX11" fmla="*/ 34138 w 45544"/>
              <a:gd name="connsiteY11" fmla="*/ 4750 h 52285"/>
              <a:gd name="connsiteX12" fmla="*/ 31070 w 45544"/>
              <a:gd name="connsiteY12" fmla="*/ 4403 h 52285"/>
              <a:gd name="connsiteX13" fmla="*/ 22709 w 45544"/>
              <a:gd name="connsiteY13" fmla="*/ 0 h 52285"/>
              <a:gd name="connsiteX14" fmla="*/ 20087 w 45544"/>
              <a:gd name="connsiteY14" fmla="*/ 3859 h 52285"/>
              <a:gd name="connsiteX15" fmla="*/ 18603 w 45544"/>
              <a:gd name="connsiteY15" fmla="*/ 6432 h 52285"/>
              <a:gd name="connsiteX16" fmla="*/ 7669 w 45544"/>
              <a:gd name="connsiteY16" fmla="*/ 23006 h 52285"/>
              <a:gd name="connsiteX17" fmla="*/ 1633 w 45544"/>
              <a:gd name="connsiteY17" fmla="*/ 33643 h 52285"/>
              <a:gd name="connsiteX18" fmla="*/ 0 w 45544"/>
              <a:gd name="connsiteY18" fmla="*/ 41015 h 52285"/>
              <a:gd name="connsiteX19" fmla="*/ 0 w 45544"/>
              <a:gd name="connsiteY19" fmla="*/ 41955 h 5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44" h="52285">
                <a:moveTo>
                  <a:pt x="0" y="42004"/>
                </a:moveTo>
                <a:cubicBezTo>
                  <a:pt x="0" y="43241"/>
                  <a:pt x="346" y="44428"/>
                  <a:pt x="1039" y="45467"/>
                </a:cubicBezTo>
                <a:cubicBezTo>
                  <a:pt x="4007" y="49772"/>
                  <a:pt x="9598" y="50712"/>
                  <a:pt x="14447" y="51899"/>
                </a:cubicBezTo>
                <a:cubicBezTo>
                  <a:pt x="17366" y="52641"/>
                  <a:pt x="18800" y="52394"/>
                  <a:pt x="21274" y="50464"/>
                </a:cubicBezTo>
                <a:cubicBezTo>
                  <a:pt x="23352" y="48782"/>
                  <a:pt x="25034" y="46655"/>
                  <a:pt x="26716" y="44626"/>
                </a:cubicBezTo>
                <a:cubicBezTo>
                  <a:pt x="29982" y="40767"/>
                  <a:pt x="33247" y="37007"/>
                  <a:pt x="36117" y="32802"/>
                </a:cubicBezTo>
                <a:cubicBezTo>
                  <a:pt x="38491" y="29240"/>
                  <a:pt x="41262" y="26073"/>
                  <a:pt x="42548" y="21917"/>
                </a:cubicBezTo>
                <a:cubicBezTo>
                  <a:pt x="43983" y="17316"/>
                  <a:pt x="45121" y="12666"/>
                  <a:pt x="45418" y="7817"/>
                </a:cubicBezTo>
                <a:cubicBezTo>
                  <a:pt x="45418" y="7471"/>
                  <a:pt x="45665" y="6382"/>
                  <a:pt x="45467" y="6085"/>
                </a:cubicBezTo>
                <a:cubicBezTo>
                  <a:pt x="45171" y="5640"/>
                  <a:pt x="44775" y="5789"/>
                  <a:pt x="44231" y="5690"/>
                </a:cubicBezTo>
                <a:cubicBezTo>
                  <a:pt x="43340" y="5492"/>
                  <a:pt x="42499" y="5343"/>
                  <a:pt x="41559" y="5294"/>
                </a:cubicBezTo>
                <a:cubicBezTo>
                  <a:pt x="39085" y="5096"/>
                  <a:pt x="36611" y="4947"/>
                  <a:pt x="34138" y="4750"/>
                </a:cubicBezTo>
                <a:cubicBezTo>
                  <a:pt x="33099" y="4651"/>
                  <a:pt x="32060" y="4601"/>
                  <a:pt x="31070" y="4403"/>
                </a:cubicBezTo>
                <a:cubicBezTo>
                  <a:pt x="27706" y="3711"/>
                  <a:pt x="25480" y="1633"/>
                  <a:pt x="22709" y="0"/>
                </a:cubicBezTo>
                <a:cubicBezTo>
                  <a:pt x="22264" y="1484"/>
                  <a:pt x="21175" y="2721"/>
                  <a:pt x="20087" y="3859"/>
                </a:cubicBezTo>
                <a:cubicBezTo>
                  <a:pt x="19691" y="4750"/>
                  <a:pt x="19196" y="5591"/>
                  <a:pt x="18603" y="6432"/>
                </a:cubicBezTo>
                <a:cubicBezTo>
                  <a:pt x="14991" y="11973"/>
                  <a:pt x="11280" y="17514"/>
                  <a:pt x="7669" y="23006"/>
                </a:cubicBezTo>
                <a:cubicBezTo>
                  <a:pt x="4997" y="27063"/>
                  <a:pt x="3463" y="29883"/>
                  <a:pt x="1633" y="33643"/>
                </a:cubicBezTo>
                <a:cubicBezTo>
                  <a:pt x="1336" y="36216"/>
                  <a:pt x="148" y="38442"/>
                  <a:pt x="0" y="41015"/>
                </a:cubicBezTo>
                <a:cubicBezTo>
                  <a:pt x="0" y="41311"/>
                  <a:pt x="0" y="41658"/>
                  <a:pt x="0" y="4195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2" name="צורה חופשית: צורה 571">
            <a:extLst>
              <a:ext uri="{FF2B5EF4-FFF2-40B4-BE49-F238E27FC236}">
                <a16:creationId xmlns:a16="http://schemas.microsoft.com/office/drawing/2014/main" id="{2E8419D9-12B3-6BDA-FBBF-399C508B890E}"/>
              </a:ext>
            </a:extLst>
          </p:cNvPr>
          <p:cNvSpPr/>
          <p:nvPr/>
        </p:nvSpPr>
        <p:spPr>
          <a:xfrm>
            <a:off x="3622567" y="1000702"/>
            <a:ext cx="48733" cy="31478"/>
          </a:xfrm>
          <a:custGeom>
            <a:avLst/>
            <a:gdLst>
              <a:gd name="connsiteX0" fmla="*/ 0 w 53729"/>
              <a:gd name="connsiteY0" fmla="*/ 30823 h 34705"/>
              <a:gd name="connsiteX1" fmla="*/ 9351 w 53729"/>
              <a:gd name="connsiteY1" fmla="*/ 34385 h 34705"/>
              <a:gd name="connsiteX2" fmla="*/ 22412 w 53729"/>
              <a:gd name="connsiteY2" fmla="*/ 32208 h 34705"/>
              <a:gd name="connsiteX3" fmla="*/ 29883 w 53729"/>
              <a:gd name="connsiteY3" fmla="*/ 28794 h 34705"/>
              <a:gd name="connsiteX4" fmla="*/ 39234 w 53729"/>
              <a:gd name="connsiteY4" fmla="*/ 24638 h 34705"/>
              <a:gd name="connsiteX5" fmla="*/ 46457 w 53729"/>
              <a:gd name="connsiteY5" fmla="*/ 20582 h 34705"/>
              <a:gd name="connsiteX6" fmla="*/ 49227 w 53729"/>
              <a:gd name="connsiteY6" fmla="*/ 16178 h 34705"/>
              <a:gd name="connsiteX7" fmla="*/ 53730 w 53729"/>
              <a:gd name="connsiteY7" fmla="*/ 6729 h 34705"/>
              <a:gd name="connsiteX8" fmla="*/ 41410 w 53729"/>
              <a:gd name="connsiteY8" fmla="*/ 1682 h 34705"/>
              <a:gd name="connsiteX9" fmla="*/ 40174 w 53729"/>
              <a:gd name="connsiteY9" fmla="*/ 0 h 34705"/>
              <a:gd name="connsiteX10" fmla="*/ 39629 w 53729"/>
              <a:gd name="connsiteY10" fmla="*/ 1039 h 34705"/>
              <a:gd name="connsiteX11" fmla="*/ 24638 w 53729"/>
              <a:gd name="connsiteY11" fmla="*/ 11775 h 34705"/>
              <a:gd name="connsiteX12" fmla="*/ 0 w 53729"/>
              <a:gd name="connsiteY12" fmla="*/ 30773 h 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29" h="34705">
                <a:moveTo>
                  <a:pt x="0" y="30823"/>
                </a:moveTo>
                <a:cubicBezTo>
                  <a:pt x="2028" y="34533"/>
                  <a:pt x="5541" y="35226"/>
                  <a:pt x="9351" y="34385"/>
                </a:cubicBezTo>
                <a:cubicBezTo>
                  <a:pt x="13655" y="33445"/>
                  <a:pt x="18207" y="33544"/>
                  <a:pt x="22412" y="32208"/>
                </a:cubicBezTo>
                <a:cubicBezTo>
                  <a:pt x="25034" y="31367"/>
                  <a:pt x="27459" y="30031"/>
                  <a:pt x="29883" y="28794"/>
                </a:cubicBezTo>
                <a:cubicBezTo>
                  <a:pt x="32901" y="27261"/>
                  <a:pt x="36018" y="25875"/>
                  <a:pt x="39234" y="24638"/>
                </a:cubicBezTo>
                <a:cubicBezTo>
                  <a:pt x="42054" y="23550"/>
                  <a:pt x="44428" y="22808"/>
                  <a:pt x="46457" y="20582"/>
                </a:cubicBezTo>
                <a:cubicBezTo>
                  <a:pt x="47644" y="19295"/>
                  <a:pt x="48436" y="17712"/>
                  <a:pt x="49227" y="16178"/>
                </a:cubicBezTo>
                <a:cubicBezTo>
                  <a:pt x="50860" y="13061"/>
                  <a:pt x="52344" y="9944"/>
                  <a:pt x="53730" y="6729"/>
                </a:cubicBezTo>
                <a:cubicBezTo>
                  <a:pt x="49079" y="6630"/>
                  <a:pt x="43983" y="5393"/>
                  <a:pt x="41410" y="1682"/>
                </a:cubicBezTo>
                <a:cubicBezTo>
                  <a:pt x="41015" y="1088"/>
                  <a:pt x="40569" y="544"/>
                  <a:pt x="40174" y="0"/>
                </a:cubicBezTo>
                <a:cubicBezTo>
                  <a:pt x="40025" y="346"/>
                  <a:pt x="39877" y="693"/>
                  <a:pt x="39629" y="1039"/>
                </a:cubicBezTo>
                <a:cubicBezTo>
                  <a:pt x="36413" y="6927"/>
                  <a:pt x="30180" y="8559"/>
                  <a:pt x="24638" y="11775"/>
                </a:cubicBezTo>
                <a:cubicBezTo>
                  <a:pt x="18454" y="15387"/>
                  <a:pt x="2424" y="22462"/>
                  <a:pt x="0" y="3077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3" name="צורה חופשית: צורה 572">
            <a:extLst>
              <a:ext uri="{FF2B5EF4-FFF2-40B4-BE49-F238E27FC236}">
                <a16:creationId xmlns:a16="http://schemas.microsoft.com/office/drawing/2014/main" id="{4D40D00C-80A8-81A1-1113-C3648C608C79}"/>
              </a:ext>
            </a:extLst>
          </p:cNvPr>
          <p:cNvSpPr/>
          <p:nvPr/>
        </p:nvSpPr>
        <p:spPr>
          <a:xfrm>
            <a:off x="3690955" y="980777"/>
            <a:ext cx="717" cy="268"/>
          </a:xfrm>
          <a:custGeom>
            <a:avLst/>
            <a:gdLst>
              <a:gd name="connsiteX0" fmla="*/ 792 w 791"/>
              <a:gd name="connsiteY0" fmla="*/ 297 h 296"/>
              <a:gd name="connsiteX1" fmla="*/ 396 w 791"/>
              <a:gd name="connsiteY1" fmla="*/ 247 h 296"/>
              <a:gd name="connsiteX2" fmla="*/ 0 w 791"/>
              <a:gd name="connsiteY2" fmla="*/ 0 h 296"/>
              <a:gd name="connsiteX3" fmla="*/ 792 w 791"/>
              <a:gd name="connsiteY3" fmla="*/ 297 h 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" h="296">
                <a:moveTo>
                  <a:pt x="792" y="297"/>
                </a:moveTo>
                <a:cubicBezTo>
                  <a:pt x="792" y="297"/>
                  <a:pt x="544" y="297"/>
                  <a:pt x="396" y="247"/>
                </a:cubicBezTo>
                <a:cubicBezTo>
                  <a:pt x="247" y="198"/>
                  <a:pt x="148" y="50"/>
                  <a:pt x="0" y="0"/>
                </a:cubicBezTo>
                <a:lnTo>
                  <a:pt x="792" y="297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4" name="צורה חופשית: צורה 573">
            <a:extLst>
              <a:ext uri="{FF2B5EF4-FFF2-40B4-BE49-F238E27FC236}">
                <a16:creationId xmlns:a16="http://schemas.microsoft.com/office/drawing/2014/main" id="{CA6A0A5E-7B79-F827-732C-5F1551EA0E26}"/>
              </a:ext>
            </a:extLst>
          </p:cNvPr>
          <p:cNvSpPr/>
          <p:nvPr/>
        </p:nvSpPr>
        <p:spPr>
          <a:xfrm>
            <a:off x="3580641" y="716468"/>
            <a:ext cx="53683" cy="79616"/>
          </a:xfrm>
          <a:custGeom>
            <a:avLst/>
            <a:gdLst>
              <a:gd name="connsiteX0" fmla="*/ 14116 w 59187"/>
              <a:gd name="connsiteY0" fmla="*/ 46160 h 87779"/>
              <a:gd name="connsiteX1" fmla="*/ 25940 w 59187"/>
              <a:gd name="connsiteY1" fmla="*/ 37650 h 87779"/>
              <a:gd name="connsiteX2" fmla="*/ 27325 w 59187"/>
              <a:gd name="connsiteY2" fmla="*/ 35177 h 87779"/>
              <a:gd name="connsiteX3" fmla="*/ 34994 w 59187"/>
              <a:gd name="connsiteY3" fmla="*/ 22610 h 87779"/>
              <a:gd name="connsiteX4" fmla="*/ 45532 w 59187"/>
              <a:gd name="connsiteY4" fmla="*/ 0 h 87779"/>
              <a:gd name="connsiteX5" fmla="*/ 53399 w 59187"/>
              <a:gd name="connsiteY5" fmla="*/ 7866 h 87779"/>
              <a:gd name="connsiteX6" fmla="*/ 53547 w 59187"/>
              <a:gd name="connsiteY6" fmla="*/ 9747 h 87779"/>
              <a:gd name="connsiteX7" fmla="*/ 59187 w 59187"/>
              <a:gd name="connsiteY7" fmla="*/ 24292 h 87779"/>
              <a:gd name="connsiteX8" fmla="*/ 55427 w 59187"/>
              <a:gd name="connsiteY8" fmla="*/ 29635 h 87779"/>
              <a:gd name="connsiteX9" fmla="*/ 49540 w 59187"/>
              <a:gd name="connsiteY9" fmla="*/ 44132 h 87779"/>
              <a:gd name="connsiteX10" fmla="*/ 49540 w 59187"/>
              <a:gd name="connsiteY10" fmla="*/ 45467 h 87779"/>
              <a:gd name="connsiteX11" fmla="*/ 50133 w 59187"/>
              <a:gd name="connsiteY11" fmla="*/ 45764 h 87779"/>
              <a:gd name="connsiteX12" fmla="*/ 49589 w 59187"/>
              <a:gd name="connsiteY12" fmla="*/ 47595 h 87779"/>
              <a:gd name="connsiteX13" fmla="*/ 48402 w 59187"/>
              <a:gd name="connsiteY13" fmla="*/ 57886 h 87779"/>
              <a:gd name="connsiteX14" fmla="*/ 43009 w 59187"/>
              <a:gd name="connsiteY14" fmla="*/ 65900 h 87779"/>
              <a:gd name="connsiteX15" fmla="*/ 32273 w 59187"/>
              <a:gd name="connsiteY15" fmla="*/ 83217 h 87779"/>
              <a:gd name="connsiteX16" fmla="*/ 20152 w 59187"/>
              <a:gd name="connsiteY16" fmla="*/ 87768 h 87779"/>
              <a:gd name="connsiteX17" fmla="*/ 12186 w 59187"/>
              <a:gd name="connsiteY17" fmla="*/ 81980 h 87779"/>
              <a:gd name="connsiteX18" fmla="*/ 8921 w 59187"/>
              <a:gd name="connsiteY18" fmla="*/ 80446 h 87779"/>
              <a:gd name="connsiteX19" fmla="*/ 7288 w 59187"/>
              <a:gd name="connsiteY19" fmla="*/ 76241 h 87779"/>
              <a:gd name="connsiteX20" fmla="*/ 15352 w 59187"/>
              <a:gd name="connsiteY20" fmla="*/ 58232 h 87779"/>
              <a:gd name="connsiteX21" fmla="*/ 14462 w 59187"/>
              <a:gd name="connsiteY21" fmla="*/ 54868 h 87779"/>
              <a:gd name="connsiteX22" fmla="*/ 14808 w 59187"/>
              <a:gd name="connsiteY22" fmla="*/ 54175 h 87779"/>
              <a:gd name="connsiteX23" fmla="*/ 411 w 59187"/>
              <a:gd name="connsiteY23" fmla="*/ 56500 h 87779"/>
              <a:gd name="connsiteX24" fmla="*/ 14165 w 59187"/>
              <a:gd name="connsiteY24" fmla="*/ 46111 h 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187" h="87779">
                <a:moveTo>
                  <a:pt x="14116" y="46160"/>
                </a:moveTo>
                <a:cubicBezTo>
                  <a:pt x="16738" y="43983"/>
                  <a:pt x="22279" y="40124"/>
                  <a:pt x="25940" y="37650"/>
                </a:cubicBezTo>
                <a:cubicBezTo>
                  <a:pt x="26385" y="36809"/>
                  <a:pt x="26831" y="36067"/>
                  <a:pt x="27325" y="35177"/>
                </a:cubicBezTo>
                <a:cubicBezTo>
                  <a:pt x="29700" y="30872"/>
                  <a:pt x="32768" y="26964"/>
                  <a:pt x="34994" y="22610"/>
                </a:cubicBezTo>
                <a:cubicBezTo>
                  <a:pt x="38804" y="15189"/>
                  <a:pt x="41970" y="7520"/>
                  <a:pt x="45532" y="0"/>
                </a:cubicBezTo>
                <a:cubicBezTo>
                  <a:pt x="48204" y="2474"/>
                  <a:pt x="50875" y="5145"/>
                  <a:pt x="53399" y="7866"/>
                </a:cubicBezTo>
                <a:cubicBezTo>
                  <a:pt x="53201" y="8460"/>
                  <a:pt x="53201" y="9103"/>
                  <a:pt x="53547" y="9747"/>
                </a:cubicBezTo>
                <a:cubicBezTo>
                  <a:pt x="55971" y="14298"/>
                  <a:pt x="58890" y="19097"/>
                  <a:pt x="59187" y="24292"/>
                </a:cubicBezTo>
                <a:cubicBezTo>
                  <a:pt x="58049" y="25381"/>
                  <a:pt x="56812" y="26964"/>
                  <a:pt x="55427" y="29635"/>
                </a:cubicBezTo>
                <a:cubicBezTo>
                  <a:pt x="52706" y="34880"/>
                  <a:pt x="49589" y="38145"/>
                  <a:pt x="49540" y="44132"/>
                </a:cubicBezTo>
                <a:cubicBezTo>
                  <a:pt x="49540" y="44577"/>
                  <a:pt x="49540" y="45022"/>
                  <a:pt x="49540" y="45467"/>
                </a:cubicBezTo>
                <a:lnTo>
                  <a:pt x="50133" y="45764"/>
                </a:lnTo>
                <a:cubicBezTo>
                  <a:pt x="50133" y="45764"/>
                  <a:pt x="49935" y="46457"/>
                  <a:pt x="49589" y="47595"/>
                </a:cubicBezTo>
                <a:cubicBezTo>
                  <a:pt x="49688" y="51107"/>
                  <a:pt x="49737" y="54719"/>
                  <a:pt x="48402" y="57886"/>
                </a:cubicBezTo>
                <a:cubicBezTo>
                  <a:pt x="46719" y="61745"/>
                  <a:pt x="45730" y="64466"/>
                  <a:pt x="43009" y="65900"/>
                </a:cubicBezTo>
                <a:cubicBezTo>
                  <a:pt x="38902" y="75598"/>
                  <a:pt x="34994" y="79308"/>
                  <a:pt x="32273" y="83217"/>
                </a:cubicBezTo>
                <a:cubicBezTo>
                  <a:pt x="29453" y="87373"/>
                  <a:pt x="31481" y="87867"/>
                  <a:pt x="20152" y="87768"/>
                </a:cubicBezTo>
                <a:cubicBezTo>
                  <a:pt x="8822" y="87620"/>
                  <a:pt x="12186" y="81980"/>
                  <a:pt x="12186" y="81980"/>
                </a:cubicBezTo>
                <a:lnTo>
                  <a:pt x="8921" y="80446"/>
                </a:lnTo>
                <a:cubicBezTo>
                  <a:pt x="5655" y="78912"/>
                  <a:pt x="7288" y="76241"/>
                  <a:pt x="7288" y="76241"/>
                </a:cubicBezTo>
                <a:lnTo>
                  <a:pt x="15352" y="58232"/>
                </a:lnTo>
                <a:cubicBezTo>
                  <a:pt x="14759" y="57143"/>
                  <a:pt x="14313" y="56005"/>
                  <a:pt x="14462" y="54868"/>
                </a:cubicBezTo>
                <a:cubicBezTo>
                  <a:pt x="14462" y="54571"/>
                  <a:pt x="14709" y="54422"/>
                  <a:pt x="14808" y="54175"/>
                </a:cubicBezTo>
                <a:cubicBezTo>
                  <a:pt x="10405" y="56055"/>
                  <a:pt x="2440" y="59023"/>
                  <a:pt x="411" y="56500"/>
                </a:cubicBezTo>
                <a:cubicBezTo>
                  <a:pt x="-2409" y="52938"/>
                  <a:pt x="10059" y="49475"/>
                  <a:pt x="14165" y="4611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5" name="צורה חופשית: צורה 574">
            <a:extLst>
              <a:ext uri="{FF2B5EF4-FFF2-40B4-BE49-F238E27FC236}">
                <a16:creationId xmlns:a16="http://schemas.microsoft.com/office/drawing/2014/main" id="{B24B1740-CBA8-A44B-63BD-351EFF93A7F3}"/>
              </a:ext>
            </a:extLst>
          </p:cNvPr>
          <p:cNvSpPr/>
          <p:nvPr/>
        </p:nvSpPr>
        <p:spPr>
          <a:xfrm>
            <a:off x="3644976" y="740492"/>
            <a:ext cx="65998" cy="265463"/>
          </a:xfrm>
          <a:custGeom>
            <a:avLst/>
            <a:gdLst>
              <a:gd name="connsiteX0" fmla="*/ 57719 w 72764"/>
              <a:gd name="connsiteY0" fmla="*/ 43174 h 292679"/>
              <a:gd name="connsiteX1" fmla="*/ 60489 w 72764"/>
              <a:gd name="connsiteY1" fmla="*/ 48913 h 292679"/>
              <a:gd name="connsiteX2" fmla="*/ 61331 w 72764"/>
              <a:gd name="connsiteY2" fmla="*/ 93094 h 292679"/>
              <a:gd name="connsiteX3" fmla="*/ 65387 w 72764"/>
              <a:gd name="connsiteY3" fmla="*/ 149198 h 292679"/>
              <a:gd name="connsiteX4" fmla="*/ 71918 w 72764"/>
              <a:gd name="connsiteY4" fmla="*/ 225142 h 292679"/>
              <a:gd name="connsiteX5" fmla="*/ 71869 w 72764"/>
              <a:gd name="connsiteY5" fmla="*/ 281593 h 292679"/>
              <a:gd name="connsiteX6" fmla="*/ 44212 w 72764"/>
              <a:gd name="connsiteY6" fmla="*/ 292675 h 292679"/>
              <a:gd name="connsiteX7" fmla="*/ 23928 w 72764"/>
              <a:gd name="connsiteY7" fmla="*/ 287481 h 292679"/>
              <a:gd name="connsiteX8" fmla="*/ 15566 w 72764"/>
              <a:gd name="connsiteY8" fmla="*/ 272292 h 292679"/>
              <a:gd name="connsiteX9" fmla="*/ 15022 w 72764"/>
              <a:gd name="connsiteY9" fmla="*/ 215000 h 292679"/>
              <a:gd name="connsiteX10" fmla="*/ 8046 w 72764"/>
              <a:gd name="connsiteY10" fmla="*/ 167059 h 292679"/>
              <a:gd name="connsiteX11" fmla="*/ 2307 w 72764"/>
              <a:gd name="connsiteY11" fmla="*/ 117535 h 292679"/>
              <a:gd name="connsiteX12" fmla="*/ 674 w 72764"/>
              <a:gd name="connsiteY12" fmla="*/ 74640 h 292679"/>
              <a:gd name="connsiteX13" fmla="*/ 1466 w 72764"/>
              <a:gd name="connsiteY13" fmla="*/ 21207 h 292679"/>
              <a:gd name="connsiteX14" fmla="*/ 2653 w 72764"/>
              <a:gd name="connsiteY14" fmla="*/ 2060 h 292679"/>
              <a:gd name="connsiteX15" fmla="*/ 2950 w 72764"/>
              <a:gd name="connsiteY15" fmla="*/ 823 h 292679"/>
              <a:gd name="connsiteX16" fmla="*/ 4682 w 72764"/>
              <a:gd name="connsiteY16" fmla="*/ 32 h 292679"/>
              <a:gd name="connsiteX17" fmla="*/ 9382 w 72764"/>
              <a:gd name="connsiteY17" fmla="*/ 675 h 292679"/>
              <a:gd name="connsiteX18" fmla="*/ 32338 w 72764"/>
              <a:gd name="connsiteY18" fmla="*/ 9086 h 292679"/>
              <a:gd name="connsiteX19" fmla="*/ 57669 w 72764"/>
              <a:gd name="connsiteY19" fmla="*/ 43174 h 2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764" h="292679">
                <a:moveTo>
                  <a:pt x="57719" y="43174"/>
                </a:moveTo>
                <a:cubicBezTo>
                  <a:pt x="58659" y="45054"/>
                  <a:pt x="59648" y="46934"/>
                  <a:pt x="60489" y="48913"/>
                </a:cubicBezTo>
                <a:cubicBezTo>
                  <a:pt x="66080" y="61925"/>
                  <a:pt x="61677" y="79291"/>
                  <a:pt x="61331" y="93094"/>
                </a:cubicBezTo>
                <a:cubicBezTo>
                  <a:pt x="60885" y="111598"/>
                  <a:pt x="60489" y="131140"/>
                  <a:pt x="65387" y="149198"/>
                </a:cubicBezTo>
                <a:cubicBezTo>
                  <a:pt x="73402" y="178784"/>
                  <a:pt x="73600" y="204363"/>
                  <a:pt x="71918" y="225142"/>
                </a:cubicBezTo>
                <a:cubicBezTo>
                  <a:pt x="70236" y="245922"/>
                  <a:pt x="71869" y="281593"/>
                  <a:pt x="71869" y="281593"/>
                </a:cubicBezTo>
                <a:cubicBezTo>
                  <a:pt x="71869" y="281593"/>
                  <a:pt x="64349" y="292923"/>
                  <a:pt x="44212" y="292675"/>
                </a:cubicBezTo>
                <a:cubicBezTo>
                  <a:pt x="37137" y="292577"/>
                  <a:pt x="30013" y="290993"/>
                  <a:pt x="23928" y="287481"/>
                </a:cubicBezTo>
                <a:cubicBezTo>
                  <a:pt x="16209" y="282978"/>
                  <a:pt x="14923" y="280406"/>
                  <a:pt x="15566" y="272292"/>
                </a:cubicBezTo>
                <a:cubicBezTo>
                  <a:pt x="17001" y="253244"/>
                  <a:pt x="16012" y="234097"/>
                  <a:pt x="15022" y="215000"/>
                </a:cubicBezTo>
                <a:cubicBezTo>
                  <a:pt x="14230" y="199762"/>
                  <a:pt x="10767" y="182149"/>
                  <a:pt x="8046" y="167059"/>
                </a:cubicBezTo>
                <a:cubicBezTo>
                  <a:pt x="3643" y="142915"/>
                  <a:pt x="3593" y="137077"/>
                  <a:pt x="2307" y="117535"/>
                </a:cubicBezTo>
                <a:cubicBezTo>
                  <a:pt x="1367" y="102989"/>
                  <a:pt x="1812" y="89186"/>
                  <a:pt x="674" y="74640"/>
                </a:cubicBezTo>
                <a:cubicBezTo>
                  <a:pt x="-760" y="56631"/>
                  <a:pt x="378" y="39216"/>
                  <a:pt x="1466" y="21207"/>
                </a:cubicBezTo>
                <a:cubicBezTo>
                  <a:pt x="1862" y="14825"/>
                  <a:pt x="2258" y="8443"/>
                  <a:pt x="2653" y="2060"/>
                </a:cubicBezTo>
                <a:cubicBezTo>
                  <a:pt x="2653" y="1615"/>
                  <a:pt x="2703" y="1170"/>
                  <a:pt x="2950" y="823"/>
                </a:cubicBezTo>
                <a:cubicBezTo>
                  <a:pt x="3297" y="279"/>
                  <a:pt x="4039" y="81"/>
                  <a:pt x="4682" y="32"/>
                </a:cubicBezTo>
                <a:cubicBezTo>
                  <a:pt x="6265" y="-117"/>
                  <a:pt x="7848" y="279"/>
                  <a:pt x="9382" y="675"/>
                </a:cubicBezTo>
                <a:cubicBezTo>
                  <a:pt x="17298" y="2654"/>
                  <a:pt x="25412" y="4880"/>
                  <a:pt x="32338" y="9086"/>
                </a:cubicBezTo>
                <a:cubicBezTo>
                  <a:pt x="44608" y="16556"/>
                  <a:pt x="51633" y="31102"/>
                  <a:pt x="57669" y="4317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6" name="צורה חופשית: צורה 575">
            <a:extLst>
              <a:ext uri="{FF2B5EF4-FFF2-40B4-BE49-F238E27FC236}">
                <a16:creationId xmlns:a16="http://schemas.microsoft.com/office/drawing/2014/main" id="{F9A4EFDF-882F-1841-4AB7-F64611B2624C}"/>
              </a:ext>
            </a:extLst>
          </p:cNvPr>
          <p:cNvSpPr/>
          <p:nvPr/>
        </p:nvSpPr>
        <p:spPr>
          <a:xfrm>
            <a:off x="3691910" y="810202"/>
            <a:ext cx="19286" cy="193910"/>
          </a:xfrm>
          <a:custGeom>
            <a:avLst/>
            <a:gdLst>
              <a:gd name="connsiteX0" fmla="*/ 5726 w 21263"/>
              <a:gd name="connsiteY0" fmla="*/ 102621 h 213790"/>
              <a:gd name="connsiteX1" fmla="*/ 1026 w 21263"/>
              <a:gd name="connsiteY1" fmla="*/ 1494 h 213790"/>
              <a:gd name="connsiteX2" fmla="*/ 1471 w 21263"/>
              <a:gd name="connsiteY2" fmla="*/ 208 h 213790"/>
              <a:gd name="connsiteX3" fmla="*/ 3153 w 21263"/>
              <a:gd name="connsiteY3" fmla="*/ 208 h 213790"/>
              <a:gd name="connsiteX4" fmla="*/ 11514 w 21263"/>
              <a:gd name="connsiteY4" fmla="*/ 10746 h 213790"/>
              <a:gd name="connsiteX5" fmla="*/ 10723 w 21263"/>
              <a:gd name="connsiteY5" fmla="*/ 23807 h 213790"/>
              <a:gd name="connsiteX6" fmla="*/ 13790 w 21263"/>
              <a:gd name="connsiteY6" fmla="*/ 72886 h 213790"/>
              <a:gd name="connsiteX7" fmla="*/ 20420 w 21263"/>
              <a:gd name="connsiteY7" fmla="*/ 148830 h 213790"/>
              <a:gd name="connsiteX8" fmla="*/ 20370 w 21263"/>
              <a:gd name="connsiteY8" fmla="*/ 205281 h 213790"/>
              <a:gd name="connsiteX9" fmla="*/ 7952 w 21263"/>
              <a:gd name="connsiteY9" fmla="*/ 213791 h 213790"/>
              <a:gd name="connsiteX10" fmla="*/ 8100 w 21263"/>
              <a:gd name="connsiteY10" fmla="*/ 159962 h 213790"/>
              <a:gd name="connsiteX11" fmla="*/ 5676 w 21263"/>
              <a:gd name="connsiteY11" fmla="*/ 102571 h 21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63" h="213790">
                <a:moveTo>
                  <a:pt x="5726" y="102621"/>
                </a:moveTo>
                <a:cubicBezTo>
                  <a:pt x="-310" y="69027"/>
                  <a:pt x="-1003" y="35483"/>
                  <a:pt x="1026" y="1494"/>
                </a:cubicBezTo>
                <a:cubicBezTo>
                  <a:pt x="1026" y="1049"/>
                  <a:pt x="1125" y="505"/>
                  <a:pt x="1471" y="208"/>
                </a:cubicBezTo>
                <a:cubicBezTo>
                  <a:pt x="1916" y="-139"/>
                  <a:pt x="2609" y="10"/>
                  <a:pt x="3153" y="208"/>
                </a:cubicBezTo>
                <a:cubicBezTo>
                  <a:pt x="10079" y="2484"/>
                  <a:pt x="11316" y="3671"/>
                  <a:pt x="11514" y="10746"/>
                </a:cubicBezTo>
                <a:cubicBezTo>
                  <a:pt x="11613" y="15100"/>
                  <a:pt x="10822" y="19453"/>
                  <a:pt x="10723" y="23807"/>
                </a:cubicBezTo>
                <a:cubicBezTo>
                  <a:pt x="10327" y="40183"/>
                  <a:pt x="9387" y="56856"/>
                  <a:pt x="13790" y="72886"/>
                </a:cubicBezTo>
                <a:cubicBezTo>
                  <a:pt x="21904" y="102472"/>
                  <a:pt x="22102" y="128051"/>
                  <a:pt x="20420" y="148830"/>
                </a:cubicBezTo>
                <a:cubicBezTo>
                  <a:pt x="18738" y="169610"/>
                  <a:pt x="20370" y="205281"/>
                  <a:pt x="20370" y="205281"/>
                </a:cubicBezTo>
                <a:cubicBezTo>
                  <a:pt x="20370" y="205281"/>
                  <a:pt x="16709" y="210525"/>
                  <a:pt x="7952" y="213791"/>
                </a:cubicBezTo>
                <a:cubicBezTo>
                  <a:pt x="7606" y="205281"/>
                  <a:pt x="6715" y="177427"/>
                  <a:pt x="8100" y="159962"/>
                </a:cubicBezTo>
                <a:cubicBezTo>
                  <a:pt x="9634" y="140815"/>
                  <a:pt x="9090" y="121569"/>
                  <a:pt x="5676" y="10257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7" name="צורה חופשית: צורה 576">
            <a:extLst>
              <a:ext uri="{FF2B5EF4-FFF2-40B4-BE49-F238E27FC236}">
                <a16:creationId xmlns:a16="http://schemas.microsoft.com/office/drawing/2014/main" id="{607C6D25-4A77-36E7-1661-E54DCAAB905D}"/>
              </a:ext>
            </a:extLst>
          </p:cNvPr>
          <p:cNvSpPr/>
          <p:nvPr/>
        </p:nvSpPr>
        <p:spPr>
          <a:xfrm>
            <a:off x="3614624" y="660187"/>
            <a:ext cx="55553" cy="84276"/>
          </a:xfrm>
          <a:custGeom>
            <a:avLst/>
            <a:gdLst>
              <a:gd name="connsiteX0" fmla="*/ 3661 w 61249"/>
              <a:gd name="connsiteY0" fmla="*/ 69719 h 92916"/>
              <a:gd name="connsiteX1" fmla="*/ 4947 w 61249"/>
              <a:gd name="connsiteY1" fmla="*/ 65365 h 92916"/>
              <a:gd name="connsiteX2" fmla="*/ 8658 w 61249"/>
              <a:gd name="connsiteY2" fmla="*/ 51513 h 92916"/>
              <a:gd name="connsiteX3" fmla="*/ 11181 w 61249"/>
              <a:gd name="connsiteY3" fmla="*/ 44091 h 92916"/>
              <a:gd name="connsiteX4" fmla="*/ 14199 w 61249"/>
              <a:gd name="connsiteY4" fmla="*/ 34592 h 92916"/>
              <a:gd name="connsiteX5" fmla="*/ 19592 w 61249"/>
              <a:gd name="connsiteY5" fmla="*/ 59 h 92916"/>
              <a:gd name="connsiteX6" fmla="*/ 21126 w 61249"/>
              <a:gd name="connsiteY6" fmla="*/ 1345 h 92916"/>
              <a:gd name="connsiteX7" fmla="*/ 26815 w 61249"/>
              <a:gd name="connsiteY7" fmla="*/ 6095 h 92916"/>
              <a:gd name="connsiteX8" fmla="*/ 38195 w 61249"/>
              <a:gd name="connsiteY8" fmla="*/ 9459 h 92916"/>
              <a:gd name="connsiteX9" fmla="*/ 61250 w 61249"/>
              <a:gd name="connsiteY9" fmla="*/ 15445 h 92916"/>
              <a:gd name="connsiteX10" fmla="*/ 42895 w 61249"/>
              <a:gd name="connsiteY10" fmla="*/ 49484 h 92916"/>
              <a:gd name="connsiteX11" fmla="*/ 17465 w 61249"/>
              <a:gd name="connsiteY11" fmla="*/ 92775 h 92916"/>
              <a:gd name="connsiteX12" fmla="*/ 0 w 61249"/>
              <a:gd name="connsiteY12" fmla="*/ 78872 h 92916"/>
              <a:gd name="connsiteX13" fmla="*/ 3711 w 61249"/>
              <a:gd name="connsiteY13" fmla="*/ 69719 h 9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49" h="92916">
                <a:moveTo>
                  <a:pt x="3661" y="69719"/>
                </a:moveTo>
                <a:cubicBezTo>
                  <a:pt x="4156" y="68334"/>
                  <a:pt x="4552" y="66899"/>
                  <a:pt x="4947" y="65365"/>
                </a:cubicBezTo>
                <a:cubicBezTo>
                  <a:pt x="6036" y="60715"/>
                  <a:pt x="7718" y="56213"/>
                  <a:pt x="8658" y="51513"/>
                </a:cubicBezTo>
                <a:cubicBezTo>
                  <a:pt x="9153" y="48989"/>
                  <a:pt x="10390" y="46565"/>
                  <a:pt x="11181" y="44091"/>
                </a:cubicBezTo>
                <a:cubicBezTo>
                  <a:pt x="12171" y="40925"/>
                  <a:pt x="13160" y="37759"/>
                  <a:pt x="14199" y="34592"/>
                </a:cubicBezTo>
                <a:cubicBezTo>
                  <a:pt x="17761" y="23361"/>
                  <a:pt x="21324" y="11685"/>
                  <a:pt x="19592" y="59"/>
                </a:cubicBezTo>
                <a:cubicBezTo>
                  <a:pt x="20285" y="-238"/>
                  <a:pt x="20878" y="652"/>
                  <a:pt x="21126" y="1345"/>
                </a:cubicBezTo>
                <a:cubicBezTo>
                  <a:pt x="22363" y="4363"/>
                  <a:pt x="23748" y="5303"/>
                  <a:pt x="26815" y="6095"/>
                </a:cubicBezTo>
                <a:cubicBezTo>
                  <a:pt x="30625" y="7084"/>
                  <a:pt x="34385" y="8420"/>
                  <a:pt x="38195" y="9459"/>
                </a:cubicBezTo>
                <a:cubicBezTo>
                  <a:pt x="40174" y="10003"/>
                  <a:pt x="61002" y="15940"/>
                  <a:pt x="61250" y="15445"/>
                </a:cubicBezTo>
                <a:cubicBezTo>
                  <a:pt x="55164" y="29447"/>
                  <a:pt x="48782" y="41519"/>
                  <a:pt x="42895" y="49484"/>
                </a:cubicBezTo>
                <a:cubicBezTo>
                  <a:pt x="40619" y="52552"/>
                  <a:pt x="19196" y="95694"/>
                  <a:pt x="17465" y="92775"/>
                </a:cubicBezTo>
                <a:cubicBezTo>
                  <a:pt x="9895" y="80010"/>
                  <a:pt x="0" y="78872"/>
                  <a:pt x="0" y="78872"/>
                </a:cubicBezTo>
                <a:cubicBezTo>
                  <a:pt x="1336" y="75755"/>
                  <a:pt x="2672" y="72836"/>
                  <a:pt x="3711" y="6971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8" name="צורה חופשית: צורה 577">
            <a:extLst>
              <a:ext uri="{FF2B5EF4-FFF2-40B4-BE49-F238E27FC236}">
                <a16:creationId xmlns:a16="http://schemas.microsoft.com/office/drawing/2014/main" id="{DF22E674-83CE-FF56-8122-20E1C476FB3E}"/>
              </a:ext>
            </a:extLst>
          </p:cNvPr>
          <p:cNvSpPr/>
          <p:nvPr/>
        </p:nvSpPr>
        <p:spPr>
          <a:xfrm>
            <a:off x="3633209" y="561096"/>
            <a:ext cx="62956" cy="108928"/>
          </a:xfrm>
          <a:custGeom>
            <a:avLst/>
            <a:gdLst>
              <a:gd name="connsiteX0" fmla="*/ 190 w 69411"/>
              <a:gd name="connsiteY0" fmla="*/ 108024 h 120096"/>
              <a:gd name="connsiteX1" fmla="*/ 437 w 69411"/>
              <a:gd name="connsiteY1" fmla="*/ 102829 h 120096"/>
              <a:gd name="connsiteX2" fmla="*/ 932 w 69411"/>
              <a:gd name="connsiteY2" fmla="*/ 64338 h 120096"/>
              <a:gd name="connsiteX3" fmla="*/ 7661 w 69411"/>
              <a:gd name="connsiteY3" fmla="*/ 28221 h 120096"/>
              <a:gd name="connsiteX4" fmla="*/ 10134 w 69411"/>
              <a:gd name="connsiteY4" fmla="*/ 19959 h 120096"/>
              <a:gd name="connsiteX5" fmla="*/ 12905 w 69411"/>
              <a:gd name="connsiteY5" fmla="*/ 12637 h 120096"/>
              <a:gd name="connsiteX6" fmla="*/ 16616 w 69411"/>
              <a:gd name="connsiteY6" fmla="*/ 8877 h 120096"/>
              <a:gd name="connsiteX7" fmla="*/ 61984 w 69411"/>
              <a:gd name="connsiteY7" fmla="*/ 169 h 120096"/>
              <a:gd name="connsiteX8" fmla="*/ 42689 w 69411"/>
              <a:gd name="connsiteY8" fmla="*/ 120096 h 120096"/>
              <a:gd name="connsiteX9" fmla="*/ 190 w 69411"/>
              <a:gd name="connsiteY9" fmla="*/ 108024 h 12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11" h="120096">
                <a:moveTo>
                  <a:pt x="190" y="108024"/>
                </a:moveTo>
                <a:cubicBezTo>
                  <a:pt x="338" y="106293"/>
                  <a:pt x="437" y="104610"/>
                  <a:pt x="437" y="102829"/>
                </a:cubicBezTo>
                <a:cubicBezTo>
                  <a:pt x="338" y="90213"/>
                  <a:pt x="-750" y="77053"/>
                  <a:pt x="932" y="64338"/>
                </a:cubicBezTo>
                <a:cubicBezTo>
                  <a:pt x="2565" y="51969"/>
                  <a:pt x="4346" y="40392"/>
                  <a:pt x="7661" y="28221"/>
                </a:cubicBezTo>
                <a:cubicBezTo>
                  <a:pt x="8403" y="25451"/>
                  <a:pt x="9194" y="22680"/>
                  <a:pt x="10134" y="19959"/>
                </a:cubicBezTo>
                <a:cubicBezTo>
                  <a:pt x="10926" y="17634"/>
                  <a:pt x="11569" y="14665"/>
                  <a:pt x="12905" y="12637"/>
                </a:cubicBezTo>
                <a:cubicBezTo>
                  <a:pt x="13845" y="11202"/>
                  <a:pt x="15428" y="10114"/>
                  <a:pt x="16616" y="8877"/>
                </a:cubicBezTo>
                <a:cubicBezTo>
                  <a:pt x="27104" y="-1958"/>
                  <a:pt x="61984" y="169"/>
                  <a:pt x="61984" y="169"/>
                </a:cubicBezTo>
                <a:cubicBezTo>
                  <a:pt x="79498" y="2890"/>
                  <a:pt x="63171" y="71264"/>
                  <a:pt x="42689" y="120096"/>
                </a:cubicBezTo>
                <a:cubicBezTo>
                  <a:pt x="28341" y="116484"/>
                  <a:pt x="13993" y="113071"/>
                  <a:pt x="190" y="10802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79" name="צורה חופשית: צורה 578">
            <a:extLst>
              <a:ext uri="{FF2B5EF4-FFF2-40B4-BE49-F238E27FC236}">
                <a16:creationId xmlns:a16="http://schemas.microsoft.com/office/drawing/2014/main" id="{5D75C704-22D6-EF8A-F7DA-A51282FED93F}"/>
              </a:ext>
            </a:extLst>
          </p:cNvPr>
          <p:cNvSpPr/>
          <p:nvPr/>
        </p:nvSpPr>
        <p:spPr>
          <a:xfrm>
            <a:off x="3627368" y="646196"/>
            <a:ext cx="40521" cy="27082"/>
          </a:xfrm>
          <a:custGeom>
            <a:avLst/>
            <a:gdLst>
              <a:gd name="connsiteX0" fmla="*/ 44626 w 44675"/>
              <a:gd name="connsiteY0" fmla="*/ 25925 h 29858"/>
              <a:gd name="connsiteX1" fmla="*/ 43290 w 44675"/>
              <a:gd name="connsiteY1" fmla="*/ 6234 h 29858"/>
              <a:gd name="connsiteX2" fmla="*/ 24589 w 44675"/>
              <a:gd name="connsiteY2" fmla="*/ 7916 h 29858"/>
              <a:gd name="connsiteX3" fmla="*/ 2968 w 44675"/>
              <a:gd name="connsiteY3" fmla="*/ 0 h 29858"/>
              <a:gd name="connsiteX4" fmla="*/ 0 w 44675"/>
              <a:gd name="connsiteY4" fmla="*/ 19147 h 29858"/>
              <a:gd name="connsiteX5" fmla="*/ 44676 w 44675"/>
              <a:gd name="connsiteY5" fmla="*/ 25925 h 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75" h="29858">
                <a:moveTo>
                  <a:pt x="44626" y="25925"/>
                </a:moveTo>
                <a:lnTo>
                  <a:pt x="43290" y="6234"/>
                </a:lnTo>
                <a:cubicBezTo>
                  <a:pt x="43290" y="6234"/>
                  <a:pt x="33445" y="9301"/>
                  <a:pt x="24589" y="7916"/>
                </a:cubicBezTo>
                <a:cubicBezTo>
                  <a:pt x="15684" y="6580"/>
                  <a:pt x="2968" y="0"/>
                  <a:pt x="2968" y="0"/>
                </a:cubicBezTo>
                <a:lnTo>
                  <a:pt x="0" y="19147"/>
                </a:lnTo>
                <a:cubicBezTo>
                  <a:pt x="0" y="19147"/>
                  <a:pt x="15337" y="37749"/>
                  <a:pt x="44676" y="2592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0" name="צורה חופשית: צורה 579">
            <a:extLst>
              <a:ext uri="{FF2B5EF4-FFF2-40B4-BE49-F238E27FC236}">
                <a16:creationId xmlns:a16="http://schemas.microsoft.com/office/drawing/2014/main" id="{360E469B-179E-8163-B1AB-6A593AF31D2C}"/>
              </a:ext>
            </a:extLst>
          </p:cNvPr>
          <p:cNvSpPr/>
          <p:nvPr/>
        </p:nvSpPr>
        <p:spPr>
          <a:xfrm>
            <a:off x="3647652" y="718263"/>
            <a:ext cx="133539" cy="332104"/>
          </a:xfrm>
          <a:custGeom>
            <a:avLst/>
            <a:gdLst>
              <a:gd name="connsiteX0" fmla="*/ 138629 w 147230"/>
              <a:gd name="connsiteY0" fmla="*/ 55016 h 366152"/>
              <a:gd name="connsiteX1" fmla="*/ 144516 w 147230"/>
              <a:gd name="connsiteY1" fmla="*/ 130069 h 366152"/>
              <a:gd name="connsiteX2" fmla="*/ 136798 w 147230"/>
              <a:gd name="connsiteY2" fmla="*/ 235451 h 366152"/>
              <a:gd name="connsiteX3" fmla="*/ 139321 w 147230"/>
              <a:gd name="connsiteY3" fmla="*/ 252322 h 366152"/>
              <a:gd name="connsiteX4" fmla="*/ 138826 w 147230"/>
              <a:gd name="connsiteY4" fmla="*/ 281759 h 366152"/>
              <a:gd name="connsiteX5" fmla="*/ 135215 w 147230"/>
              <a:gd name="connsiteY5" fmla="*/ 351717 h 366152"/>
              <a:gd name="connsiteX6" fmla="*/ 134671 w 147230"/>
              <a:gd name="connsiteY6" fmla="*/ 353893 h 366152"/>
              <a:gd name="connsiteX7" fmla="*/ 133335 w 147230"/>
              <a:gd name="connsiteY7" fmla="*/ 355229 h 366152"/>
              <a:gd name="connsiteX8" fmla="*/ 115573 w 147230"/>
              <a:gd name="connsiteY8" fmla="*/ 365965 h 366152"/>
              <a:gd name="connsiteX9" fmla="*/ 98851 w 147230"/>
              <a:gd name="connsiteY9" fmla="*/ 365075 h 366152"/>
              <a:gd name="connsiteX10" fmla="*/ 91380 w 147230"/>
              <a:gd name="connsiteY10" fmla="*/ 362551 h 366152"/>
              <a:gd name="connsiteX11" fmla="*/ 86383 w 147230"/>
              <a:gd name="connsiteY11" fmla="*/ 356862 h 366152"/>
              <a:gd name="connsiteX12" fmla="*/ 81732 w 147230"/>
              <a:gd name="connsiteY12" fmla="*/ 299570 h 366152"/>
              <a:gd name="connsiteX13" fmla="*/ 77329 w 147230"/>
              <a:gd name="connsiteY13" fmla="*/ 260782 h 366152"/>
              <a:gd name="connsiteX14" fmla="*/ 74262 w 147230"/>
              <a:gd name="connsiteY14" fmla="*/ 241239 h 366152"/>
              <a:gd name="connsiteX15" fmla="*/ 68770 w 147230"/>
              <a:gd name="connsiteY15" fmla="*/ 225655 h 366152"/>
              <a:gd name="connsiteX16" fmla="*/ 64515 w 147230"/>
              <a:gd name="connsiteY16" fmla="*/ 203737 h 366152"/>
              <a:gd name="connsiteX17" fmla="*/ 57292 w 147230"/>
              <a:gd name="connsiteY17" fmla="*/ 144862 h 366152"/>
              <a:gd name="connsiteX18" fmla="*/ 54818 w 147230"/>
              <a:gd name="connsiteY18" fmla="*/ 116266 h 366152"/>
              <a:gd name="connsiteX19" fmla="*/ 54175 w 147230"/>
              <a:gd name="connsiteY19" fmla="*/ 113050 h 366152"/>
              <a:gd name="connsiteX20" fmla="*/ 52542 w 147230"/>
              <a:gd name="connsiteY20" fmla="*/ 111071 h 366152"/>
              <a:gd name="connsiteX21" fmla="*/ 46952 w 147230"/>
              <a:gd name="connsiteY21" fmla="*/ 105777 h 366152"/>
              <a:gd name="connsiteX22" fmla="*/ 39333 w 147230"/>
              <a:gd name="connsiteY22" fmla="*/ 63476 h 366152"/>
              <a:gd name="connsiteX23" fmla="*/ 38343 w 147230"/>
              <a:gd name="connsiteY23" fmla="*/ 60458 h 366152"/>
              <a:gd name="connsiteX24" fmla="*/ 33494 w 147230"/>
              <a:gd name="connsiteY24" fmla="*/ 57143 h 366152"/>
              <a:gd name="connsiteX25" fmla="*/ 23501 w 147230"/>
              <a:gd name="connsiteY25" fmla="*/ 50118 h 366152"/>
              <a:gd name="connsiteX26" fmla="*/ 9351 w 147230"/>
              <a:gd name="connsiteY26" fmla="*/ 40223 h 366152"/>
              <a:gd name="connsiteX27" fmla="*/ 0 w 147230"/>
              <a:gd name="connsiteY27" fmla="*/ 39283 h 366152"/>
              <a:gd name="connsiteX28" fmla="*/ 6630 w 147230"/>
              <a:gd name="connsiteY28" fmla="*/ 0 h 366152"/>
              <a:gd name="connsiteX29" fmla="*/ 47694 w 147230"/>
              <a:gd name="connsiteY29" fmla="*/ 29339 h 366152"/>
              <a:gd name="connsiteX30" fmla="*/ 81139 w 147230"/>
              <a:gd name="connsiteY30" fmla="*/ 42153 h 366152"/>
              <a:gd name="connsiteX31" fmla="*/ 105530 w 147230"/>
              <a:gd name="connsiteY31" fmla="*/ 43389 h 366152"/>
              <a:gd name="connsiteX32" fmla="*/ 116810 w 147230"/>
              <a:gd name="connsiteY32" fmla="*/ 44775 h 366152"/>
              <a:gd name="connsiteX33" fmla="*/ 123341 w 147230"/>
              <a:gd name="connsiteY33" fmla="*/ 47991 h 366152"/>
              <a:gd name="connsiteX34" fmla="*/ 126755 w 147230"/>
              <a:gd name="connsiteY34" fmla="*/ 43835 h 366152"/>
              <a:gd name="connsiteX35" fmla="*/ 131306 w 147230"/>
              <a:gd name="connsiteY35" fmla="*/ 44775 h 366152"/>
              <a:gd name="connsiteX36" fmla="*/ 138480 w 147230"/>
              <a:gd name="connsiteY36" fmla="*/ 54917 h 366152"/>
              <a:gd name="connsiteX37" fmla="*/ 138579 w 147230"/>
              <a:gd name="connsiteY37" fmla="*/ 55164 h 3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230" h="366152">
                <a:moveTo>
                  <a:pt x="138629" y="55016"/>
                </a:moveTo>
                <a:cubicBezTo>
                  <a:pt x="149859" y="78121"/>
                  <a:pt x="148078" y="104837"/>
                  <a:pt x="144516" y="130069"/>
                </a:cubicBezTo>
                <a:cubicBezTo>
                  <a:pt x="139519" y="165196"/>
                  <a:pt x="129723" y="200126"/>
                  <a:pt x="136798" y="235451"/>
                </a:cubicBezTo>
                <a:cubicBezTo>
                  <a:pt x="137936" y="241041"/>
                  <a:pt x="138876" y="246632"/>
                  <a:pt x="139321" y="252322"/>
                </a:cubicBezTo>
                <a:cubicBezTo>
                  <a:pt x="140113" y="262217"/>
                  <a:pt x="139371" y="271716"/>
                  <a:pt x="138826" y="281759"/>
                </a:cubicBezTo>
                <a:cubicBezTo>
                  <a:pt x="137540" y="305062"/>
                  <a:pt x="137342" y="328414"/>
                  <a:pt x="135215" y="351717"/>
                </a:cubicBezTo>
                <a:cubicBezTo>
                  <a:pt x="135165" y="352459"/>
                  <a:pt x="135066" y="353250"/>
                  <a:pt x="134671" y="353893"/>
                </a:cubicBezTo>
                <a:cubicBezTo>
                  <a:pt x="134324" y="354438"/>
                  <a:pt x="133829" y="354833"/>
                  <a:pt x="133335" y="355229"/>
                </a:cubicBezTo>
                <a:cubicBezTo>
                  <a:pt x="128882" y="358692"/>
                  <a:pt x="121411" y="365619"/>
                  <a:pt x="115573" y="365965"/>
                </a:cubicBezTo>
                <a:cubicBezTo>
                  <a:pt x="109983" y="366312"/>
                  <a:pt x="104342" y="366262"/>
                  <a:pt x="98851" y="365075"/>
                </a:cubicBezTo>
                <a:cubicBezTo>
                  <a:pt x="96278" y="364530"/>
                  <a:pt x="93755" y="363689"/>
                  <a:pt x="91380" y="362551"/>
                </a:cubicBezTo>
                <a:cubicBezTo>
                  <a:pt x="87768" y="360820"/>
                  <a:pt x="86977" y="360276"/>
                  <a:pt x="86383" y="356862"/>
                </a:cubicBezTo>
                <a:cubicBezTo>
                  <a:pt x="83019" y="337864"/>
                  <a:pt x="83415" y="318667"/>
                  <a:pt x="81732" y="299570"/>
                </a:cubicBezTo>
                <a:cubicBezTo>
                  <a:pt x="80595" y="286608"/>
                  <a:pt x="79160" y="273695"/>
                  <a:pt x="77329" y="260782"/>
                </a:cubicBezTo>
                <a:cubicBezTo>
                  <a:pt x="76439" y="254548"/>
                  <a:pt x="76290" y="247226"/>
                  <a:pt x="74262" y="241239"/>
                </a:cubicBezTo>
                <a:cubicBezTo>
                  <a:pt x="72481" y="235995"/>
                  <a:pt x="70056" y="231146"/>
                  <a:pt x="68770" y="225655"/>
                </a:cubicBezTo>
                <a:cubicBezTo>
                  <a:pt x="66346" y="215512"/>
                  <a:pt x="66098" y="214028"/>
                  <a:pt x="64515" y="203737"/>
                </a:cubicBezTo>
                <a:cubicBezTo>
                  <a:pt x="61943" y="187064"/>
                  <a:pt x="58331" y="161931"/>
                  <a:pt x="57292" y="144862"/>
                </a:cubicBezTo>
                <a:cubicBezTo>
                  <a:pt x="56698" y="134670"/>
                  <a:pt x="55412" y="126507"/>
                  <a:pt x="54818" y="116266"/>
                </a:cubicBezTo>
                <a:cubicBezTo>
                  <a:pt x="54769" y="115177"/>
                  <a:pt x="54670" y="114039"/>
                  <a:pt x="54175" y="113050"/>
                </a:cubicBezTo>
                <a:cubicBezTo>
                  <a:pt x="53779" y="112308"/>
                  <a:pt x="53136" y="111665"/>
                  <a:pt x="52542" y="111071"/>
                </a:cubicBezTo>
                <a:cubicBezTo>
                  <a:pt x="50910" y="109438"/>
                  <a:pt x="48931" y="107657"/>
                  <a:pt x="46952" y="105777"/>
                </a:cubicBezTo>
                <a:cubicBezTo>
                  <a:pt x="42350" y="101374"/>
                  <a:pt x="36958" y="72382"/>
                  <a:pt x="39333" y="63476"/>
                </a:cubicBezTo>
                <a:cubicBezTo>
                  <a:pt x="39827" y="61695"/>
                  <a:pt x="39679" y="61448"/>
                  <a:pt x="38343" y="60458"/>
                </a:cubicBezTo>
                <a:cubicBezTo>
                  <a:pt x="36809" y="59271"/>
                  <a:pt x="35127" y="58232"/>
                  <a:pt x="33494" y="57143"/>
                </a:cubicBezTo>
                <a:cubicBezTo>
                  <a:pt x="30180" y="54818"/>
                  <a:pt x="26815" y="52493"/>
                  <a:pt x="23501" y="50118"/>
                </a:cubicBezTo>
                <a:cubicBezTo>
                  <a:pt x="18800" y="46803"/>
                  <a:pt x="14051" y="43488"/>
                  <a:pt x="9351" y="40223"/>
                </a:cubicBezTo>
                <a:cubicBezTo>
                  <a:pt x="7075" y="38590"/>
                  <a:pt x="2721" y="39085"/>
                  <a:pt x="0" y="39283"/>
                </a:cubicBezTo>
                <a:cubicBezTo>
                  <a:pt x="49" y="18108"/>
                  <a:pt x="6630" y="0"/>
                  <a:pt x="6630" y="0"/>
                </a:cubicBezTo>
                <a:cubicBezTo>
                  <a:pt x="6630" y="0"/>
                  <a:pt x="4205" y="6135"/>
                  <a:pt x="47694" y="29339"/>
                </a:cubicBezTo>
                <a:cubicBezTo>
                  <a:pt x="58182" y="34929"/>
                  <a:pt x="69364" y="39629"/>
                  <a:pt x="81139" y="42153"/>
                </a:cubicBezTo>
                <a:cubicBezTo>
                  <a:pt x="88609" y="43736"/>
                  <a:pt x="97960" y="45319"/>
                  <a:pt x="105530" y="43389"/>
                </a:cubicBezTo>
                <a:cubicBezTo>
                  <a:pt x="109933" y="43637"/>
                  <a:pt x="112357" y="43290"/>
                  <a:pt x="116810" y="44775"/>
                </a:cubicBezTo>
                <a:cubicBezTo>
                  <a:pt x="119135" y="45517"/>
                  <a:pt x="121560" y="46358"/>
                  <a:pt x="123341" y="47991"/>
                </a:cubicBezTo>
                <a:cubicBezTo>
                  <a:pt x="124380" y="48980"/>
                  <a:pt x="126161" y="44230"/>
                  <a:pt x="126755" y="43835"/>
                </a:cubicBezTo>
                <a:cubicBezTo>
                  <a:pt x="128783" y="42598"/>
                  <a:pt x="129525" y="43340"/>
                  <a:pt x="131306" y="44775"/>
                </a:cubicBezTo>
                <a:cubicBezTo>
                  <a:pt x="134572" y="47347"/>
                  <a:pt x="136748" y="51305"/>
                  <a:pt x="138480" y="54917"/>
                </a:cubicBezTo>
                <a:cubicBezTo>
                  <a:pt x="138480" y="55016"/>
                  <a:pt x="138579" y="55065"/>
                  <a:pt x="138579" y="551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1" name="צורה חופשית: צורה 580">
            <a:extLst>
              <a:ext uri="{FF2B5EF4-FFF2-40B4-BE49-F238E27FC236}">
                <a16:creationId xmlns:a16="http://schemas.microsoft.com/office/drawing/2014/main" id="{AE55BD4A-1B57-0AB1-FCD4-03B487FBB4B6}"/>
              </a:ext>
            </a:extLst>
          </p:cNvPr>
          <p:cNvSpPr/>
          <p:nvPr/>
        </p:nvSpPr>
        <p:spPr>
          <a:xfrm>
            <a:off x="3649716" y="718039"/>
            <a:ext cx="131421" cy="332203"/>
          </a:xfrm>
          <a:custGeom>
            <a:avLst/>
            <a:gdLst>
              <a:gd name="connsiteX0" fmla="*/ 116117 w 144895"/>
              <a:gd name="connsiteY0" fmla="*/ 361216 h 366262"/>
              <a:gd name="connsiteX1" fmla="*/ 117453 w 144895"/>
              <a:gd name="connsiteY1" fmla="*/ 359880 h 366262"/>
              <a:gd name="connsiteX2" fmla="*/ 117998 w 144895"/>
              <a:gd name="connsiteY2" fmla="*/ 357703 h 366262"/>
              <a:gd name="connsiteX3" fmla="*/ 121609 w 144895"/>
              <a:gd name="connsiteY3" fmla="*/ 287746 h 366262"/>
              <a:gd name="connsiteX4" fmla="*/ 122104 w 144895"/>
              <a:gd name="connsiteY4" fmla="*/ 258308 h 366262"/>
              <a:gd name="connsiteX5" fmla="*/ 119581 w 144895"/>
              <a:gd name="connsiteY5" fmla="*/ 241437 h 366262"/>
              <a:gd name="connsiteX6" fmla="*/ 127299 w 144895"/>
              <a:gd name="connsiteY6" fmla="*/ 136056 h 366262"/>
              <a:gd name="connsiteX7" fmla="*/ 121411 w 144895"/>
              <a:gd name="connsiteY7" fmla="*/ 61002 h 366262"/>
              <a:gd name="connsiteX8" fmla="*/ 121312 w 144895"/>
              <a:gd name="connsiteY8" fmla="*/ 60755 h 366262"/>
              <a:gd name="connsiteX9" fmla="*/ 114138 w 144895"/>
              <a:gd name="connsiteY9" fmla="*/ 50613 h 366262"/>
              <a:gd name="connsiteX10" fmla="*/ 109587 w 144895"/>
              <a:gd name="connsiteY10" fmla="*/ 49673 h 366262"/>
              <a:gd name="connsiteX11" fmla="*/ 106173 w 144895"/>
              <a:gd name="connsiteY11" fmla="*/ 53829 h 366262"/>
              <a:gd name="connsiteX12" fmla="*/ 99642 w 144895"/>
              <a:gd name="connsiteY12" fmla="*/ 50613 h 366262"/>
              <a:gd name="connsiteX13" fmla="*/ 88362 w 144895"/>
              <a:gd name="connsiteY13" fmla="*/ 49227 h 366262"/>
              <a:gd name="connsiteX14" fmla="*/ 63971 w 144895"/>
              <a:gd name="connsiteY14" fmla="*/ 47991 h 366262"/>
              <a:gd name="connsiteX15" fmla="*/ 30526 w 144895"/>
              <a:gd name="connsiteY15" fmla="*/ 35177 h 366262"/>
              <a:gd name="connsiteX16" fmla="*/ 0 w 144895"/>
              <a:gd name="connsiteY16" fmla="*/ 16821 h 366262"/>
              <a:gd name="connsiteX17" fmla="*/ 4354 w 144895"/>
              <a:gd name="connsiteY17" fmla="*/ 0 h 366262"/>
              <a:gd name="connsiteX18" fmla="*/ 45418 w 144895"/>
              <a:gd name="connsiteY18" fmla="*/ 29339 h 366262"/>
              <a:gd name="connsiteX19" fmla="*/ 78863 w 144895"/>
              <a:gd name="connsiteY19" fmla="*/ 42153 h 366262"/>
              <a:gd name="connsiteX20" fmla="*/ 103254 w 144895"/>
              <a:gd name="connsiteY20" fmla="*/ 43389 h 366262"/>
              <a:gd name="connsiteX21" fmla="*/ 114534 w 144895"/>
              <a:gd name="connsiteY21" fmla="*/ 44775 h 366262"/>
              <a:gd name="connsiteX22" fmla="*/ 121065 w 144895"/>
              <a:gd name="connsiteY22" fmla="*/ 47991 h 366262"/>
              <a:gd name="connsiteX23" fmla="*/ 124479 w 144895"/>
              <a:gd name="connsiteY23" fmla="*/ 43835 h 366262"/>
              <a:gd name="connsiteX24" fmla="*/ 129030 w 144895"/>
              <a:gd name="connsiteY24" fmla="*/ 44775 h 366262"/>
              <a:gd name="connsiteX25" fmla="*/ 136204 w 144895"/>
              <a:gd name="connsiteY25" fmla="*/ 54917 h 366262"/>
              <a:gd name="connsiteX26" fmla="*/ 136303 w 144895"/>
              <a:gd name="connsiteY26" fmla="*/ 55164 h 366262"/>
              <a:gd name="connsiteX27" fmla="*/ 142141 w 144895"/>
              <a:gd name="connsiteY27" fmla="*/ 130218 h 366262"/>
              <a:gd name="connsiteX28" fmla="*/ 134423 w 144895"/>
              <a:gd name="connsiteY28" fmla="*/ 235599 h 366262"/>
              <a:gd name="connsiteX29" fmla="*/ 136946 w 144895"/>
              <a:gd name="connsiteY29" fmla="*/ 252470 h 366262"/>
              <a:gd name="connsiteX30" fmla="*/ 136452 w 144895"/>
              <a:gd name="connsiteY30" fmla="*/ 281908 h 366262"/>
              <a:gd name="connsiteX31" fmla="*/ 132840 w 144895"/>
              <a:gd name="connsiteY31" fmla="*/ 351865 h 366262"/>
              <a:gd name="connsiteX32" fmla="*/ 132296 w 144895"/>
              <a:gd name="connsiteY32" fmla="*/ 354042 h 366262"/>
              <a:gd name="connsiteX33" fmla="*/ 130960 w 144895"/>
              <a:gd name="connsiteY33" fmla="*/ 355378 h 366262"/>
              <a:gd name="connsiteX34" fmla="*/ 113198 w 144895"/>
              <a:gd name="connsiteY34" fmla="*/ 366114 h 366262"/>
              <a:gd name="connsiteX35" fmla="*/ 109735 w 144895"/>
              <a:gd name="connsiteY35" fmla="*/ 366262 h 366262"/>
              <a:gd name="connsiteX36" fmla="*/ 116117 w 144895"/>
              <a:gd name="connsiteY36" fmla="*/ 361216 h 36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4895" h="366262">
                <a:moveTo>
                  <a:pt x="116117" y="361216"/>
                </a:moveTo>
                <a:cubicBezTo>
                  <a:pt x="116612" y="360820"/>
                  <a:pt x="117156" y="360424"/>
                  <a:pt x="117453" y="359880"/>
                </a:cubicBezTo>
                <a:cubicBezTo>
                  <a:pt x="117849" y="359237"/>
                  <a:pt x="117948" y="358445"/>
                  <a:pt x="117998" y="357703"/>
                </a:cubicBezTo>
                <a:cubicBezTo>
                  <a:pt x="120174" y="334450"/>
                  <a:pt x="120372" y="311098"/>
                  <a:pt x="121609" y="287746"/>
                </a:cubicBezTo>
                <a:cubicBezTo>
                  <a:pt x="122153" y="277702"/>
                  <a:pt x="122846" y="268203"/>
                  <a:pt x="122104" y="258308"/>
                </a:cubicBezTo>
                <a:cubicBezTo>
                  <a:pt x="121659" y="252618"/>
                  <a:pt x="120719" y="247028"/>
                  <a:pt x="119581" y="241437"/>
                </a:cubicBezTo>
                <a:cubicBezTo>
                  <a:pt x="112506" y="206112"/>
                  <a:pt x="122302" y="171183"/>
                  <a:pt x="127299" y="136056"/>
                </a:cubicBezTo>
                <a:cubicBezTo>
                  <a:pt x="130861" y="110824"/>
                  <a:pt x="132642" y="84107"/>
                  <a:pt x="121411" y="61002"/>
                </a:cubicBezTo>
                <a:cubicBezTo>
                  <a:pt x="121411" y="60903"/>
                  <a:pt x="121312" y="60854"/>
                  <a:pt x="121312" y="60755"/>
                </a:cubicBezTo>
                <a:cubicBezTo>
                  <a:pt x="119581" y="57193"/>
                  <a:pt x="117354" y="53185"/>
                  <a:pt x="114138" y="50613"/>
                </a:cubicBezTo>
                <a:cubicBezTo>
                  <a:pt x="112357" y="49178"/>
                  <a:pt x="111615" y="48436"/>
                  <a:pt x="109587" y="49673"/>
                </a:cubicBezTo>
                <a:cubicBezTo>
                  <a:pt x="108944" y="50069"/>
                  <a:pt x="107212" y="54769"/>
                  <a:pt x="106173" y="53829"/>
                </a:cubicBezTo>
                <a:cubicBezTo>
                  <a:pt x="104392" y="52196"/>
                  <a:pt x="101968" y="51404"/>
                  <a:pt x="99642" y="50613"/>
                </a:cubicBezTo>
                <a:cubicBezTo>
                  <a:pt x="95190" y="49178"/>
                  <a:pt x="92765" y="49524"/>
                  <a:pt x="88362" y="49227"/>
                </a:cubicBezTo>
                <a:cubicBezTo>
                  <a:pt x="80792" y="51157"/>
                  <a:pt x="71442" y="49574"/>
                  <a:pt x="63971" y="47991"/>
                </a:cubicBezTo>
                <a:cubicBezTo>
                  <a:pt x="52196" y="45467"/>
                  <a:pt x="41015" y="40767"/>
                  <a:pt x="30526" y="35177"/>
                </a:cubicBezTo>
                <a:cubicBezTo>
                  <a:pt x="15535" y="27162"/>
                  <a:pt x="6036" y="21225"/>
                  <a:pt x="0" y="16821"/>
                </a:cubicBezTo>
                <a:cubicBezTo>
                  <a:pt x="1930" y="6778"/>
                  <a:pt x="4354" y="0"/>
                  <a:pt x="4354" y="0"/>
                </a:cubicBezTo>
                <a:cubicBezTo>
                  <a:pt x="4354" y="0"/>
                  <a:pt x="1930" y="6135"/>
                  <a:pt x="45418" y="29339"/>
                </a:cubicBezTo>
                <a:cubicBezTo>
                  <a:pt x="55907" y="34929"/>
                  <a:pt x="67088" y="39629"/>
                  <a:pt x="78863" y="42153"/>
                </a:cubicBezTo>
                <a:cubicBezTo>
                  <a:pt x="86334" y="43736"/>
                  <a:pt x="95684" y="45319"/>
                  <a:pt x="103254" y="43389"/>
                </a:cubicBezTo>
                <a:cubicBezTo>
                  <a:pt x="107657" y="43637"/>
                  <a:pt x="110082" y="43290"/>
                  <a:pt x="114534" y="44775"/>
                </a:cubicBezTo>
                <a:cubicBezTo>
                  <a:pt x="116860" y="45517"/>
                  <a:pt x="119284" y="46358"/>
                  <a:pt x="121065" y="47991"/>
                </a:cubicBezTo>
                <a:cubicBezTo>
                  <a:pt x="122104" y="48980"/>
                  <a:pt x="123885" y="44231"/>
                  <a:pt x="124479" y="43835"/>
                </a:cubicBezTo>
                <a:cubicBezTo>
                  <a:pt x="126507" y="42598"/>
                  <a:pt x="127249" y="43340"/>
                  <a:pt x="129030" y="44775"/>
                </a:cubicBezTo>
                <a:cubicBezTo>
                  <a:pt x="132296" y="47347"/>
                  <a:pt x="134473" y="51305"/>
                  <a:pt x="136204" y="54917"/>
                </a:cubicBezTo>
                <a:cubicBezTo>
                  <a:pt x="136204" y="55016"/>
                  <a:pt x="136303" y="55065"/>
                  <a:pt x="136303" y="55164"/>
                </a:cubicBezTo>
                <a:cubicBezTo>
                  <a:pt x="147534" y="78269"/>
                  <a:pt x="145753" y="104986"/>
                  <a:pt x="142141" y="130218"/>
                </a:cubicBezTo>
                <a:cubicBezTo>
                  <a:pt x="137144" y="165345"/>
                  <a:pt x="127348" y="200274"/>
                  <a:pt x="134423" y="235599"/>
                </a:cubicBezTo>
                <a:cubicBezTo>
                  <a:pt x="135561" y="241190"/>
                  <a:pt x="136501" y="246780"/>
                  <a:pt x="136946" y="252470"/>
                </a:cubicBezTo>
                <a:cubicBezTo>
                  <a:pt x="137738" y="262365"/>
                  <a:pt x="136996" y="271864"/>
                  <a:pt x="136452" y="281908"/>
                </a:cubicBezTo>
                <a:cubicBezTo>
                  <a:pt x="135165" y="305210"/>
                  <a:pt x="134967" y="328562"/>
                  <a:pt x="132840" y="351865"/>
                </a:cubicBezTo>
                <a:cubicBezTo>
                  <a:pt x="132790" y="352607"/>
                  <a:pt x="132692" y="353399"/>
                  <a:pt x="132296" y="354042"/>
                </a:cubicBezTo>
                <a:cubicBezTo>
                  <a:pt x="131949" y="354586"/>
                  <a:pt x="131455" y="354982"/>
                  <a:pt x="130960" y="355378"/>
                </a:cubicBezTo>
                <a:cubicBezTo>
                  <a:pt x="126507" y="358841"/>
                  <a:pt x="119036" y="365767"/>
                  <a:pt x="113198" y="366114"/>
                </a:cubicBezTo>
                <a:cubicBezTo>
                  <a:pt x="112061" y="366163"/>
                  <a:pt x="110873" y="366213"/>
                  <a:pt x="109735" y="366262"/>
                </a:cubicBezTo>
                <a:cubicBezTo>
                  <a:pt x="112110" y="364431"/>
                  <a:pt x="114336" y="362552"/>
                  <a:pt x="116117" y="36121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2" name="צורה חופשית: צורה 581">
            <a:extLst>
              <a:ext uri="{FF2B5EF4-FFF2-40B4-BE49-F238E27FC236}">
                <a16:creationId xmlns:a16="http://schemas.microsoft.com/office/drawing/2014/main" id="{98515DDE-B336-8B52-1E0D-D05451609D49}"/>
              </a:ext>
            </a:extLst>
          </p:cNvPr>
          <p:cNvSpPr/>
          <p:nvPr/>
        </p:nvSpPr>
        <p:spPr>
          <a:xfrm>
            <a:off x="3644735" y="559220"/>
            <a:ext cx="146547" cy="215091"/>
          </a:xfrm>
          <a:custGeom>
            <a:avLst/>
            <a:gdLst>
              <a:gd name="connsiteX0" fmla="*/ 123242 w 161572"/>
              <a:gd name="connsiteY0" fmla="*/ 230761 h 237143"/>
              <a:gd name="connsiteX1" fmla="*/ 112605 w 161572"/>
              <a:gd name="connsiteY1" fmla="*/ 234076 h 237143"/>
              <a:gd name="connsiteX2" fmla="*/ 69265 w 161572"/>
              <a:gd name="connsiteY2" fmla="*/ 237143 h 237143"/>
              <a:gd name="connsiteX3" fmla="*/ 0 w 161572"/>
              <a:gd name="connsiteY3" fmla="*/ 210922 h 237143"/>
              <a:gd name="connsiteX4" fmla="*/ 1633 w 161572"/>
              <a:gd name="connsiteY4" fmla="*/ 201076 h 237143"/>
              <a:gd name="connsiteX5" fmla="*/ 3414 w 161572"/>
              <a:gd name="connsiteY5" fmla="*/ 179109 h 237143"/>
              <a:gd name="connsiteX6" fmla="*/ 3166 w 161572"/>
              <a:gd name="connsiteY6" fmla="*/ 127012 h 237143"/>
              <a:gd name="connsiteX7" fmla="*/ 13160 w 161572"/>
              <a:gd name="connsiteY7" fmla="*/ 19108 h 237143"/>
              <a:gd name="connsiteX8" fmla="*/ 49277 w 161572"/>
              <a:gd name="connsiteY8" fmla="*/ 2187 h 237143"/>
              <a:gd name="connsiteX9" fmla="*/ 78319 w 161572"/>
              <a:gd name="connsiteY9" fmla="*/ 1990 h 237143"/>
              <a:gd name="connsiteX10" fmla="*/ 106074 w 161572"/>
              <a:gd name="connsiteY10" fmla="*/ 15546 h 237143"/>
              <a:gd name="connsiteX11" fmla="*/ 142339 w 161572"/>
              <a:gd name="connsiteY11" fmla="*/ 41668 h 237143"/>
              <a:gd name="connsiteX12" fmla="*/ 160645 w 161572"/>
              <a:gd name="connsiteY12" fmla="*/ 101929 h 237143"/>
              <a:gd name="connsiteX13" fmla="*/ 122450 w 161572"/>
              <a:gd name="connsiteY13" fmla="*/ 172925 h 237143"/>
              <a:gd name="connsiteX14" fmla="*/ 123291 w 161572"/>
              <a:gd name="connsiteY14" fmla="*/ 230761 h 23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572" h="237143">
                <a:moveTo>
                  <a:pt x="123242" y="230761"/>
                </a:moveTo>
                <a:cubicBezTo>
                  <a:pt x="117255" y="232047"/>
                  <a:pt x="118740" y="233581"/>
                  <a:pt x="112605" y="234076"/>
                </a:cubicBezTo>
                <a:cubicBezTo>
                  <a:pt x="101127" y="234966"/>
                  <a:pt x="80792" y="237143"/>
                  <a:pt x="69265" y="237143"/>
                </a:cubicBezTo>
                <a:cubicBezTo>
                  <a:pt x="44231" y="237143"/>
                  <a:pt x="19839" y="225863"/>
                  <a:pt x="0" y="210922"/>
                </a:cubicBezTo>
                <a:cubicBezTo>
                  <a:pt x="495" y="207706"/>
                  <a:pt x="1286" y="204440"/>
                  <a:pt x="1633" y="201076"/>
                </a:cubicBezTo>
                <a:cubicBezTo>
                  <a:pt x="2375" y="193754"/>
                  <a:pt x="2968" y="186481"/>
                  <a:pt x="3414" y="179109"/>
                </a:cubicBezTo>
                <a:cubicBezTo>
                  <a:pt x="4403" y="161793"/>
                  <a:pt x="4403" y="144378"/>
                  <a:pt x="3166" y="127012"/>
                </a:cubicBezTo>
                <a:cubicBezTo>
                  <a:pt x="-989" y="68533"/>
                  <a:pt x="2127" y="34049"/>
                  <a:pt x="13160" y="19108"/>
                </a:cubicBezTo>
                <a:cubicBezTo>
                  <a:pt x="18850" y="11390"/>
                  <a:pt x="32703" y="6244"/>
                  <a:pt x="49277" y="2187"/>
                </a:cubicBezTo>
                <a:cubicBezTo>
                  <a:pt x="59419" y="-385"/>
                  <a:pt x="69908" y="-979"/>
                  <a:pt x="78319" y="1990"/>
                </a:cubicBezTo>
                <a:cubicBezTo>
                  <a:pt x="88164" y="5453"/>
                  <a:pt x="97169" y="9955"/>
                  <a:pt x="106074" y="15546"/>
                </a:cubicBezTo>
                <a:cubicBezTo>
                  <a:pt x="117503" y="22621"/>
                  <a:pt x="128833" y="31229"/>
                  <a:pt x="142339" y="41668"/>
                </a:cubicBezTo>
                <a:cubicBezTo>
                  <a:pt x="166483" y="60122"/>
                  <a:pt x="161337" y="79170"/>
                  <a:pt x="160645" y="101929"/>
                </a:cubicBezTo>
                <a:cubicBezTo>
                  <a:pt x="159952" y="124737"/>
                  <a:pt x="127348" y="163030"/>
                  <a:pt x="122450" y="172925"/>
                </a:cubicBezTo>
                <a:cubicBezTo>
                  <a:pt x="119581" y="178862"/>
                  <a:pt x="121362" y="208596"/>
                  <a:pt x="123291" y="23076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3" name="צורה חופשית: צורה 582">
            <a:extLst>
              <a:ext uri="{FF2B5EF4-FFF2-40B4-BE49-F238E27FC236}">
                <a16:creationId xmlns:a16="http://schemas.microsoft.com/office/drawing/2014/main" id="{C9B7DAD3-9DD1-DB47-2C90-0FD11E41F63A}"/>
              </a:ext>
            </a:extLst>
          </p:cNvPr>
          <p:cNvSpPr/>
          <p:nvPr/>
        </p:nvSpPr>
        <p:spPr>
          <a:xfrm>
            <a:off x="3642143" y="571376"/>
            <a:ext cx="49742" cy="194319"/>
          </a:xfrm>
          <a:custGeom>
            <a:avLst/>
            <a:gdLst>
              <a:gd name="connsiteX0" fmla="*/ 33533 w 54842"/>
              <a:gd name="connsiteY0" fmla="*/ 214143 h 214241"/>
              <a:gd name="connsiteX1" fmla="*/ 12258 w 54842"/>
              <a:gd name="connsiteY1" fmla="*/ 203901 h 214241"/>
              <a:gd name="connsiteX2" fmla="*/ 4342 w 54842"/>
              <a:gd name="connsiteY2" fmla="*/ 198657 h 214241"/>
              <a:gd name="connsiteX3" fmla="*/ 7212 w 54842"/>
              <a:gd name="connsiteY3" fmla="*/ 133103 h 214241"/>
              <a:gd name="connsiteX4" fmla="*/ 285 w 54842"/>
              <a:gd name="connsiteY4" fmla="*/ 71754 h 214241"/>
              <a:gd name="connsiteX5" fmla="*/ 4144 w 54842"/>
              <a:gd name="connsiteY5" fmla="*/ 21587 h 214241"/>
              <a:gd name="connsiteX6" fmla="*/ 10576 w 54842"/>
              <a:gd name="connsiteY6" fmla="*/ 12088 h 214241"/>
              <a:gd name="connsiteX7" fmla="*/ 20966 w 54842"/>
              <a:gd name="connsiteY7" fmla="*/ 609 h 214241"/>
              <a:gd name="connsiteX8" fmla="*/ 34918 w 54842"/>
              <a:gd name="connsiteY8" fmla="*/ 1253 h 214241"/>
              <a:gd name="connsiteX9" fmla="*/ 53273 w 54842"/>
              <a:gd name="connsiteY9" fmla="*/ 26979 h 214241"/>
              <a:gd name="connsiteX10" fmla="*/ 54361 w 54842"/>
              <a:gd name="connsiteY10" fmla="*/ 42712 h 214241"/>
              <a:gd name="connsiteX11" fmla="*/ 36402 w 54842"/>
              <a:gd name="connsiteY11" fmla="*/ 118854 h 214241"/>
              <a:gd name="connsiteX12" fmla="*/ 33533 w 54842"/>
              <a:gd name="connsiteY12" fmla="*/ 214242 h 2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2" h="214241">
                <a:moveTo>
                  <a:pt x="33533" y="214143"/>
                </a:moveTo>
                <a:cubicBezTo>
                  <a:pt x="25913" y="211718"/>
                  <a:pt x="18987" y="207216"/>
                  <a:pt x="12258" y="203901"/>
                </a:cubicBezTo>
                <a:cubicBezTo>
                  <a:pt x="8449" y="202021"/>
                  <a:pt x="8102" y="200537"/>
                  <a:pt x="4342" y="198657"/>
                </a:cubicBezTo>
                <a:cubicBezTo>
                  <a:pt x="5134" y="193908"/>
                  <a:pt x="8647" y="168873"/>
                  <a:pt x="7212" y="133103"/>
                </a:cubicBezTo>
                <a:cubicBezTo>
                  <a:pt x="6470" y="114550"/>
                  <a:pt x="731" y="78433"/>
                  <a:pt x="285" y="71754"/>
                </a:cubicBezTo>
                <a:cubicBezTo>
                  <a:pt x="-556" y="58990"/>
                  <a:pt x="384" y="34054"/>
                  <a:pt x="4144" y="21587"/>
                </a:cubicBezTo>
                <a:cubicBezTo>
                  <a:pt x="5579" y="16788"/>
                  <a:pt x="7657" y="16243"/>
                  <a:pt x="10576" y="12088"/>
                </a:cubicBezTo>
                <a:cubicBezTo>
                  <a:pt x="12803" y="8921"/>
                  <a:pt x="20966" y="609"/>
                  <a:pt x="20966" y="609"/>
                </a:cubicBezTo>
                <a:cubicBezTo>
                  <a:pt x="20966" y="609"/>
                  <a:pt x="31059" y="-1122"/>
                  <a:pt x="34918" y="1253"/>
                </a:cubicBezTo>
                <a:cubicBezTo>
                  <a:pt x="41251" y="5161"/>
                  <a:pt x="53273" y="26979"/>
                  <a:pt x="53273" y="26979"/>
                </a:cubicBezTo>
                <a:cubicBezTo>
                  <a:pt x="53273" y="26979"/>
                  <a:pt x="55895" y="33560"/>
                  <a:pt x="54361" y="42712"/>
                </a:cubicBezTo>
                <a:cubicBezTo>
                  <a:pt x="52828" y="51816"/>
                  <a:pt x="42339" y="53894"/>
                  <a:pt x="36402" y="118854"/>
                </a:cubicBezTo>
                <a:cubicBezTo>
                  <a:pt x="33087" y="155466"/>
                  <a:pt x="32889" y="190840"/>
                  <a:pt x="33533" y="2142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4" name="צורה חופשית: צורה 583">
            <a:extLst>
              <a:ext uri="{FF2B5EF4-FFF2-40B4-BE49-F238E27FC236}">
                <a16:creationId xmlns:a16="http://schemas.microsoft.com/office/drawing/2014/main" id="{85ACCE5B-2BB6-3A61-52C0-F1DF0451F57A}"/>
              </a:ext>
            </a:extLst>
          </p:cNvPr>
          <p:cNvSpPr/>
          <p:nvPr/>
        </p:nvSpPr>
        <p:spPr>
          <a:xfrm>
            <a:off x="3661159" y="556288"/>
            <a:ext cx="144047" cy="211479"/>
          </a:xfrm>
          <a:custGeom>
            <a:avLst/>
            <a:gdLst>
              <a:gd name="connsiteX0" fmla="*/ 113693 w 158815"/>
              <a:gd name="connsiteY0" fmla="*/ 50243 h 233160"/>
              <a:gd name="connsiteX1" fmla="*/ 106569 w 158815"/>
              <a:gd name="connsiteY1" fmla="*/ 43514 h 233160"/>
              <a:gd name="connsiteX2" fmla="*/ 95783 w 158815"/>
              <a:gd name="connsiteY2" fmla="*/ 36687 h 233160"/>
              <a:gd name="connsiteX3" fmla="*/ 78368 w 158815"/>
              <a:gd name="connsiteY3" fmla="*/ 29513 h 233160"/>
              <a:gd name="connsiteX4" fmla="*/ 73718 w 158815"/>
              <a:gd name="connsiteY4" fmla="*/ 28474 h 233160"/>
              <a:gd name="connsiteX5" fmla="*/ 41015 w 158815"/>
              <a:gd name="connsiteY5" fmla="*/ 23725 h 233160"/>
              <a:gd name="connsiteX6" fmla="*/ 0 w 158815"/>
              <a:gd name="connsiteY6" fmla="*/ 17095 h 233160"/>
              <a:gd name="connsiteX7" fmla="*/ 27360 w 158815"/>
              <a:gd name="connsiteY7" fmla="*/ 818 h 233160"/>
              <a:gd name="connsiteX8" fmla="*/ 60211 w 158815"/>
              <a:gd name="connsiteY8" fmla="*/ 5270 h 233160"/>
              <a:gd name="connsiteX9" fmla="*/ 87966 w 158815"/>
              <a:gd name="connsiteY9" fmla="*/ 15957 h 233160"/>
              <a:gd name="connsiteX10" fmla="*/ 99494 w 158815"/>
              <a:gd name="connsiteY10" fmla="*/ 19915 h 233160"/>
              <a:gd name="connsiteX11" fmla="*/ 134077 w 158815"/>
              <a:gd name="connsiteY11" fmla="*/ 41239 h 233160"/>
              <a:gd name="connsiteX12" fmla="*/ 145951 w 158815"/>
              <a:gd name="connsiteY12" fmla="*/ 49204 h 233160"/>
              <a:gd name="connsiteX13" fmla="*/ 154312 w 158815"/>
              <a:gd name="connsiteY13" fmla="*/ 54597 h 233160"/>
              <a:gd name="connsiteX14" fmla="*/ 158814 w 158815"/>
              <a:gd name="connsiteY14" fmla="*/ 62859 h 233160"/>
              <a:gd name="connsiteX15" fmla="*/ 157825 w 158815"/>
              <a:gd name="connsiteY15" fmla="*/ 67163 h 233160"/>
              <a:gd name="connsiteX16" fmla="*/ 153075 w 158815"/>
              <a:gd name="connsiteY16" fmla="*/ 85271 h 233160"/>
              <a:gd name="connsiteX17" fmla="*/ 152135 w 158815"/>
              <a:gd name="connsiteY17" fmla="*/ 106298 h 233160"/>
              <a:gd name="connsiteX18" fmla="*/ 142636 w 158815"/>
              <a:gd name="connsiteY18" fmla="*/ 111889 h 233160"/>
              <a:gd name="connsiteX19" fmla="*/ 140805 w 158815"/>
              <a:gd name="connsiteY19" fmla="*/ 132421 h 233160"/>
              <a:gd name="connsiteX20" fmla="*/ 135561 w 158815"/>
              <a:gd name="connsiteY20" fmla="*/ 161858 h 233160"/>
              <a:gd name="connsiteX21" fmla="*/ 133483 w 158815"/>
              <a:gd name="connsiteY21" fmla="*/ 180510 h 233160"/>
              <a:gd name="connsiteX22" fmla="*/ 135413 w 158815"/>
              <a:gd name="connsiteY22" fmla="*/ 199311 h 233160"/>
              <a:gd name="connsiteX23" fmla="*/ 131554 w 158815"/>
              <a:gd name="connsiteY23" fmla="*/ 217517 h 233160"/>
              <a:gd name="connsiteX24" fmla="*/ 123687 w 158815"/>
              <a:gd name="connsiteY24" fmla="*/ 224295 h 233160"/>
              <a:gd name="connsiteX25" fmla="*/ 117305 w 158815"/>
              <a:gd name="connsiteY25" fmla="*/ 229589 h 233160"/>
              <a:gd name="connsiteX26" fmla="*/ 105431 w 158815"/>
              <a:gd name="connsiteY26" fmla="*/ 230381 h 233160"/>
              <a:gd name="connsiteX27" fmla="*/ 99593 w 158815"/>
              <a:gd name="connsiteY27" fmla="*/ 182489 h 233160"/>
              <a:gd name="connsiteX28" fmla="*/ 99593 w 158815"/>
              <a:gd name="connsiteY28" fmla="*/ 170467 h 233160"/>
              <a:gd name="connsiteX29" fmla="*/ 96723 w 158815"/>
              <a:gd name="connsiteY29" fmla="*/ 154536 h 233160"/>
              <a:gd name="connsiteX30" fmla="*/ 95338 w 158815"/>
              <a:gd name="connsiteY30" fmla="*/ 122476 h 233160"/>
              <a:gd name="connsiteX31" fmla="*/ 97960 w 158815"/>
              <a:gd name="connsiteY31" fmla="*/ 106991 h 233160"/>
              <a:gd name="connsiteX32" fmla="*/ 105777 w 158815"/>
              <a:gd name="connsiteY32" fmla="*/ 82699 h 233160"/>
              <a:gd name="connsiteX33" fmla="*/ 113891 w 158815"/>
              <a:gd name="connsiteY33" fmla="*/ 50194 h 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815" h="233160">
                <a:moveTo>
                  <a:pt x="113693" y="50243"/>
                </a:moveTo>
                <a:cubicBezTo>
                  <a:pt x="112258" y="47621"/>
                  <a:pt x="108894" y="45345"/>
                  <a:pt x="106569" y="43514"/>
                </a:cubicBezTo>
                <a:cubicBezTo>
                  <a:pt x="103254" y="40892"/>
                  <a:pt x="99642" y="38567"/>
                  <a:pt x="95783" y="36687"/>
                </a:cubicBezTo>
                <a:cubicBezTo>
                  <a:pt x="89995" y="33867"/>
                  <a:pt x="84651" y="31195"/>
                  <a:pt x="78368" y="29513"/>
                </a:cubicBezTo>
                <a:cubicBezTo>
                  <a:pt x="76834" y="29117"/>
                  <a:pt x="75301" y="28672"/>
                  <a:pt x="73718" y="28474"/>
                </a:cubicBezTo>
                <a:cubicBezTo>
                  <a:pt x="62784" y="27138"/>
                  <a:pt x="52048" y="24763"/>
                  <a:pt x="41015" y="23725"/>
                </a:cubicBezTo>
                <a:cubicBezTo>
                  <a:pt x="26617" y="22339"/>
                  <a:pt x="14447" y="16056"/>
                  <a:pt x="0" y="17095"/>
                </a:cubicBezTo>
                <a:cubicBezTo>
                  <a:pt x="7124" y="10267"/>
                  <a:pt x="13705" y="4182"/>
                  <a:pt x="27360" y="818"/>
                </a:cubicBezTo>
                <a:cubicBezTo>
                  <a:pt x="37502" y="-1755"/>
                  <a:pt x="51800" y="2302"/>
                  <a:pt x="60211" y="5270"/>
                </a:cubicBezTo>
                <a:cubicBezTo>
                  <a:pt x="70056" y="8734"/>
                  <a:pt x="79011" y="10366"/>
                  <a:pt x="87966" y="15957"/>
                </a:cubicBezTo>
                <a:cubicBezTo>
                  <a:pt x="97268" y="21696"/>
                  <a:pt x="89253" y="15611"/>
                  <a:pt x="99494" y="19915"/>
                </a:cubicBezTo>
                <a:cubicBezTo>
                  <a:pt x="105282" y="22339"/>
                  <a:pt x="121510" y="30997"/>
                  <a:pt x="134077" y="41239"/>
                </a:cubicBezTo>
                <a:cubicBezTo>
                  <a:pt x="137540" y="44059"/>
                  <a:pt x="142191" y="46780"/>
                  <a:pt x="145951" y="49204"/>
                </a:cubicBezTo>
                <a:cubicBezTo>
                  <a:pt x="148721" y="50985"/>
                  <a:pt x="151789" y="52469"/>
                  <a:pt x="154312" y="54597"/>
                </a:cubicBezTo>
                <a:cubicBezTo>
                  <a:pt x="156835" y="56724"/>
                  <a:pt x="158864" y="59643"/>
                  <a:pt x="158814" y="62859"/>
                </a:cubicBezTo>
                <a:cubicBezTo>
                  <a:pt x="158814" y="64343"/>
                  <a:pt x="158320" y="65778"/>
                  <a:pt x="157825" y="67163"/>
                </a:cubicBezTo>
                <a:cubicBezTo>
                  <a:pt x="155796" y="73249"/>
                  <a:pt x="153075" y="78889"/>
                  <a:pt x="153075" y="85271"/>
                </a:cubicBezTo>
                <a:cubicBezTo>
                  <a:pt x="153075" y="92297"/>
                  <a:pt x="152333" y="99273"/>
                  <a:pt x="152135" y="106298"/>
                </a:cubicBezTo>
                <a:cubicBezTo>
                  <a:pt x="152135" y="109217"/>
                  <a:pt x="144516" y="110404"/>
                  <a:pt x="142636" y="111889"/>
                </a:cubicBezTo>
                <a:cubicBezTo>
                  <a:pt x="137590" y="115896"/>
                  <a:pt x="141548" y="126830"/>
                  <a:pt x="140805" y="132421"/>
                </a:cubicBezTo>
                <a:cubicBezTo>
                  <a:pt x="139519" y="142266"/>
                  <a:pt x="137293" y="152062"/>
                  <a:pt x="135561" y="161858"/>
                </a:cubicBezTo>
                <a:cubicBezTo>
                  <a:pt x="134473" y="168043"/>
                  <a:pt x="133335" y="174276"/>
                  <a:pt x="133483" y="180510"/>
                </a:cubicBezTo>
                <a:cubicBezTo>
                  <a:pt x="133632" y="186794"/>
                  <a:pt x="135017" y="193027"/>
                  <a:pt x="135413" y="199311"/>
                </a:cubicBezTo>
                <a:cubicBezTo>
                  <a:pt x="135808" y="205594"/>
                  <a:pt x="135116" y="212224"/>
                  <a:pt x="131554" y="217517"/>
                </a:cubicBezTo>
                <a:cubicBezTo>
                  <a:pt x="129476" y="220585"/>
                  <a:pt x="126705" y="222217"/>
                  <a:pt x="123687" y="224295"/>
                </a:cubicBezTo>
                <a:cubicBezTo>
                  <a:pt x="121362" y="225879"/>
                  <a:pt x="119630" y="227907"/>
                  <a:pt x="117305" y="229589"/>
                </a:cubicBezTo>
                <a:cubicBezTo>
                  <a:pt x="113446" y="232409"/>
                  <a:pt x="108449" y="235576"/>
                  <a:pt x="105431" y="230381"/>
                </a:cubicBezTo>
                <a:cubicBezTo>
                  <a:pt x="97317" y="216379"/>
                  <a:pt x="99890" y="197826"/>
                  <a:pt x="99593" y="182489"/>
                </a:cubicBezTo>
                <a:cubicBezTo>
                  <a:pt x="99543" y="178482"/>
                  <a:pt x="100137" y="174425"/>
                  <a:pt x="99593" y="170467"/>
                </a:cubicBezTo>
                <a:cubicBezTo>
                  <a:pt x="98851" y="165124"/>
                  <a:pt x="97515" y="159879"/>
                  <a:pt x="96723" y="154536"/>
                </a:cubicBezTo>
                <a:cubicBezTo>
                  <a:pt x="95091" y="143948"/>
                  <a:pt x="94200" y="133163"/>
                  <a:pt x="95338" y="122476"/>
                </a:cubicBezTo>
                <a:cubicBezTo>
                  <a:pt x="95882" y="117281"/>
                  <a:pt x="96921" y="112136"/>
                  <a:pt x="97960" y="106991"/>
                </a:cubicBezTo>
                <a:cubicBezTo>
                  <a:pt x="99692" y="98234"/>
                  <a:pt x="101572" y="90664"/>
                  <a:pt x="105777" y="82699"/>
                </a:cubicBezTo>
                <a:cubicBezTo>
                  <a:pt x="110428" y="74090"/>
                  <a:pt x="119284" y="60286"/>
                  <a:pt x="113891" y="5019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5" name="צורה חופשית: צורה 584">
            <a:extLst>
              <a:ext uri="{FF2B5EF4-FFF2-40B4-BE49-F238E27FC236}">
                <a16:creationId xmlns:a16="http://schemas.microsoft.com/office/drawing/2014/main" id="{DD46A663-4103-771D-6CA7-BA360CF64C73}"/>
              </a:ext>
            </a:extLst>
          </p:cNvPr>
          <p:cNvSpPr/>
          <p:nvPr/>
        </p:nvSpPr>
        <p:spPr>
          <a:xfrm>
            <a:off x="3643199" y="740523"/>
            <a:ext cx="127341" cy="34905"/>
          </a:xfrm>
          <a:custGeom>
            <a:avLst/>
            <a:gdLst>
              <a:gd name="connsiteX0" fmla="*/ 3820 w 140397"/>
              <a:gd name="connsiteY0" fmla="*/ 1531 h 38484"/>
              <a:gd name="connsiteX1" fmla="*/ 43400 w 140397"/>
              <a:gd name="connsiteY1" fmla="*/ 20035 h 38484"/>
              <a:gd name="connsiteX2" fmla="*/ 115930 w 140397"/>
              <a:gd name="connsiteY2" fmla="*/ 21173 h 38484"/>
              <a:gd name="connsiteX3" fmla="*/ 137897 w 140397"/>
              <a:gd name="connsiteY3" fmla="*/ 14790 h 38484"/>
              <a:gd name="connsiteX4" fmla="*/ 139530 w 140397"/>
              <a:gd name="connsiteY4" fmla="*/ 20035 h 38484"/>
              <a:gd name="connsiteX5" fmla="*/ 138194 w 140397"/>
              <a:gd name="connsiteY5" fmla="*/ 27852 h 38484"/>
              <a:gd name="connsiteX6" fmla="*/ 68978 w 140397"/>
              <a:gd name="connsiteY6" fmla="*/ 37994 h 38484"/>
              <a:gd name="connsiteX7" fmla="*/ 14309 w 140397"/>
              <a:gd name="connsiteY7" fmla="*/ 22014 h 38484"/>
              <a:gd name="connsiteX8" fmla="*/ 1940 w 140397"/>
              <a:gd name="connsiteY8" fmla="*/ 13652 h 38484"/>
              <a:gd name="connsiteX9" fmla="*/ 11 w 140397"/>
              <a:gd name="connsiteY9" fmla="*/ 8210 h 38484"/>
              <a:gd name="connsiteX10" fmla="*/ 3820 w 140397"/>
              <a:gd name="connsiteY10" fmla="*/ 1531 h 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397" h="38484">
                <a:moveTo>
                  <a:pt x="3820" y="1531"/>
                </a:moveTo>
                <a:cubicBezTo>
                  <a:pt x="3820" y="1531"/>
                  <a:pt x="18613" y="14642"/>
                  <a:pt x="43400" y="20035"/>
                </a:cubicBezTo>
                <a:cubicBezTo>
                  <a:pt x="68187" y="25427"/>
                  <a:pt x="103611" y="22904"/>
                  <a:pt x="115930" y="21173"/>
                </a:cubicBezTo>
                <a:cubicBezTo>
                  <a:pt x="128249" y="19490"/>
                  <a:pt x="137897" y="14790"/>
                  <a:pt x="137897" y="14790"/>
                </a:cubicBezTo>
                <a:cubicBezTo>
                  <a:pt x="137897" y="14790"/>
                  <a:pt x="139678" y="13850"/>
                  <a:pt x="139530" y="20035"/>
                </a:cubicBezTo>
                <a:cubicBezTo>
                  <a:pt x="139381" y="26219"/>
                  <a:pt x="142300" y="25081"/>
                  <a:pt x="138194" y="27852"/>
                </a:cubicBezTo>
                <a:cubicBezTo>
                  <a:pt x="134087" y="30672"/>
                  <a:pt x="101137" y="40814"/>
                  <a:pt x="68978" y="37994"/>
                </a:cubicBezTo>
                <a:cubicBezTo>
                  <a:pt x="36820" y="35174"/>
                  <a:pt x="24303" y="27456"/>
                  <a:pt x="14309" y="22014"/>
                </a:cubicBezTo>
                <a:cubicBezTo>
                  <a:pt x="7828" y="18451"/>
                  <a:pt x="4661" y="15433"/>
                  <a:pt x="1940" y="13652"/>
                </a:cubicBezTo>
                <a:cubicBezTo>
                  <a:pt x="505" y="12712"/>
                  <a:pt x="-88" y="9892"/>
                  <a:pt x="11" y="8210"/>
                </a:cubicBezTo>
                <a:cubicBezTo>
                  <a:pt x="307" y="2521"/>
                  <a:pt x="1198" y="-2674"/>
                  <a:pt x="3820" y="153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6" name="צורה חופשית: צורה 585">
            <a:extLst>
              <a:ext uri="{FF2B5EF4-FFF2-40B4-BE49-F238E27FC236}">
                <a16:creationId xmlns:a16="http://schemas.microsoft.com/office/drawing/2014/main" id="{1B0B31E0-4F07-A8C2-F888-19137996E2EB}"/>
              </a:ext>
            </a:extLst>
          </p:cNvPr>
          <p:cNvSpPr/>
          <p:nvPr/>
        </p:nvSpPr>
        <p:spPr>
          <a:xfrm>
            <a:off x="3722840" y="796025"/>
            <a:ext cx="58412" cy="73780"/>
          </a:xfrm>
          <a:custGeom>
            <a:avLst/>
            <a:gdLst>
              <a:gd name="connsiteX0" fmla="*/ 14024 w 64401"/>
              <a:gd name="connsiteY0" fmla="*/ 44286 h 81344"/>
              <a:gd name="connsiteX1" fmla="*/ 20060 w 64401"/>
              <a:gd name="connsiteY1" fmla="*/ 39141 h 81344"/>
              <a:gd name="connsiteX2" fmla="*/ 21297 w 64401"/>
              <a:gd name="connsiteY2" fmla="*/ 37805 h 81344"/>
              <a:gd name="connsiteX3" fmla="*/ 31489 w 64401"/>
              <a:gd name="connsiteY3" fmla="*/ 29196 h 81344"/>
              <a:gd name="connsiteX4" fmla="*/ 36931 w 64401"/>
              <a:gd name="connsiteY4" fmla="*/ 17668 h 81344"/>
              <a:gd name="connsiteX5" fmla="*/ 43956 w 64401"/>
              <a:gd name="connsiteY5" fmla="*/ 1193 h 81344"/>
              <a:gd name="connsiteX6" fmla="*/ 54742 w 64401"/>
              <a:gd name="connsiteY6" fmla="*/ 550 h 81344"/>
              <a:gd name="connsiteX7" fmla="*/ 63152 w 64401"/>
              <a:gd name="connsiteY7" fmla="*/ 6834 h 81344"/>
              <a:gd name="connsiteX8" fmla="*/ 62410 w 64401"/>
              <a:gd name="connsiteY8" fmla="*/ 16333 h 81344"/>
              <a:gd name="connsiteX9" fmla="*/ 57859 w 64401"/>
              <a:gd name="connsiteY9" fmla="*/ 24793 h 81344"/>
              <a:gd name="connsiteX10" fmla="*/ 52763 w 64401"/>
              <a:gd name="connsiteY10" fmla="*/ 33698 h 81344"/>
              <a:gd name="connsiteX11" fmla="*/ 49398 w 64401"/>
              <a:gd name="connsiteY11" fmla="*/ 44979 h 81344"/>
              <a:gd name="connsiteX12" fmla="*/ 46381 w 64401"/>
              <a:gd name="connsiteY12" fmla="*/ 55962 h 81344"/>
              <a:gd name="connsiteX13" fmla="*/ 41581 w 64401"/>
              <a:gd name="connsiteY13" fmla="*/ 62889 h 81344"/>
              <a:gd name="connsiteX14" fmla="*/ 33764 w 64401"/>
              <a:gd name="connsiteY14" fmla="*/ 75059 h 81344"/>
              <a:gd name="connsiteX15" fmla="*/ 21742 w 64401"/>
              <a:gd name="connsiteY15" fmla="*/ 81046 h 81344"/>
              <a:gd name="connsiteX16" fmla="*/ 13480 w 64401"/>
              <a:gd name="connsiteY16" fmla="*/ 77088 h 81344"/>
              <a:gd name="connsiteX17" fmla="*/ 10115 w 64401"/>
              <a:gd name="connsiteY17" fmla="*/ 76197 h 81344"/>
              <a:gd name="connsiteX18" fmla="*/ 8285 w 64401"/>
              <a:gd name="connsiteY18" fmla="*/ 72635 h 81344"/>
              <a:gd name="connsiteX19" fmla="*/ 16102 w 64401"/>
              <a:gd name="connsiteY19" fmla="*/ 53884 h 81344"/>
              <a:gd name="connsiteX20" fmla="*/ 15706 w 64401"/>
              <a:gd name="connsiteY20" fmla="*/ 51015 h 81344"/>
              <a:gd name="connsiteX21" fmla="*/ 468 w 64401"/>
              <a:gd name="connsiteY21" fmla="*/ 55814 h 81344"/>
              <a:gd name="connsiteX22" fmla="*/ 13826 w 64401"/>
              <a:gd name="connsiteY22" fmla="*/ 44335 h 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01" h="81344">
                <a:moveTo>
                  <a:pt x="14024" y="44286"/>
                </a:moveTo>
                <a:cubicBezTo>
                  <a:pt x="15459" y="43000"/>
                  <a:pt x="17735" y="41070"/>
                  <a:pt x="20060" y="39141"/>
                </a:cubicBezTo>
                <a:cubicBezTo>
                  <a:pt x="20456" y="38646"/>
                  <a:pt x="20851" y="38201"/>
                  <a:pt x="21297" y="37805"/>
                </a:cubicBezTo>
                <a:cubicBezTo>
                  <a:pt x="24711" y="34737"/>
                  <a:pt x="28619" y="32956"/>
                  <a:pt x="31489" y="29196"/>
                </a:cubicBezTo>
                <a:cubicBezTo>
                  <a:pt x="34111" y="25782"/>
                  <a:pt x="35892" y="21775"/>
                  <a:pt x="36931" y="17668"/>
                </a:cubicBezTo>
                <a:cubicBezTo>
                  <a:pt x="38316" y="12375"/>
                  <a:pt x="37673" y="3519"/>
                  <a:pt x="43956" y="1193"/>
                </a:cubicBezTo>
                <a:cubicBezTo>
                  <a:pt x="47370" y="-93"/>
                  <a:pt x="51229" y="-390"/>
                  <a:pt x="54742" y="550"/>
                </a:cubicBezTo>
                <a:cubicBezTo>
                  <a:pt x="58254" y="1490"/>
                  <a:pt x="61470" y="3717"/>
                  <a:pt x="63152" y="6834"/>
                </a:cubicBezTo>
                <a:cubicBezTo>
                  <a:pt x="65329" y="10742"/>
                  <a:pt x="64389" y="12622"/>
                  <a:pt x="62410" y="16333"/>
                </a:cubicBezTo>
                <a:cubicBezTo>
                  <a:pt x="60926" y="19153"/>
                  <a:pt x="59442" y="21973"/>
                  <a:pt x="57859" y="24793"/>
                </a:cubicBezTo>
                <a:cubicBezTo>
                  <a:pt x="56177" y="27761"/>
                  <a:pt x="54445" y="30730"/>
                  <a:pt x="52763" y="33698"/>
                </a:cubicBezTo>
                <a:cubicBezTo>
                  <a:pt x="50734" y="37310"/>
                  <a:pt x="50091" y="40971"/>
                  <a:pt x="49398" y="44979"/>
                </a:cubicBezTo>
                <a:cubicBezTo>
                  <a:pt x="48706" y="49233"/>
                  <a:pt x="49003" y="52251"/>
                  <a:pt x="46381" y="55962"/>
                </a:cubicBezTo>
                <a:cubicBezTo>
                  <a:pt x="45094" y="57793"/>
                  <a:pt x="43560" y="60860"/>
                  <a:pt x="41581" y="62889"/>
                </a:cubicBezTo>
                <a:cubicBezTo>
                  <a:pt x="38662" y="68776"/>
                  <a:pt x="35793" y="71893"/>
                  <a:pt x="33764" y="75059"/>
                </a:cubicBezTo>
                <a:cubicBezTo>
                  <a:pt x="31093" y="79215"/>
                  <a:pt x="33171" y="79413"/>
                  <a:pt x="21742" y="81046"/>
                </a:cubicBezTo>
                <a:cubicBezTo>
                  <a:pt x="10363" y="82678"/>
                  <a:pt x="13480" y="77088"/>
                  <a:pt x="13480" y="77088"/>
                </a:cubicBezTo>
                <a:lnTo>
                  <a:pt x="10115" y="76197"/>
                </a:lnTo>
                <a:cubicBezTo>
                  <a:pt x="6751" y="75307"/>
                  <a:pt x="8285" y="72635"/>
                  <a:pt x="8285" y="72635"/>
                </a:cubicBezTo>
                <a:lnTo>
                  <a:pt x="16102" y="53884"/>
                </a:lnTo>
                <a:cubicBezTo>
                  <a:pt x="15855" y="52994"/>
                  <a:pt x="15706" y="52004"/>
                  <a:pt x="15706" y="51015"/>
                </a:cubicBezTo>
                <a:cubicBezTo>
                  <a:pt x="11649" y="53340"/>
                  <a:pt x="2744" y="57941"/>
                  <a:pt x="468" y="55814"/>
                </a:cubicBezTo>
                <a:cubicBezTo>
                  <a:pt x="-2550" y="53043"/>
                  <a:pt x="9868" y="47997"/>
                  <a:pt x="13826" y="4433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7" name="צורה חופשית: צורה 586">
            <a:extLst>
              <a:ext uri="{FF2B5EF4-FFF2-40B4-BE49-F238E27FC236}">
                <a16:creationId xmlns:a16="http://schemas.microsoft.com/office/drawing/2014/main" id="{5AFC9EE7-1E6E-0195-E9AF-BA03AABF2EE9}"/>
              </a:ext>
            </a:extLst>
          </p:cNvPr>
          <p:cNvSpPr/>
          <p:nvPr/>
        </p:nvSpPr>
        <p:spPr>
          <a:xfrm>
            <a:off x="3756355" y="709033"/>
            <a:ext cx="51345" cy="113113"/>
          </a:xfrm>
          <a:custGeom>
            <a:avLst/>
            <a:gdLst>
              <a:gd name="connsiteX0" fmla="*/ 9579 w 56609"/>
              <a:gd name="connsiteY0" fmla="*/ 21259 h 124710"/>
              <a:gd name="connsiteX1" fmla="*/ 4433 w 56609"/>
              <a:gd name="connsiteY1" fmla="*/ 3893 h 124710"/>
              <a:gd name="connsiteX2" fmla="*/ 56184 w 56609"/>
              <a:gd name="connsiteY2" fmla="*/ 84 h 124710"/>
              <a:gd name="connsiteX3" fmla="*/ 55739 w 56609"/>
              <a:gd name="connsiteY3" fmla="*/ 44265 h 124710"/>
              <a:gd name="connsiteX4" fmla="*/ 19276 w 56609"/>
              <a:gd name="connsiteY4" fmla="*/ 124711 h 124710"/>
              <a:gd name="connsiteX5" fmla="*/ 8441 w 56609"/>
              <a:gd name="connsiteY5" fmla="*/ 113480 h 124710"/>
              <a:gd name="connsiteX6" fmla="*/ 30 w 56609"/>
              <a:gd name="connsiteY6" fmla="*/ 113480 h 124710"/>
              <a:gd name="connsiteX7" fmla="*/ 12498 w 56609"/>
              <a:gd name="connsiteY7" fmla="*/ 33529 h 124710"/>
              <a:gd name="connsiteX8" fmla="*/ 9579 w 56609"/>
              <a:gd name="connsiteY8" fmla="*/ 21210 h 12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09" h="124710">
                <a:moveTo>
                  <a:pt x="9579" y="21259"/>
                </a:moveTo>
                <a:cubicBezTo>
                  <a:pt x="8193" y="15372"/>
                  <a:pt x="6412" y="9633"/>
                  <a:pt x="4433" y="3893"/>
                </a:cubicBezTo>
                <a:cubicBezTo>
                  <a:pt x="21502" y="-312"/>
                  <a:pt x="38422" y="-114"/>
                  <a:pt x="56184" y="84"/>
                </a:cubicBezTo>
                <a:cubicBezTo>
                  <a:pt x="57025" y="29670"/>
                  <a:pt x="56481" y="36250"/>
                  <a:pt x="55739" y="44265"/>
                </a:cubicBezTo>
                <a:cubicBezTo>
                  <a:pt x="54947" y="52428"/>
                  <a:pt x="19276" y="124711"/>
                  <a:pt x="19276" y="124711"/>
                </a:cubicBezTo>
                <a:cubicBezTo>
                  <a:pt x="19276" y="124711"/>
                  <a:pt x="17841" y="114618"/>
                  <a:pt x="8441" y="113480"/>
                </a:cubicBezTo>
                <a:cubicBezTo>
                  <a:pt x="-960" y="112342"/>
                  <a:pt x="30" y="113480"/>
                  <a:pt x="30" y="113480"/>
                </a:cubicBezTo>
                <a:cubicBezTo>
                  <a:pt x="30" y="113480"/>
                  <a:pt x="12448" y="33776"/>
                  <a:pt x="12498" y="33529"/>
                </a:cubicBezTo>
                <a:cubicBezTo>
                  <a:pt x="13091" y="30165"/>
                  <a:pt x="10370" y="24574"/>
                  <a:pt x="9579" y="2121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8" name="צורה חופשית: צורה 587">
            <a:extLst>
              <a:ext uri="{FF2B5EF4-FFF2-40B4-BE49-F238E27FC236}">
                <a16:creationId xmlns:a16="http://schemas.microsoft.com/office/drawing/2014/main" id="{1DCD0C41-1FA9-3586-D98A-961C02E11C9A}"/>
              </a:ext>
            </a:extLst>
          </p:cNvPr>
          <p:cNvSpPr/>
          <p:nvPr/>
        </p:nvSpPr>
        <p:spPr>
          <a:xfrm>
            <a:off x="3753349" y="600553"/>
            <a:ext cx="57689" cy="107613"/>
          </a:xfrm>
          <a:custGeom>
            <a:avLst/>
            <a:gdLst>
              <a:gd name="connsiteX0" fmla="*/ 59398 w 63603"/>
              <a:gd name="connsiteY0" fmla="*/ 114688 h 118646"/>
              <a:gd name="connsiteX1" fmla="*/ 6262 w 63603"/>
              <a:gd name="connsiteY1" fmla="*/ 118646 h 118646"/>
              <a:gd name="connsiteX2" fmla="*/ 2848 w 63603"/>
              <a:gd name="connsiteY2" fmla="*/ 81045 h 118646"/>
              <a:gd name="connsiteX3" fmla="*/ 2947 w 63603"/>
              <a:gd name="connsiteY3" fmla="*/ 32461 h 118646"/>
              <a:gd name="connsiteX4" fmla="*/ 27536 w 63603"/>
              <a:gd name="connsiteY4" fmla="*/ 402 h 118646"/>
              <a:gd name="connsiteX5" fmla="*/ 63604 w 63603"/>
              <a:gd name="connsiteY5" fmla="*/ 34391 h 118646"/>
              <a:gd name="connsiteX6" fmla="*/ 59349 w 63603"/>
              <a:gd name="connsiteY6" fmla="*/ 114688 h 11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03" h="118646">
                <a:moveTo>
                  <a:pt x="59398" y="114688"/>
                </a:moveTo>
                <a:cubicBezTo>
                  <a:pt x="41191" y="114490"/>
                  <a:pt x="23776" y="114342"/>
                  <a:pt x="6262" y="118646"/>
                </a:cubicBezTo>
                <a:cubicBezTo>
                  <a:pt x="3145" y="106970"/>
                  <a:pt x="3294" y="92870"/>
                  <a:pt x="2848" y="81045"/>
                </a:cubicBezTo>
                <a:cubicBezTo>
                  <a:pt x="2205" y="63432"/>
                  <a:pt x="-3286" y="49481"/>
                  <a:pt x="2947" y="32461"/>
                </a:cubicBezTo>
                <a:cubicBezTo>
                  <a:pt x="7202" y="20785"/>
                  <a:pt x="13683" y="4359"/>
                  <a:pt x="27536" y="402"/>
                </a:cubicBezTo>
                <a:cubicBezTo>
                  <a:pt x="27536" y="402"/>
                  <a:pt x="63604" y="-6228"/>
                  <a:pt x="63604" y="34391"/>
                </a:cubicBezTo>
                <a:cubicBezTo>
                  <a:pt x="63604" y="61256"/>
                  <a:pt x="59052" y="87873"/>
                  <a:pt x="59349" y="11468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89" name="צורה חופשית: צורה 588">
            <a:extLst>
              <a:ext uri="{FF2B5EF4-FFF2-40B4-BE49-F238E27FC236}">
                <a16:creationId xmlns:a16="http://schemas.microsoft.com/office/drawing/2014/main" id="{92A1CE52-7C7A-4D80-949A-739C2474F2C3}"/>
              </a:ext>
            </a:extLst>
          </p:cNvPr>
          <p:cNvSpPr/>
          <p:nvPr/>
        </p:nvSpPr>
        <p:spPr>
          <a:xfrm>
            <a:off x="3778999" y="600557"/>
            <a:ext cx="32085" cy="100519"/>
          </a:xfrm>
          <a:custGeom>
            <a:avLst/>
            <a:gdLst>
              <a:gd name="connsiteX0" fmla="*/ 18454 w 35374"/>
              <a:gd name="connsiteY0" fmla="*/ 109243 h 110825"/>
              <a:gd name="connsiteX1" fmla="*/ 18454 w 35374"/>
              <a:gd name="connsiteY1" fmla="*/ 109045 h 110825"/>
              <a:gd name="connsiteX2" fmla="*/ 15782 w 35374"/>
              <a:gd name="connsiteY2" fmla="*/ 31518 h 110825"/>
              <a:gd name="connsiteX3" fmla="*/ 0 w 35374"/>
              <a:gd name="connsiteY3" fmla="*/ 299 h 110825"/>
              <a:gd name="connsiteX4" fmla="*/ 35375 w 35374"/>
              <a:gd name="connsiteY4" fmla="*/ 34387 h 110825"/>
              <a:gd name="connsiteX5" fmla="*/ 31070 w 35374"/>
              <a:gd name="connsiteY5" fmla="*/ 110826 h 110825"/>
              <a:gd name="connsiteX6" fmla="*/ 18454 w 35374"/>
              <a:gd name="connsiteY6" fmla="*/ 109243 h 1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74" h="110825">
                <a:moveTo>
                  <a:pt x="18454" y="109243"/>
                </a:moveTo>
                <a:cubicBezTo>
                  <a:pt x="18454" y="109243"/>
                  <a:pt x="18454" y="109094"/>
                  <a:pt x="18454" y="109045"/>
                </a:cubicBezTo>
                <a:cubicBezTo>
                  <a:pt x="17564" y="78123"/>
                  <a:pt x="15782" y="72136"/>
                  <a:pt x="15782" y="31518"/>
                </a:cubicBezTo>
                <a:cubicBezTo>
                  <a:pt x="15782" y="12915"/>
                  <a:pt x="8213" y="4257"/>
                  <a:pt x="0" y="299"/>
                </a:cubicBezTo>
                <a:cubicBezTo>
                  <a:pt x="4849" y="-344"/>
                  <a:pt x="35375" y="-3016"/>
                  <a:pt x="35375" y="34387"/>
                </a:cubicBezTo>
                <a:cubicBezTo>
                  <a:pt x="35375" y="71592"/>
                  <a:pt x="31120" y="85049"/>
                  <a:pt x="31070" y="110826"/>
                </a:cubicBezTo>
                <a:cubicBezTo>
                  <a:pt x="26914" y="110034"/>
                  <a:pt x="22709" y="109539"/>
                  <a:pt x="18454" y="1092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0" name="צורה חופשית: צורה 589">
            <a:extLst>
              <a:ext uri="{FF2B5EF4-FFF2-40B4-BE49-F238E27FC236}">
                <a16:creationId xmlns:a16="http://schemas.microsoft.com/office/drawing/2014/main" id="{63475388-9BB7-2261-330F-C52FEFC80F7A}"/>
              </a:ext>
            </a:extLst>
          </p:cNvPr>
          <p:cNvSpPr/>
          <p:nvPr/>
        </p:nvSpPr>
        <p:spPr>
          <a:xfrm>
            <a:off x="3771325" y="704128"/>
            <a:ext cx="36318" cy="118018"/>
          </a:xfrm>
          <a:custGeom>
            <a:avLst/>
            <a:gdLst>
              <a:gd name="connsiteX0" fmla="*/ 29141 w 40041"/>
              <a:gd name="connsiteY0" fmla="*/ 45814 h 130118"/>
              <a:gd name="connsiteX1" fmla="*/ 27112 w 40041"/>
              <a:gd name="connsiteY1" fmla="*/ 0 h 130118"/>
              <a:gd name="connsiteX2" fmla="*/ 39580 w 40041"/>
              <a:gd name="connsiteY2" fmla="*/ 1633 h 130118"/>
              <a:gd name="connsiteX3" fmla="*/ 39580 w 40041"/>
              <a:gd name="connsiteY3" fmla="*/ 4007 h 130118"/>
              <a:gd name="connsiteX4" fmla="*/ 39184 w 40041"/>
              <a:gd name="connsiteY4" fmla="*/ 49673 h 130118"/>
              <a:gd name="connsiteX5" fmla="*/ 2721 w 40041"/>
              <a:gd name="connsiteY5" fmla="*/ 130119 h 130118"/>
              <a:gd name="connsiteX6" fmla="*/ 0 w 40041"/>
              <a:gd name="connsiteY6" fmla="*/ 123737 h 130118"/>
              <a:gd name="connsiteX7" fmla="*/ 29141 w 40041"/>
              <a:gd name="connsiteY7" fmla="*/ 45764 h 13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41" h="130118">
                <a:moveTo>
                  <a:pt x="29141" y="45814"/>
                </a:moveTo>
                <a:cubicBezTo>
                  <a:pt x="29883" y="38096"/>
                  <a:pt x="28052" y="27112"/>
                  <a:pt x="27112" y="0"/>
                </a:cubicBezTo>
                <a:cubicBezTo>
                  <a:pt x="31318" y="297"/>
                  <a:pt x="35523" y="792"/>
                  <a:pt x="39580" y="1633"/>
                </a:cubicBezTo>
                <a:cubicBezTo>
                  <a:pt x="39580" y="2424"/>
                  <a:pt x="39580" y="3166"/>
                  <a:pt x="39580" y="4007"/>
                </a:cubicBezTo>
                <a:cubicBezTo>
                  <a:pt x="40470" y="34929"/>
                  <a:pt x="39926" y="41509"/>
                  <a:pt x="39184" y="49673"/>
                </a:cubicBezTo>
                <a:cubicBezTo>
                  <a:pt x="38392" y="57836"/>
                  <a:pt x="2721" y="130119"/>
                  <a:pt x="2721" y="130119"/>
                </a:cubicBezTo>
                <a:cubicBezTo>
                  <a:pt x="2721" y="130119"/>
                  <a:pt x="2177" y="126754"/>
                  <a:pt x="0" y="123737"/>
                </a:cubicBezTo>
                <a:cubicBezTo>
                  <a:pt x="2424" y="118937"/>
                  <a:pt x="28399" y="53977"/>
                  <a:pt x="29141" y="457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1" name="צורה חופשית: צורה 590">
            <a:extLst>
              <a:ext uri="{FF2B5EF4-FFF2-40B4-BE49-F238E27FC236}">
                <a16:creationId xmlns:a16="http://schemas.microsoft.com/office/drawing/2014/main" id="{6C11BDA1-DC76-D74A-DA7E-C1709E89A49B}"/>
              </a:ext>
            </a:extLst>
          </p:cNvPr>
          <p:cNvSpPr/>
          <p:nvPr/>
        </p:nvSpPr>
        <p:spPr>
          <a:xfrm>
            <a:off x="3757190" y="694500"/>
            <a:ext cx="53265" cy="26007"/>
          </a:xfrm>
          <a:custGeom>
            <a:avLst/>
            <a:gdLst>
              <a:gd name="connsiteX0" fmla="*/ 0 w 58726"/>
              <a:gd name="connsiteY0" fmla="*/ 10714 h 28673"/>
              <a:gd name="connsiteX1" fmla="*/ 3067 w 58726"/>
              <a:gd name="connsiteY1" fmla="*/ 28673 h 28673"/>
              <a:gd name="connsiteX2" fmla="*/ 35078 w 58726"/>
              <a:gd name="connsiteY2" fmla="*/ 19075 h 28673"/>
              <a:gd name="connsiteX3" fmla="*/ 58331 w 58726"/>
              <a:gd name="connsiteY3" fmla="*/ 20312 h 28673"/>
              <a:gd name="connsiteX4" fmla="*/ 58727 w 58726"/>
              <a:gd name="connsiteY4" fmla="*/ 1363 h 28673"/>
              <a:gd name="connsiteX5" fmla="*/ 49 w 58726"/>
              <a:gd name="connsiteY5" fmla="*/ 10714 h 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26" h="28673">
                <a:moveTo>
                  <a:pt x="0" y="10714"/>
                </a:moveTo>
                <a:lnTo>
                  <a:pt x="3067" y="28673"/>
                </a:lnTo>
                <a:cubicBezTo>
                  <a:pt x="3067" y="28673"/>
                  <a:pt x="25282" y="19471"/>
                  <a:pt x="35078" y="19075"/>
                </a:cubicBezTo>
                <a:cubicBezTo>
                  <a:pt x="44874" y="18679"/>
                  <a:pt x="58331" y="20312"/>
                  <a:pt x="58331" y="20312"/>
                </a:cubicBezTo>
                <a:lnTo>
                  <a:pt x="58727" y="1363"/>
                </a:lnTo>
                <a:cubicBezTo>
                  <a:pt x="58727" y="1363"/>
                  <a:pt x="12270" y="-5266"/>
                  <a:pt x="49" y="1071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2" name="צורה חופשית: צורה 591">
            <a:extLst>
              <a:ext uri="{FF2B5EF4-FFF2-40B4-BE49-F238E27FC236}">
                <a16:creationId xmlns:a16="http://schemas.microsoft.com/office/drawing/2014/main" id="{85A5D68E-C6E6-51BA-C119-1125C6007175}"/>
              </a:ext>
            </a:extLst>
          </p:cNvPr>
          <p:cNvSpPr/>
          <p:nvPr/>
        </p:nvSpPr>
        <p:spPr>
          <a:xfrm>
            <a:off x="3739150" y="565556"/>
            <a:ext cx="4655" cy="13282"/>
          </a:xfrm>
          <a:custGeom>
            <a:avLst/>
            <a:gdLst>
              <a:gd name="connsiteX0" fmla="*/ 0 w 5132"/>
              <a:gd name="connsiteY0" fmla="*/ 49 h 14644"/>
              <a:gd name="connsiteX1" fmla="*/ 742 w 5132"/>
              <a:gd name="connsiteY1" fmla="*/ 8064 h 14644"/>
              <a:gd name="connsiteX2" fmla="*/ 792 w 5132"/>
              <a:gd name="connsiteY2" fmla="*/ 10489 h 14644"/>
              <a:gd name="connsiteX3" fmla="*/ 1880 w 5132"/>
              <a:gd name="connsiteY3" fmla="*/ 14645 h 14644"/>
              <a:gd name="connsiteX4" fmla="*/ 3810 w 5132"/>
              <a:gd name="connsiteY4" fmla="*/ 11577 h 14644"/>
              <a:gd name="connsiteX5" fmla="*/ 4947 w 5132"/>
              <a:gd name="connsiteY5" fmla="*/ 7866 h 14644"/>
              <a:gd name="connsiteX6" fmla="*/ 4453 w 5132"/>
              <a:gd name="connsiteY6" fmla="*/ 3711 h 14644"/>
              <a:gd name="connsiteX7" fmla="*/ 0 w 5132"/>
              <a:gd name="connsiteY7" fmla="*/ 0 h 1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2" h="14644">
                <a:moveTo>
                  <a:pt x="0" y="49"/>
                </a:moveTo>
                <a:cubicBezTo>
                  <a:pt x="495" y="2721"/>
                  <a:pt x="693" y="5393"/>
                  <a:pt x="742" y="8064"/>
                </a:cubicBezTo>
                <a:cubicBezTo>
                  <a:pt x="742" y="8856"/>
                  <a:pt x="742" y="9697"/>
                  <a:pt x="792" y="10489"/>
                </a:cubicBezTo>
                <a:cubicBezTo>
                  <a:pt x="940" y="11923"/>
                  <a:pt x="1435" y="13309"/>
                  <a:pt x="1880" y="14645"/>
                </a:cubicBezTo>
                <a:cubicBezTo>
                  <a:pt x="1781" y="14397"/>
                  <a:pt x="3612" y="12022"/>
                  <a:pt x="3810" y="11577"/>
                </a:cubicBezTo>
                <a:cubicBezTo>
                  <a:pt x="4354" y="10390"/>
                  <a:pt x="4750" y="9153"/>
                  <a:pt x="4947" y="7866"/>
                </a:cubicBezTo>
                <a:cubicBezTo>
                  <a:pt x="5145" y="6481"/>
                  <a:pt x="5393" y="4947"/>
                  <a:pt x="4453" y="3711"/>
                </a:cubicBezTo>
                <a:cubicBezTo>
                  <a:pt x="3364" y="2325"/>
                  <a:pt x="1385" y="1138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3" name="צורה חופשית: צורה 592">
            <a:extLst>
              <a:ext uri="{FF2B5EF4-FFF2-40B4-BE49-F238E27FC236}">
                <a16:creationId xmlns:a16="http://schemas.microsoft.com/office/drawing/2014/main" id="{BA816966-47B6-A025-F73A-2BCF87FFF414}"/>
              </a:ext>
            </a:extLst>
          </p:cNvPr>
          <p:cNvSpPr/>
          <p:nvPr/>
        </p:nvSpPr>
        <p:spPr>
          <a:xfrm>
            <a:off x="3683216" y="558793"/>
            <a:ext cx="57637" cy="45177"/>
          </a:xfrm>
          <a:custGeom>
            <a:avLst/>
            <a:gdLst>
              <a:gd name="connsiteX0" fmla="*/ 1409 w 63546"/>
              <a:gd name="connsiteY0" fmla="*/ 12850 h 49809"/>
              <a:gd name="connsiteX1" fmla="*/ 2200 w 63546"/>
              <a:gd name="connsiteY1" fmla="*/ 27049 h 49809"/>
              <a:gd name="connsiteX2" fmla="*/ 7296 w 63546"/>
              <a:gd name="connsiteY2" fmla="*/ 31502 h 49809"/>
              <a:gd name="connsiteX3" fmla="*/ 10562 w 63546"/>
              <a:gd name="connsiteY3" fmla="*/ 38626 h 49809"/>
              <a:gd name="connsiteX4" fmla="*/ 13579 w 63546"/>
              <a:gd name="connsiteY4" fmla="*/ 36400 h 49809"/>
              <a:gd name="connsiteX5" fmla="*/ 16053 w 63546"/>
              <a:gd name="connsiteY5" fmla="*/ 35262 h 49809"/>
              <a:gd name="connsiteX6" fmla="*/ 18626 w 63546"/>
              <a:gd name="connsiteY6" fmla="*/ 37736 h 49809"/>
              <a:gd name="connsiteX7" fmla="*/ 22287 w 63546"/>
              <a:gd name="connsiteY7" fmla="*/ 45157 h 49809"/>
              <a:gd name="connsiteX8" fmla="*/ 29659 w 63546"/>
              <a:gd name="connsiteY8" fmla="*/ 48670 h 49809"/>
              <a:gd name="connsiteX9" fmla="*/ 37377 w 63546"/>
              <a:gd name="connsiteY9" fmla="*/ 48373 h 49809"/>
              <a:gd name="connsiteX10" fmla="*/ 60778 w 63546"/>
              <a:gd name="connsiteY10" fmla="*/ 27989 h 49809"/>
              <a:gd name="connsiteX11" fmla="*/ 62757 w 63546"/>
              <a:gd name="connsiteY11" fmla="*/ 19776 h 49809"/>
              <a:gd name="connsiteX12" fmla="*/ 43066 w 63546"/>
              <a:gd name="connsiteY12" fmla="*/ 2460 h 49809"/>
              <a:gd name="connsiteX13" fmla="*/ 14074 w 63546"/>
              <a:gd name="connsiteY13" fmla="*/ 1669 h 49809"/>
              <a:gd name="connsiteX14" fmla="*/ 1359 w 63546"/>
              <a:gd name="connsiteY14" fmla="*/ 12800 h 4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546" h="49809">
                <a:moveTo>
                  <a:pt x="1409" y="12850"/>
                </a:moveTo>
                <a:cubicBezTo>
                  <a:pt x="-719" y="17501"/>
                  <a:pt x="-422" y="22646"/>
                  <a:pt x="2200" y="27049"/>
                </a:cubicBezTo>
                <a:cubicBezTo>
                  <a:pt x="3586" y="29375"/>
                  <a:pt x="5268" y="30018"/>
                  <a:pt x="7296" y="31502"/>
                </a:cubicBezTo>
                <a:cubicBezTo>
                  <a:pt x="8137" y="32145"/>
                  <a:pt x="11699" y="37835"/>
                  <a:pt x="10562" y="38626"/>
                </a:cubicBezTo>
                <a:cubicBezTo>
                  <a:pt x="11551" y="37884"/>
                  <a:pt x="12590" y="37142"/>
                  <a:pt x="13579" y="36400"/>
                </a:cubicBezTo>
                <a:cubicBezTo>
                  <a:pt x="14322" y="35856"/>
                  <a:pt x="15113" y="35312"/>
                  <a:pt x="16053" y="35262"/>
                </a:cubicBezTo>
                <a:cubicBezTo>
                  <a:pt x="17636" y="35163"/>
                  <a:pt x="17884" y="36796"/>
                  <a:pt x="18626" y="37736"/>
                </a:cubicBezTo>
                <a:cubicBezTo>
                  <a:pt x="20308" y="39962"/>
                  <a:pt x="20555" y="42931"/>
                  <a:pt x="22287" y="45157"/>
                </a:cubicBezTo>
                <a:cubicBezTo>
                  <a:pt x="23771" y="47037"/>
                  <a:pt x="27383" y="47631"/>
                  <a:pt x="29659" y="48670"/>
                </a:cubicBezTo>
                <a:cubicBezTo>
                  <a:pt x="32182" y="49808"/>
                  <a:pt x="35249" y="50649"/>
                  <a:pt x="37377" y="48373"/>
                </a:cubicBezTo>
                <a:cubicBezTo>
                  <a:pt x="44402" y="41001"/>
                  <a:pt x="53357" y="35064"/>
                  <a:pt x="60778" y="27989"/>
                </a:cubicBezTo>
                <a:cubicBezTo>
                  <a:pt x="63747" y="25120"/>
                  <a:pt x="64192" y="23784"/>
                  <a:pt x="62757" y="19776"/>
                </a:cubicBezTo>
                <a:cubicBezTo>
                  <a:pt x="59393" y="10376"/>
                  <a:pt x="52269" y="6072"/>
                  <a:pt x="43066" y="2460"/>
                </a:cubicBezTo>
                <a:cubicBezTo>
                  <a:pt x="34755" y="-805"/>
                  <a:pt x="24316" y="-558"/>
                  <a:pt x="14074" y="1669"/>
                </a:cubicBezTo>
                <a:cubicBezTo>
                  <a:pt x="11007" y="7061"/>
                  <a:pt x="3932" y="7210"/>
                  <a:pt x="1359" y="1280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4" name="צורה חופשית: צורה 593">
            <a:extLst>
              <a:ext uri="{FF2B5EF4-FFF2-40B4-BE49-F238E27FC236}">
                <a16:creationId xmlns:a16="http://schemas.microsoft.com/office/drawing/2014/main" id="{B26D9008-7E29-B128-C713-A82BD084957A}"/>
              </a:ext>
            </a:extLst>
          </p:cNvPr>
          <p:cNvSpPr/>
          <p:nvPr/>
        </p:nvSpPr>
        <p:spPr>
          <a:xfrm>
            <a:off x="3672156" y="588801"/>
            <a:ext cx="70450" cy="64080"/>
          </a:xfrm>
          <a:custGeom>
            <a:avLst/>
            <a:gdLst>
              <a:gd name="connsiteX0" fmla="*/ 11723 w 77673"/>
              <a:gd name="connsiteY0" fmla="*/ 70601 h 70650"/>
              <a:gd name="connsiteX1" fmla="*/ 13752 w 77673"/>
              <a:gd name="connsiteY1" fmla="*/ 66791 h 70650"/>
              <a:gd name="connsiteX2" fmla="*/ 55212 w 77673"/>
              <a:gd name="connsiteY2" fmla="*/ 14645 h 70650"/>
              <a:gd name="connsiteX3" fmla="*/ 77673 w 77673"/>
              <a:gd name="connsiteY3" fmla="*/ 3018 h 70650"/>
              <a:gd name="connsiteX4" fmla="*/ 75348 w 77673"/>
              <a:gd name="connsiteY4" fmla="*/ 0 h 70650"/>
              <a:gd name="connsiteX5" fmla="*/ 53430 w 77673"/>
              <a:gd name="connsiteY5" fmla="*/ 11330 h 70650"/>
              <a:gd name="connsiteX6" fmla="*/ 12366 w 77673"/>
              <a:gd name="connsiteY6" fmla="*/ 61250 h 70650"/>
              <a:gd name="connsiteX7" fmla="*/ 6528 w 77673"/>
              <a:gd name="connsiteY7" fmla="*/ 3414 h 70650"/>
              <a:gd name="connsiteX8" fmla="*/ 2867 w 77673"/>
              <a:gd name="connsiteY8" fmla="*/ 2078 h 70650"/>
              <a:gd name="connsiteX9" fmla="*/ 10189 w 77673"/>
              <a:gd name="connsiteY9" fmla="*/ 66643 h 70650"/>
              <a:gd name="connsiteX10" fmla="*/ 11773 w 77673"/>
              <a:gd name="connsiteY10" fmla="*/ 70650 h 7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73" h="70650">
                <a:moveTo>
                  <a:pt x="11723" y="70601"/>
                </a:moveTo>
                <a:lnTo>
                  <a:pt x="13752" y="66791"/>
                </a:lnTo>
                <a:cubicBezTo>
                  <a:pt x="13999" y="66346"/>
                  <a:pt x="36708" y="23649"/>
                  <a:pt x="55212" y="14645"/>
                </a:cubicBezTo>
                <a:cubicBezTo>
                  <a:pt x="74408" y="5294"/>
                  <a:pt x="77574" y="3067"/>
                  <a:pt x="77673" y="3018"/>
                </a:cubicBezTo>
                <a:lnTo>
                  <a:pt x="75348" y="0"/>
                </a:lnTo>
                <a:cubicBezTo>
                  <a:pt x="75348" y="0"/>
                  <a:pt x="71983" y="2276"/>
                  <a:pt x="53430" y="11330"/>
                </a:cubicBezTo>
                <a:cubicBezTo>
                  <a:pt x="37054" y="19345"/>
                  <a:pt x="18551" y="50217"/>
                  <a:pt x="12366" y="61250"/>
                </a:cubicBezTo>
                <a:cubicBezTo>
                  <a:pt x="8606" y="50464"/>
                  <a:pt x="-497" y="20680"/>
                  <a:pt x="6528" y="3414"/>
                </a:cubicBezTo>
                <a:lnTo>
                  <a:pt x="2867" y="2078"/>
                </a:lnTo>
                <a:cubicBezTo>
                  <a:pt x="-6335" y="24638"/>
                  <a:pt x="9497" y="64911"/>
                  <a:pt x="10189" y="66643"/>
                </a:cubicBezTo>
                <a:lnTo>
                  <a:pt x="11773" y="7065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5" name="צורה חופשית: צורה 594">
            <a:extLst>
              <a:ext uri="{FF2B5EF4-FFF2-40B4-BE49-F238E27FC236}">
                <a16:creationId xmlns:a16="http://schemas.microsoft.com/office/drawing/2014/main" id="{173E62E1-A36B-202C-764D-5E1FF3DDC93C}"/>
              </a:ext>
            </a:extLst>
          </p:cNvPr>
          <p:cNvSpPr/>
          <p:nvPr/>
        </p:nvSpPr>
        <p:spPr>
          <a:xfrm>
            <a:off x="3719809" y="554383"/>
            <a:ext cx="24585" cy="42854"/>
          </a:xfrm>
          <a:custGeom>
            <a:avLst/>
            <a:gdLst>
              <a:gd name="connsiteX0" fmla="*/ 26420 w 27106"/>
              <a:gd name="connsiteY0" fmla="*/ 18899 h 47248"/>
              <a:gd name="connsiteX1" fmla="*/ 24441 w 27106"/>
              <a:gd name="connsiteY1" fmla="*/ 26865 h 47248"/>
              <a:gd name="connsiteX2" fmla="*/ 18157 w 27106"/>
              <a:gd name="connsiteY2" fmla="*/ 32208 h 47248"/>
              <a:gd name="connsiteX3" fmla="*/ 9845 w 27106"/>
              <a:gd name="connsiteY3" fmla="*/ 38689 h 47248"/>
              <a:gd name="connsiteX4" fmla="*/ 5195 w 27106"/>
              <a:gd name="connsiteY4" fmla="*/ 42202 h 47248"/>
              <a:gd name="connsiteX5" fmla="*/ 2968 w 27106"/>
              <a:gd name="connsiteY5" fmla="*/ 44527 h 47248"/>
              <a:gd name="connsiteX6" fmla="*/ 297 w 27106"/>
              <a:gd name="connsiteY6" fmla="*/ 46952 h 47248"/>
              <a:gd name="connsiteX7" fmla="*/ 0 w 27106"/>
              <a:gd name="connsiteY7" fmla="*/ 47248 h 47248"/>
              <a:gd name="connsiteX8" fmla="*/ 2771 w 27106"/>
              <a:gd name="connsiteY8" fmla="*/ 38640 h 47248"/>
              <a:gd name="connsiteX9" fmla="*/ 3513 w 27106"/>
              <a:gd name="connsiteY9" fmla="*/ 34434 h 47248"/>
              <a:gd name="connsiteX10" fmla="*/ 4502 w 27106"/>
              <a:gd name="connsiteY10" fmla="*/ 19147 h 47248"/>
              <a:gd name="connsiteX11" fmla="*/ 3067 w 27106"/>
              <a:gd name="connsiteY11" fmla="*/ 1237 h 47248"/>
              <a:gd name="connsiteX12" fmla="*/ 3216 w 27106"/>
              <a:gd name="connsiteY12" fmla="*/ 0 h 47248"/>
              <a:gd name="connsiteX13" fmla="*/ 7124 w 27106"/>
              <a:gd name="connsiteY13" fmla="*/ 1187 h 47248"/>
              <a:gd name="connsiteX14" fmla="*/ 26370 w 27106"/>
              <a:gd name="connsiteY14" fmla="*/ 18949 h 4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06" h="47248">
                <a:moveTo>
                  <a:pt x="26420" y="18899"/>
                </a:moveTo>
                <a:cubicBezTo>
                  <a:pt x="27706" y="22857"/>
                  <a:pt x="27261" y="24243"/>
                  <a:pt x="24441" y="26865"/>
                </a:cubicBezTo>
                <a:cubicBezTo>
                  <a:pt x="22412" y="28695"/>
                  <a:pt x="20285" y="30427"/>
                  <a:pt x="18157" y="32208"/>
                </a:cubicBezTo>
                <a:cubicBezTo>
                  <a:pt x="15436" y="34385"/>
                  <a:pt x="12616" y="36562"/>
                  <a:pt x="9845" y="38689"/>
                </a:cubicBezTo>
                <a:cubicBezTo>
                  <a:pt x="8262" y="39827"/>
                  <a:pt x="6778" y="41064"/>
                  <a:pt x="5195" y="42202"/>
                </a:cubicBezTo>
                <a:cubicBezTo>
                  <a:pt x="4007" y="43043"/>
                  <a:pt x="3562" y="43587"/>
                  <a:pt x="2968" y="44527"/>
                </a:cubicBezTo>
                <a:cubicBezTo>
                  <a:pt x="2078" y="45319"/>
                  <a:pt x="1138" y="46111"/>
                  <a:pt x="297" y="46952"/>
                </a:cubicBezTo>
                <a:cubicBezTo>
                  <a:pt x="198" y="47051"/>
                  <a:pt x="99" y="47150"/>
                  <a:pt x="0" y="47248"/>
                </a:cubicBezTo>
                <a:cubicBezTo>
                  <a:pt x="1484" y="44428"/>
                  <a:pt x="2226" y="41559"/>
                  <a:pt x="2771" y="38640"/>
                </a:cubicBezTo>
                <a:cubicBezTo>
                  <a:pt x="3018" y="37255"/>
                  <a:pt x="3265" y="35869"/>
                  <a:pt x="3513" y="34434"/>
                </a:cubicBezTo>
                <a:cubicBezTo>
                  <a:pt x="4453" y="29388"/>
                  <a:pt x="4799" y="24243"/>
                  <a:pt x="4502" y="19147"/>
                </a:cubicBezTo>
                <a:cubicBezTo>
                  <a:pt x="4156" y="13160"/>
                  <a:pt x="2968" y="7223"/>
                  <a:pt x="3067" y="1237"/>
                </a:cubicBezTo>
                <a:cubicBezTo>
                  <a:pt x="3067" y="841"/>
                  <a:pt x="3166" y="396"/>
                  <a:pt x="3216" y="0"/>
                </a:cubicBezTo>
                <a:cubicBezTo>
                  <a:pt x="4552" y="346"/>
                  <a:pt x="5937" y="643"/>
                  <a:pt x="7124" y="1187"/>
                </a:cubicBezTo>
                <a:cubicBezTo>
                  <a:pt x="16178" y="4997"/>
                  <a:pt x="23253" y="9450"/>
                  <a:pt x="26370" y="189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6" name="צורה חופשית: צורה 595">
            <a:extLst>
              <a:ext uri="{FF2B5EF4-FFF2-40B4-BE49-F238E27FC236}">
                <a16:creationId xmlns:a16="http://schemas.microsoft.com/office/drawing/2014/main" id="{B70A9FEA-00FB-6F74-8828-0A548A807E94}"/>
              </a:ext>
            </a:extLst>
          </p:cNvPr>
          <p:cNvSpPr/>
          <p:nvPr/>
        </p:nvSpPr>
        <p:spPr>
          <a:xfrm>
            <a:off x="3690731" y="540058"/>
            <a:ext cx="47816" cy="46256"/>
          </a:xfrm>
          <a:custGeom>
            <a:avLst/>
            <a:gdLst>
              <a:gd name="connsiteX0" fmla="*/ 52048 w 52718"/>
              <a:gd name="connsiteY0" fmla="*/ 9709 h 50998"/>
              <a:gd name="connsiteX1" fmla="*/ 52196 w 52718"/>
              <a:gd name="connsiteY1" fmla="*/ 12182 h 50998"/>
              <a:gd name="connsiteX2" fmla="*/ 52542 w 52718"/>
              <a:gd name="connsiteY2" fmla="*/ 26926 h 50998"/>
              <a:gd name="connsiteX3" fmla="*/ 52146 w 52718"/>
              <a:gd name="connsiteY3" fmla="*/ 33506 h 50998"/>
              <a:gd name="connsiteX4" fmla="*/ 48436 w 52718"/>
              <a:gd name="connsiteY4" fmla="*/ 36277 h 50998"/>
              <a:gd name="connsiteX5" fmla="*/ 26568 w 52718"/>
              <a:gd name="connsiteY5" fmla="*/ 47458 h 50998"/>
              <a:gd name="connsiteX6" fmla="*/ 1187 w 52718"/>
              <a:gd name="connsiteY6" fmla="*/ 49486 h 50998"/>
              <a:gd name="connsiteX7" fmla="*/ 0 w 52718"/>
              <a:gd name="connsiteY7" fmla="*/ 10154 h 50998"/>
              <a:gd name="connsiteX8" fmla="*/ 4304 w 52718"/>
              <a:gd name="connsiteY8" fmla="*/ 8472 h 50998"/>
              <a:gd name="connsiteX9" fmla="*/ 15288 w 52718"/>
              <a:gd name="connsiteY9" fmla="*/ 4761 h 50998"/>
              <a:gd name="connsiteX10" fmla="*/ 35028 w 52718"/>
              <a:gd name="connsiteY10" fmla="*/ 407 h 50998"/>
              <a:gd name="connsiteX11" fmla="*/ 44527 w 52718"/>
              <a:gd name="connsiteY11" fmla="*/ 111 h 50998"/>
              <a:gd name="connsiteX12" fmla="*/ 48337 w 52718"/>
              <a:gd name="connsiteY12" fmla="*/ 1248 h 50998"/>
              <a:gd name="connsiteX13" fmla="*/ 51305 w 52718"/>
              <a:gd name="connsiteY13" fmla="*/ 6196 h 50998"/>
              <a:gd name="connsiteX14" fmla="*/ 51949 w 52718"/>
              <a:gd name="connsiteY14" fmla="*/ 9758 h 5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18" h="50998">
                <a:moveTo>
                  <a:pt x="52048" y="9709"/>
                </a:moveTo>
                <a:cubicBezTo>
                  <a:pt x="52146" y="10500"/>
                  <a:pt x="52196" y="11341"/>
                  <a:pt x="52196" y="12182"/>
                </a:cubicBezTo>
                <a:cubicBezTo>
                  <a:pt x="52443" y="17080"/>
                  <a:pt x="52592" y="22028"/>
                  <a:pt x="52542" y="26926"/>
                </a:cubicBezTo>
                <a:cubicBezTo>
                  <a:pt x="52542" y="28658"/>
                  <a:pt x="53136" y="32071"/>
                  <a:pt x="52146" y="33506"/>
                </a:cubicBezTo>
                <a:cubicBezTo>
                  <a:pt x="51404" y="34545"/>
                  <a:pt x="49524" y="35485"/>
                  <a:pt x="48436" y="36277"/>
                </a:cubicBezTo>
                <a:cubicBezTo>
                  <a:pt x="41757" y="40977"/>
                  <a:pt x="34434" y="44836"/>
                  <a:pt x="26568" y="47458"/>
                </a:cubicBezTo>
                <a:cubicBezTo>
                  <a:pt x="6778" y="53989"/>
                  <a:pt x="1187" y="49486"/>
                  <a:pt x="1187" y="49486"/>
                </a:cubicBezTo>
                <a:lnTo>
                  <a:pt x="0" y="10154"/>
                </a:lnTo>
                <a:cubicBezTo>
                  <a:pt x="0" y="9857"/>
                  <a:pt x="4007" y="8571"/>
                  <a:pt x="4304" y="8472"/>
                </a:cubicBezTo>
                <a:cubicBezTo>
                  <a:pt x="7916" y="7136"/>
                  <a:pt x="11577" y="5899"/>
                  <a:pt x="15288" y="4761"/>
                </a:cubicBezTo>
                <a:cubicBezTo>
                  <a:pt x="21719" y="2832"/>
                  <a:pt x="28300" y="1199"/>
                  <a:pt x="35028" y="407"/>
                </a:cubicBezTo>
                <a:cubicBezTo>
                  <a:pt x="38195" y="61"/>
                  <a:pt x="41361" y="-137"/>
                  <a:pt x="44527" y="111"/>
                </a:cubicBezTo>
                <a:cubicBezTo>
                  <a:pt x="45962" y="209"/>
                  <a:pt x="47298" y="259"/>
                  <a:pt x="48337" y="1248"/>
                </a:cubicBezTo>
                <a:cubicBezTo>
                  <a:pt x="49722" y="2584"/>
                  <a:pt x="50761" y="4415"/>
                  <a:pt x="51305" y="6196"/>
                </a:cubicBezTo>
                <a:cubicBezTo>
                  <a:pt x="51652" y="7383"/>
                  <a:pt x="51850" y="8571"/>
                  <a:pt x="51949" y="975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7" name="צורה חופשית: צורה 596">
            <a:extLst>
              <a:ext uri="{FF2B5EF4-FFF2-40B4-BE49-F238E27FC236}">
                <a16:creationId xmlns:a16="http://schemas.microsoft.com/office/drawing/2014/main" id="{9FC4A912-54A8-7561-94A8-8FF5B143F8F4}"/>
              </a:ext>
            </a:extLst>
          </p:cNvPr>
          <p:cNvSpPr/>
          <p:nvPr/>
        </p:nvSpPr>
        <p:spPr>
          <a:xfrm>
            <a:off x="3656492" y="557643"/>
            <a:ext cx="108909" cy="46819"/>
          </a:xfrm>
          <a:custGeom>
            <a:avLst/>
            <a:gdLst>
              <a:gd name="connsiteX0" fmla="*/ 6085 w 120075"/>
              <a:gd name="connsiteY0" fmla="*/ 35194 h 51619"/>
              <a:gd name="connsiteX1" fmla="*/ 59320 w 120075"/>
              <a:gd name="connsiteY1" fmla="*/ 18 h 51619"/>
              <a:gd name="connsiteX2" fmla="*/ 117255 w 120075"/>
              <a:gd name="connsiteY2" fmla="*/ 20797 h 51619"/>
              <a:gd name="connsiteX3" fmla="*/ 120075 w 120075"/>
              <a:gd name="connsiteY3" fmla="*/ 29010 h 51619"/>
              <a:gd name="connsiteX4" fmla="*/ 115623 w 120075"/>
              <a:gd name="connsiteY4" fmla="*/ 29604 h 51619"/>
              <a:gd name="connsiteX5" fmla="*/ 112159 w 120075"/>
              <a:gd name="connsiteY5" fmla="*/ 29554 h 51619"/>
              <a:gd name="connsiteX6" fmla="*/ 110279 w 120075"/>
              <a:gd name="connsiteY6" fmla="*/ 24310 h 51619"/>
              <a:gd name="connsiteX7" fmla="*/ 59122 w 120075"/>
              <a:gd name="connsiteY7" fmla="*/ 7488 h 51619"/>
              <a:gd name="connsiteX8" fmla="*/ 13408 w 120075"/>
              <a:gd name="connsiteY8" fmla="*/ 37915 h 51619"/>
              <a:gd name="connsiteX9" fmla="*/ 6729 w 120075"/>
              <a:gd name="connsiteY9" fmla="*/ 51620 h 51619"/>
              <a:gd name="connsiteX10" fmla="*/ 0 w 120075"/>
              <a:gd name="connsiteY10" fmla="*/ 47711 h 51619"/>
              <a:gd name="connsiteX11" fmla="*/ 6085 w 120075"/>
              <a:gd name="connsiteY11" fmla="*/ 35145 h 5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075" h="51619">
                <a:moveTo>
                  <a:pt x="6085" y="35194"/>
                </a:moveTo>
                <a:cubicBezTo>
                  <a:pt x="12814" y="19164"/>
                  <a:pt x="21027" y="-675"/>
                  <a:pt x="59320" y="18"/>
                </a:cubicBezTo>
                <a:cubicBezTo>
                  <a:pt x="90292" y="710"/>
                  <a:pt x="109785" y="7686"/>
                  <a:pt x="117255" y="20797"/>
                </a:cubicBezTo>
                <a:cubicBezTo>
                  <a:pt x="118740" y="23370"/>
                  <a:pt x="119630" y="26190"/>
                  <a:pt x="120075" y="29010"/>
                </a:cubicBezTo>
                <a:cubicBezTo>
                  <a:pt x="118542" y="29505"/>
                  <a:pt x="116563" y="29554"/>
                  <a:pt x="115623" y="29604"/>
                </a:cubicBezTo>
                <a:cubicBezTo>
                  <a:pt x="114485" y="29604"/>
                  <a:pt x="113297" y="29604"/>
                  <a:pt x="112159" y="29554"/>
                </a:cubicBezTo>
                <a:cubicBezTo>
                  <a:pt x="111813" y="27724"/>
                  <a:pt x="111219" y="25942"/>
                  <a:pt x="110279" y="24310"/>
                </a:cubicBezTo>
                <a:cubicBezTo>
                  <a:pt x="104342" y="13920"/>
                  <a:pt x="86630" y="8082"/>
                  <a:pt x="59122" y="7488"/>
                </a:cubicBezTo>
                <a:cubicBezTo>
                  <a:pt x="26469" y="6845"/>
                  <a:pt x="20136" y="21886"/>
                  <a:pt x="13408" y="37915"/>
                </a:cubicBezTo>
                <a:cubicBezTo>
                  <a:pt x="11429" y="42566"/>
                  <a:pt x="9400" y="47415"/>
                  <a:pt x="6729" y="51620"/>
                </a:cubicBezTo>
                <a:lnTo>
                  <a:pt x="0" y="47711"/>
                </a:lnTo>
                <a:cubicBezTo>
                  <a:pt x="2375" y="44050"/>
                  <a:pt x="4156" y="39696"/>
                  <a:pt x="6085" y="3514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8" name="צורה חופשית: צורה 597">
            <a:extLst>
              <a:ext uri="{FF2B5EF4-FFF2-40B4-BE49-F238E27FC236}">
                <a16:creationId xmlns:a16="http://schemas.microsoft.com/office/drawing/2014/main" id="{2319F6FB-191A-00CF-2C7D-4D1272D91D89}"/>
              </a:ext>
            </a:extLst>
          </p:cNvPr>
          <p:cNvSpPr/>
          <p:nvPr/>
        </p:nvSpPr>
        <p:spPr>
          <a:xfrm>
            <a:off x="3670922" y="563526"/>
            <a:ext cx="20405" cy="38873"/>
          </a:xfrm>
          <a:custGeom>
            <a:avLst/>
            <a:gdLst>
              <a:gd name="connsiteX0" fmla="*/ 14616 w 22497"/>
              <a:gd name="connsiteY0" fmla="*/ 6890 h 42858"/>
              <a:gd name="connsiteX1" fmla="*/ 21345 w 22497"/>
              <a:gd name="connsiteY1" fmla="*/ 26383 h 42858"/>
              <a:gd name="connsiteX2" fmla="*/ 7442 w 22497"/>
              <a:gd name="connsiteY2" fmla="*/ 42858 h 42858"/>
              <a:gd name="connsiteX3" fmla="*/ 169 w 22497"/>
              <a:gd name="connsiteY3" fmla="*/ 10551 h 42858"/>
              <a:gd name="connsiteX4" fmla="*/ 14567 w 22497"/>
              <a:gd name="connsiteY4" fmla="*/ 6890 h 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7" h="42858">
                <a:moveTo>
                  <a:pt x="14616" y="6890"/>
                </a:moveTo>
                <a:cubicBezTo>
                  <a:pt x="14616" y="6890"/>
                  <a:pt x="14072" y="20248"/>
                  <a:pt x="21345" y="26383"/>
                </a:cubicBezTo>
                <a:cubicBezTo>
                  <a:pt x="27430" y="31479"/>
                  <a:pt x="7442" y="42858"/>
                  <a:pt x="7442" y="42858"/>
                </a:cubicBezTo>
                <a:cubicBezTo>
                  <a:pt x="7442" y="42858"/>
                  <a:pt x="-1315" y="31924"/>
                  <a:pt x="169" y="10551"/>
                </a:cubicBezTo>
                <a:cubicBezTo>
                  <a:pt x="1703" y="-10822"/>
                  <a:pt x="14567" y="6890"/>
                  <a:pt x="14567" y="689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599" name="צורה חופשית: צורה 598">
            <a:extLst>
              <a:ext uri="{FF2B5EF4-FFF2-40B4-BE49-F238E27FC236}">
                <a16:creationId xmlns:a16="http://schemas.microsoft.com/office/drawing/2014/main" id="{8C661978-015C-B93C-464A-1EAEE4ADFC96}"/>
              </a:ext>
            </a:extLst>
          </p:cNvPr>
          <p:cNvSpPr/>
          <p:nvPr/>
        </p:nvSpPr>
        <p:spPr>
          <a:xfrm>
            <a:off x="3688378" y="540026"/>
            <a:ext cx="56123" cy="39306"/>
          </a:xfrm>
          <a:custGeom>
            <a:avLst/>
            <a:gdLst>
              <a:gd name="connsiteX0" fmla="*/ 42124 w 61877"/>
              <a:gd name="connsiteY0" fmla="*/ 46 h 43336"/>
              <a:gd name="connsiteX1" fmla="*/ 53504 w 61877"/>
              <a:gd name="connsiteY1" fmla="*/ 1382 h 43336"/>
              <a:gd name="connsiteX2" fmla="*/ 59985 w 61877"/>
              <a:gd name="connsiteY2" fmla="*/ 7764 h 43336"/>
              <a:gd name="connsiteX3" fmla="*/ 61815 w 61877"/>
              <a:gd name="connsiteY3" fmla="*/ 36608 h 43336"/>
              <a:gd name="connsiteX4" fmla="*/ 61717 w 61877"/>
              <a:gd name="connsiteY4" fmla="*/ 38142 h 43336"/>
              <a:gd name="connsiteX5" fmla="*/ 59935 w 61877"/>
              <a:gd name="connsiteY5" fmla="*/ 39280 h 43336"/>
              <a:gd name="connsiteX6" fmla="*/ 48952 w 61877"/>
              <a:gd name="connsiteY6" fmla="*/ 41803 h 43336"/>
              <a:gd name="connsiteX7" fmla="*/ 38958 w 61877"/>
              <a:gd name="connsiteY7" fmla="*/ 43337 h 43336"/>
              <a:gd name="connsiteX8" fmla="*/ 36633 w 61877"/>
              <a:gd name="connsiteY8" fmla="*/ 38290 h 43336"/>
              <a:gd name="connsiteX9" fmla="*/ 30003 w 61877"/>
              <a:gd name="connsiteY9" fmla="*/ 40170 h 43336"/>
              <a:gd name="connsiteX10" fmla="*/ 21246 w 61877"/>
              <a:gd name="connsiteY10" fmla="*/ 42298 h 43336"/>
              <a:gd name="connsiteX11" fmla="*/ 3287 w 61877"/>
              <a:gd name="connsiteY11" fmla="*/ 42892 h 43336"/>
              <a:gd name="connsiteX12" fmla="*/ 21 w 61877"/>
              <a:gd name="connsiteY12" fmla="*/ 41061 h 43336"/>
              <a:gd name="connsiteX13" fmla="*/ 1357 w 61877"/>
              <a:gd name="connsiteY13" fmla="*/ 38835 h 43336"/>
              <a:gd name="connsiteX14" fmla="*/ 7739 w 61877"/>
              <a:gd name="connsiteY14" fmla="*/ 36559 h 43336"/>
              <a:gd name="connsiteX15" fmla="*/ 24462 w 61877"/>
              <a:gd name="connsiteY15" fmla="*/ 27604 h 43336"/>
              <a:gd name="connsiteX16" fmla="*/ 34555 w 61877"/>
              <a:gd name="connsiteY16" fmla="*/ 23745 h 43336"/>
              <a:gd name="connsiteX17" fmla="*/ 38018 w 61877"/>
              <a:gd name="connsiteY17" fmla="*/ 19737 h 43336"/>
              <a:gd name="connsiteX18" fmla="*/ 38068 w 61877"/>
              <a:gd name="connsiteY18" fmla="*/ 13405 h 43336"/>
              <a:gd name="connsiteX19" fmla="*/ 39799 w 61877"/>
              <a:gd name="connsiteY19" fmla="*/ 6676 h 43336"/>
              <a:gd name="connsiteX20" fmla="*/ 42075 w 61877"/>
              <a:gd name="connsiteY20" fmla="*/ 46 h 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877" h="43336">
                <a:moveTo>
                  <a:pt x="42124" y="46"/>
                </a:moveTo>
                <a:cubicBezTo>
                  <a:pt x="45934" y="-102"/>
                  <a:pt x="49942" y="46"/>
                  <a:pt x="53504" y="1382"/>
                </a:cubicBezTo>
                <a:cubicBezTo>
                  <a:pt x="56324" y="2421"/>
                  <a:pt x="59836" y="4648"/>
                  <a:pt x="59985" y="7764"/>
                </a:cubicBezTo>
                <a:cubicBezTo>
                  <a:pt x="60381" y="17412"/>
                  <a:pt x="60430" y="27010"/>
                  <a:pt x="61815" y="36608"/>
                </a:cubicBezTo>
                <a:cubicBezTo>
                  <a:pt x="61865" y="37103"/>
                  <a:pt x="61964" y="37647"/>
                  <a:pt x="61717" y="38142"/>
                </a:cubicBezTo>
                <a:cubicBezTo>
                  <a:pt x="61420" y="38785"/>
                  <a:pt x="60628" y="39033"/>
                  <a:pt x="59935" y="39280"/>
                </a:cubicBezTo>
                <a:cubicBezTo>
                  <a:pt x="56373" y="40418"/>
                  <a:pt x="52712" y="41259"/>
                  <a:pt x="48952" y="41803"/>
                </a:cubicBezTo>
                <a:cubicBezTo>
                  <a:pt x="45588" y="42298"/>
                  <a:pt x="42174" y="42050"/>
                  <a:pt x="38958" y="43337"/>
                </a:cubicBezTo>
                <a:cubicBezTo>
                  <a:pt x="39057" y="41704"/>
                  <a:pt x="38166" y="39131"/>
                  <a:pt x="36633" y="38290"/>
                </a:cubicBezTo>
                <a:cubicBezTo>
                  <a:pt x="34555" y="37152"/>
                  <a:pt x="31933" y="39676"/>
                  <a:pt x="30003" y="40170"/>
                </a:cubicBezTo>
                <a:cubicBezTo>
                  <a:pt x="27084" y="40962"/>
                  <a:pt x="24264" y="41754"/>
                  <a:pt x="21246" y="42298"/>
                </a:cubicBezTo>
                <a:cubicBezTo>
                  <a:pt x="15309" y="43287"/>
                  <a:pt x="9273" y="43535"/>
                  <a:pt x="3287" y="42892"/>
                </a:cubicBezTo>
                <a:cubicBezTo>
                  <a:pt x="1901" y="42743"/>
                  <a:pt x="219" y="42644"/>
                  <a:pt x="21" y="41061"/>
                </a:cubicBezTo>
                <a:cubicBezTo>
                  <a:pt x="-127" y="40022"/>
                  <a:pt x="516" y="39379"/>
                  <a:pt x="1357" y="38835"/>
                </a:cubicBezTo>
                <a:cubicBezTo>
                  <a:pt x="3237" y="37647"/>
                  <a:pt x="5711" y="37548"/>
                  <a:pt x="7739" y="36559"/>
                </a:cubicBezTo>
                <a:cubicBezTo>
                  <a:pt x="13429" y="33788"/>
                  <a:pt x="18476" y="29929"/>
                  <a:pt x="24462" y="27604"/>
                </a:cubicBezTo>
                <a:cubicBezTo>
                  <a:pt x="27826" y="26317"/>
                  <a:pt x="31438" y="25526"/>
                  <a:pt x="34555" y="23745"/>
                </a:cubicBezTo>
                <a:cubicBezTo>
                  <a:pt x="36138" y="22854"/>
                  <a:pt x="37919" y="21568"/>
                  <a:pt x="38018" y="19737"/>
                </a:cubicBezTo>
                <a:cubicBezTo>
                  <a:pt x="38166" y="17659"/>
                  <a:pt x="37721" y="15581"/>
                  <a:pt x="38068" y="13405"/>
                </a:cubicBezTo>
                <a:cubicBezTo>
                  <a:pt x="38463" y="11129"/>
                  <a:pt x="39107" y="8853"/>
                  <a:pt x="39799" y="6676"/>
                </a:cubicBezTo>
                <a:cubicBezTo>
                  <a:pt x="39997" y="6033"/>
                  <a:pt x="41679" y="46"/>
                  <a:pt x="42075" y="4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0" name="צורה חופשית: צורה 599">
            <a:extLst>
              <a:ext uri="{FF2B5EF4-FFF2-40B4-BE49-F238E27FC236}">
                <a16:creationId xmlns:a16="http://schemas.microsoft.com/office/drawing/2014/main" id="{25F88B69-4F3A-4871-A82E-E85FC61CC10F}"/>
              </a:ext>
            </a:extLst>
          </p:cNvPr>
          <p:cNvSpPr/>
          <p:nvPr/>
        </p:nvSpPr>
        <p:spPr>
          <a:xfrm>
            <a:off x="3665673" y="475402"/>
            <a:ext cx="88180" cy="102265"/>
          </a:xfrm>
          <a:custGeom>
            <a:avLst/>
            <a:gdLst>
              <a:gd name="connsiteX0" fmla="*/ 10211 w 97220"/>
              <a:gd name="connsiteY0" fmla="*/ 98754 h 112749"/>
              <a:gd name="connsiteX1" fmla="*/ 39402 w 97220"/>
              <a:gd name="connsiteY1" fmla="*/ 112013 h 112749"/>
              <a:gd name="connsiteX2" fmla="*/ 62012 w 97220"/>
              <a:gd name="connsiteY2" fmla="*/ 102168 h 112749"/>
              <a:gd name="connsiteX3" fmla="*/ 68592 w 97220"/>
              <a:gd name="connsiteY3" fmla="*/ 97567 h 112749"/>
              <a:gd name="connsiteX4" fmla="*/ 70175 w 97220"/>
              <a:gd name="connsiteY4" fmla="*/ 96330 h 112749"/>
              <a:gd name="connsiteX5" fmla="*/ 71461 w 97220"/>
              <a:gd name="connsiteY5" fmla="*/ 95291 h 112749"/>
              <a:gd name="connsiteX6" fmla="*/ 73143 w 97220"/>
              <a:gd name="connsiteY6" fmla="*/ 93856 h 112749"/>
              <a:gd name="connsiteX7" fmla="*/ 82939 w 97220"/>
              <a:gd name="connsiteY7" fmla="*/ 29588 h 112749"/>
              <a:gd name="connsiteX8" fmla="*/ 80664 w 97220"/>
              <a:gd name="connsiteY8" fmla="*/ 25383 h 112749"/>
              <a:gd name="connsiteX9" fmla="*/ 78338 w 97220"/>
              <a:gd name="connsiteY9" fmla="*/ 22217 h 112749"/>
              <a:gd name="connsiteX10" fmla="*/ 27824 w 97220"/>
              <a:gd name="connsiteY10" fmla="*/ 151 h 112749"/>
              <a:gd name="connsiteX11" fmla="*/ 6402 w 97220"/>
              <a:gd name="connsiteY11" fmla="*/ 15389 h 112749"/>
              <a:gd name="connsiteX12" fmla="*/ 811 w 97220"/>
              <a:gd name="connsiteY12" fmla="*/ 27609 h 112749"/>
              <a:gd name="connsiteX13" fmla="*/ 415 w 97220"/>
              <a:gd name="connsiteY13" fmla="*/ 29391 h 112749"/>
              <a:gd name="connsiteX14" fmla="*/ 10211 w 97220"/>
              <a:gd name="connsiteY14" fmla="*/ 98804 h 1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20" h="112749">
                <a:moveTo>
                  <a:pt x="10211" y="98754"/>
                </a:moveTo>
                <a:cubicBezTo>
                  <a:pt x="11745" y="110678"/>
                  <a:pt x="23421" y="114537"/>
                  <a:pt x="39402" y="112013"/>
                </a:cubicBezTo>
                <a:cubicBezTo>
                  <a:pt x="47219" y="110727"/>
                  <a:pt x="55580" y="106324"/>
                  <a:pt x="62012" y="102168"/>
                </a:cubicBezTo>
                <a:cubicBezTo>
                  <a:pt x="64584" y="100436"/>
                  <a:pt x="66761" y="98903"/>
                  <a:pt x="68592" y="97567"/>
                </a:cubicBezTo>
                <a:cubicBezTo>
                  <a:pt x="69136" y="97171"/>
                  <a:pt x="69631" y="96726"/>
                  <a:pt x="70175" y="96330"/>
                </a:cubicBezTo>
                <a:cubicBezTo>
                  <a:pt x="70571" y="95885"/>
                  <a:pt x="71066" y="95588"/>
                  <a:pt x="71461" y="95291"/>
                </a:cubicBezTo>
                <a:cubicBezTo>
                  <a:pt x="72500" y="94351"/>
                  <a:pt x="73143" y="93856"/>
                  <a:pt x="73143" y="93856"/>
                </a:cubicBezTo>
                <a:cubicBezTo>
                  <a:pt x="115593" y="53782"/>
                  <a:pt x="90559" y="48438"/>
                  <a:pt x="82939" y="29588"/>
                </a:cubicBezTo>
                <a:cubicBezTo>
                  <a:pt x="82346" y="28055"/>
                  <a:pt x="81653" y="26719"/>
                  <a:pt x="80664" y="25383"/>
                </a:cubicBezTo>
                <a:cubicBezTo>
                  <a:pt x="80020" y="24295"/>
                  <a:pt x="79179" y="23206"/>
                  <a:pt x="78338" y="22217"/>
                </a:cubicBezTo>
                <a:cubicBezTo>
                  <a:pt x="66712" y="7622"/>
                  <a:pt x="40589" y="-1284"/>
                  <a:pt x="27824" y="151"/>
                </a:cubicBezTo>
                <a:cubicBezTo>
                  <a:pt x="17979" y="1239"/>
                  <a:pt x="11102" y="7671"/>
                  <a:pt x="6402" y="15389"/>
                </a:cubicBezTo>
                <a:cubicBezTo>
                  <a:pt x="3978" y="19298"/>
                  <a:pt x="2147" y="23503"/>
                  <a:pt x="811" y="27609"/>
                </a:cubicBezTo>
                <a:cubicBezTo>
                  <a:pt x="613" y="28154"/>
                  <a:pt x="465" y="28747"/>
                  <a:pt x="415" y="29391"/>
                </a:cubicBezTo>
                <a:cubicBezTo>
                  <a:pt x="-2256" y="43788"/>
                  <a:pt x="8777" y="87424"/>
                  <a:pt x="10211" y="9880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1" name="צורה חופשית: צורה 600">
            <a:extLst>
              <a:ext uri="{FF2B5EF4-FFF2-40B4-BE49-F238E27FC236}">
                <a16:creationId xmlns:a16="http://schemas.microsoft.com/office/drawing/2014/main" id="{C544F281-77E8-A8DD-8F58-0450645B856E}"/>
              </a:ext>
            </a:extLst>
          </p:cNvPr>
          <p:cNvSpPr/>
          <p:nvPr/>
        </p:nvSpPr>
        <p:spPr>
          <a:xfrm>
            <a:off x="3666544" y="483488"/>
            <a:ext cx="87309" cy="84626"/>
          </a:xfrm>
          <a:custGeom>
            <a:avLst/>
            <a:gdLst>
              <a:gd name="connsiteX0" fmla="*/ 2424 w 96260"/>
              <a:gd name="connsiteY0" fmla="*/ 17458 h 93302"/>
              <a:gd name="connsiteX1" fmla="*/ 5145 w 96260"/>
              <a:gd name="connsiteY1" fmla="*/ 17656 h 93302"/>
              <a:gd name="connsiteX2" fmla="*/ 10192 w 96260"/>
              <a:gd name="connsiteY2" fmla="*/ 19041 h 93302"/>
              <a:gd name="connsiteX3" fmla="*/ 22264 w 96260"/>
              <a:gd name="connsiteY3" fmla="*/ 20674 h 93302"/>
              <a:gd name="connsiteX4" fmla="*/ 30081 w 96260"/>
              <a:gd name="connsiteY4" fmla="*/ 20674 h 93302"/>
              <a:gd name="connsiteX5" fmla="*/ 38640 w 96260"/>
              <a:gd name="connsiteY5" fmla="*/ 20377 h 93302"/>
              <a:gd name="connsiteX6" fmla="*/ 51701 w 96260"/>
              <a:gd name="connsiteY6" fmla="*/ 27699 h 93302"/>
              <a:gd name="connsiteX7" fmla="*/ 55808 w 96260"/>
              <a:gd name="connsiteY7" fmla="*/ 36902 h 93302"/>
              <a:gd name="connsiteX8" fmla="*/ 56599 w 96260"/>
              <a:gd name="connsiteY8" fmla="*/ 54267 h 93302"/>
              <a:gd name="connsiteX9" fmla="*/ 56797 w 96260"/>
              <a:gd name="connsiteY9" fmla="*/ 59017 h 93302"/>
              <a:gd name="connsiteX10" fmla="*/ 59271 w 96260"/>
              <a:gd name="connsiteY10" fmla="*/ 64162 h 93302"/>
              <a:gd name="connsiteX11" fmla="*/ 62239 w 96260"/>
              <a:gd name="connsiteY11" fmla="*/ 70495 h 93302"/>
              <a:gd name="connsiteX12" fmla="*/ 62437 w 96260"/>
              <a:gd name="connsiteY12" fmla="*/ 77619 h 93302"/>
              <a:gd name="connsiteX13" fmla="*/ 61052 w 96260"/>
              <a:gd name="connsiteY13" fmla="*/ 93303 h 93302"/>
              <a:gd name="connsiteX14" fmla="*/ 67632 w 96260"/>
              <a:gd name="connsiteY14" fmla="*/ 88702 h 93302"/>
              <a:gd name="connsiteX15" fmla="*/ 69215 w 96260"/>
              <a:gd name="connsiteY15" fmla="*/ 87465 h 93302"/>
              <a:gd name="connsiteX16" fmla="*/ 70502 w 96260"/>
              <a:gd name="connsiteY16" fmla="*/ 86426 h 93302"/>
              <a:gd name="connsiteX17" fmla="*/ 72184 w 96260"/>
              <a:gd name="connsiteY17" fmla="*/ 84991 h 93302"/>
              <a:gd name="connsiteX18" fmla="*/ 81980 w 96260"/>
              <a:gd name="connsiteY18" fmla="*/ 20723 h 93302"/>
              <a:gd name="connsiteX19" fmla="*/ 79704 w 96260"/>
              <a:gd name="connsiteY19" fmla="*/ 16518 h 93302"/>
              <a:gd name="connsiteX20" fmla="*/ 77379 w 96260"/>
              <a:gd name="connsiteY20" fmla="*/ 13352 h 93302"/>
              <a:gd name="connsiteX21" fmla="*/ 53977 w 96260"/>
              <a:gd name="connsiteY21" fmla="*/ 1379 h 93302"/>
              <a:gd name="connsiteX22" fmla="*/ 37007 w 96260"/>
              <a:gd name="connsiteY22" fmla="*/ 43 h 93302"/>
              <a:gd name="connsiteX23" fmla="*/ 14892 w 96260"/>
              <a:gd name="connsiteY23" fmla="*/ 3753 h 93302"/>
              <a:gd name="connsiteX24" fmla="*/ 5492 w 96260"/>
              <a:gd name="connsiteY24" fmla="*/ 6475 h 93302"/>
              <a:gd name="connsiteX25" fmla="*/ 1979 w 96260"/>
              <a:gd name="connsiteY25" fmla="*/ 11768 h 93302"/>
              <a:gd name="connsiteX26" fmla="*/ 1385 w 96260"/>
              <a:gd name="connsiteY26" fmla="*/ 14687 h 93302"/>
              <a:gd name="connsiteX27" fmla="*/ 0 w 96260"/>
              <a:gd name="connsiteY27" fmla="*/ 18002 h 93302"/>
              <a:gd name="connsiteX28" fmla="*/ 2474 w 96260"/>
              <a:gd name="connsiteY28" fmla="*/ 17507 h 9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260" h="93302">
                <a:moveTo>
                  <a:pt x="2424" y="17458"/>
                </a:moveTo>
                <a:cubicBezTo>
                  <a:pt x="3364" y="17359"/>
                  <a:pt x="4304" y="17409"/>
                  <a:pt x="5145" y="17656"/>
                </a:cubicBezTo>
                <a:cubicBezTo>
                  <a:pt x="6828" y="18200"/>
                  <a:pt x="8411" y="18695"/>
                  <a:pt x="10192" y="19041"/>
                </a:cubicBezTo>
                <a:cubicBezTo>
                  <a:pt x="14199" y="19783"/>
                  <a:pt x="18207" y="20328"/>
                  <a:pt x="22264" y="20674"/>
                </a:cubicBezTo>
                <a:cubicBezTo>
                  <a:pt x="24935" y="20872"/>
                  <a:pt x="27459" y="20971"/>
                  <a:pt x="30081" y="20674"/>
                </a:cubicBezTo>
                <a:cubicBezTo>
                  <a:pt x="32851" y="20328"/>
                  <a:pt x="35820" y="20031"/>
                  <a:pt x="38640" y="20377"/>
                </a:cubicBezTo>
                <a:cubicBezTo>
                  <a:pt x="43538" y="20971"/>
                  <a:pt x="48683" y="24088"/>
                  <a:pt x="51701" y="27699"/>
                </a:cubicBezTo>
                <a:cubicBezTo>
                  <a:pt x="53928" y="30321"/>
                  <a:pt x="55115" y="33587"/>
                  <a:pt x="55808" y="36902"/>
                </a:cubicBezTo>
                <a:cubicBezTo>
                  <a:pt x="56946" y="42542"/>
                  <a:pt x="55956" y="48479"/>
                  <a:pt x="56599" y="54267"/>
                </a:cubicBezTo>
                <a:cubicBezTo>
                  <a:pt x="56748" y="55850"/>
                  <a:pt x="56500" y="57483"/>
                  <a:pt x="56797" y="59017"/>
                </a:cubicBezTo>
                <a:cubicBezTo>
                  <a:pt x="57143" y="60798"/>
                  <a:pt x="58331" y="62628"/>
                  <a:pt x="59271" y="64162"/>
                </a:cubicBezTo>
                <a:cubicBezTo>
                  <a:pt x="60508" y="66141"/>
                  <a:pt x="62091" y="68120"/>
                  <a:pt x="62239" y="70495"/>
                </a:cubicBezTo>
                <a:cubicBezTo>
                  <a:pt x="62388" y="72771"/>
                  <a:pt x="62388" y="75245"/>
                  <a:pt x="62437" y="77619"/>
                </a:cubicBezTo>
                <a:cubicBezTo>
                  <a:pt x="62586" y="82864"/>
                  <a:pt x="62239" y="88157"/>
                  <a:pt x="61052" y="93303"/>
                </a:cubicBezTo>
                <a:cubicBezTo>
                  <a:pt x="63625" y="91571"/>
                  <a:pt x="65802" y="90038"/>
                  <a:pt x="67632" y="88702"/>
                </a:cubicBezTo>
                <a:cubicBezTo>
                  <a:pt x="68176" y="88157"/>
                  <a:pt x="68671" y="87762"/>
                  <a:pt x="69215" y="87465"/>
                </a:cubicBezTo>
                <a:cubicBezTo>
                  <a:pt x="69760" y="87069"/>
                  <a:pt x="70106" y="86624"/>
                  <a:pt x="70502" y="86426"/>
                </a:cubicBezTo>
                <a:cubicBezTo>
                  <a:pt x="71541" y="85486"/>
                  <a:pt x="72184" y="84991"/>
                  <a:pt x="72184" y="84991"/>
                </a:cubicBezTo>
                <a:cubicBezTo>
                  <a:pt x="114633" y="44917"/>
                  <a:pt x="89599" y="39573"/>
                  <a:pt x="81980" y="20723"/>
                </a:cubicBezTo>
                <a:cubicBezTo>
                  <a:pt x="81386" y="19190"/>
                  <a:pt x="80693" y="17854"/>
                  <a:pt x="79704" y="16518"/>
                </a:cubicBezTo>
                <a:cubicBezTo>
                  <a:pt x="79061" y="15430"/>
                  <a:pt x="78220" y="14341"/>
                  <a:pt x="77379" y="13352"/>
                </a:cubicBezTo>
                <a:cubicBezTo>
                  <a:pt x="71590" y="6920"/>
                  <a:pt x="62685" y="3160"/>
                  <a:pt x="53977" y="1379"/>
                </a:cubicBezTo>
                <a:cubicBezTo>
                  <a:pt x="48436" y="340"/>
                  <a:pt x="42697" y="-155"/>
                  <a:pt x="37007" y="43"/>
                </a:cubicBezTo>
                <a:cubicBezTo>
                  <a:pt x="29635" y="241"/>
                  <a:pt x="21769" y="1032"/>
                  <a:pt x="14892" y="3753"/>
                </a:cubicBezTo>
                <a:cubicBezTo>
                  <a:pt x="12616" y="4693"/>
                  <a:pt x="8955" y="5436"/>
                  <a:pt x="5492" y="6475"/>
                </a:cubicBezTo>
                <a:cubicBezTo>
                  <a:pt x="3661" y="7068"/>
                  <a:pt x="2523" y="10235"/>
                  <a:pt x="1979" y="11768"/>
                </a:cubicBezTo>
                <a:cubicBezTo>
                  <a:pt x="1633" y="12758"/>
                  <a:pt x="1682" y="13698"/>
                  <a:pt x="1385" y="14687"/>
                </a:cubicBezTo>
                <a:cubicBezTo>
                  <a:pt x="1286" y="15034"/>
                  <a:pt x="148" y="17953"/>
                  <a:pt x="0" y="18002"/>
                </a:cubicBezTo>
                <a:cubicBezTo>
                  <a:pt x="792" y="17804"/>
                  <a:pt x="1633" y="17606"/>
                  <a:pt x="2474" y="1750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2" name="צורה חופשית: צורה 601">
            <a:extLst>
              <a:ext uri="{FF2B5EF4-FFF2-40B4-BE49-F238E27FC236}">
                <a16:creationId xmlns:a16="http://schemas.microsoft.com/office/drawing/2014/main" id="{7B226BEE-A66B-7025-B68B-A6EB3E29DA9E}"/>
              </a:ext>
            </a:extLst>
          </p:cNvPr>
          <p:cNvSpPr/>
          <p:nvPr/>
        </p:nvSpPr>
        <p:spPr>
          <a:xfrm>
            <a:off x="3666588" y="456692"/>
            <a:ext cx="96458" cy="101370"/>
          </a:xfrm>
          <a:custGeom>
            <a:avLst/>
            <a:gdLst>
              <a:gd name="connsiteX0" fmla="*/ 10093 w 106347"/>
              <a:gd name="connsiteY0" fmla="*/ 21571 h 111763"/>
              <a:gd name="connsiteX1" fmla="*/ 50217 w 106347"/>
              <a:gd name="connsiteY1" fmla="*/ 99 h 111763"/>
              <a:gd name="connsiteX2" fmla="*/ 51553 w 106347"/>
              <a:gd name="connsiteY2" fmla="*/ 0 h 111763"/>
              <a:gd name="connsiteX3" fmla="*/ 60508 w 106347"/>
              <a:gd name="connsiteY3" fmla="*/ 2622 h 111763"/>
              <a:gd name="connsiteX4" fmla="*/ 75845 w 106347"/>
              <a:gd name="connsiteY4" fmla="*/ 10884 h 111763"/>
              <a:gd name="connsiteX5" fmla="*/ 94200 w 106347"/>
              <a:gd name="connsiteY5" fmla="*/ 23946 h 111763"/>
              <a:gd name="connsiteX6" fmla="*/ 102067 w 106347"/>
              <a:gd name="connsiteY6" fmla="*/ 31268 h 111763"/>
              <a:gd name="connsiteX7" fmla="*/ 104145 w 106347"/>
              <a:gd name="connsiteY7" fmla="*/ 31565 h 111763"/>
              <a:gd name="connsiteX8" fmla="*/ 105876 w 106347"/>
              <a:gd name="connsiteY8" fmla="*/ 38343 h 111763"/>
              <a:gd name="connsiteX9" fmla="*/ 106124 w 106347"/>
              <a:gd name="connsiteY9" fmla="*/ 39976 h 111763"/>
              <a:gd name="connsiteX10" fmla="*/ 106124 w 106347"/>
              <a:gd name="connsiteY10" fmla="*/ 50118 h 111763"/>
              <a:gd name="connsiteX11" fmla="*/ 103402 w 106347"/>
              <a:gd name="connsiteY11" fmla="*/ 62487 h 111763"/>
              <a:gd name="connsiteX12" fmla="*/ 99346 w 106347"/>
              <a:gd name="connsiteY12" fmla="*/ 75053 h 111763"/>
              <a:gd name="connsiteX13" fmla="*/ 98356 w 106347"/>
              <a:gd name="connsiteY13" fmla="*/ 77972 h 111763"/>
              <a:gd name="connsiteX14" fmla="*/ 93359 w 106347"/>
              <a:gd name="connsiteY14" fmla="*/ 92468 h 111763"/>
              <a:gd name="connsiteX15" fmla="*/ 90489 w 106347"/>
              <a:gd name="connsiteY15" fmla="*/ 101176 h 111763"/>
              <a:gd name="connsiteX16" fmla="*/ 84651 w 106347"/>
              <a:gd name="connsiteY16" fmla="*/ 106816 h 111763"/>
              <a:gd name="connsiteX17" fmla="*/ 77774 w 106347"/>
              <a:gd name="connsiteY17" fmla="*/ 111665 h 111763"/>
              <a:gd name="connsiteX18" fmla="*/ 77676 w 106347"/>
              <a:gd name="connsiteY18" fmla="*/ 111764 h 111763"/>
              <a:gd name="connsiteX19" fmla="*/ 77676 w 106347"/>
              <a:gd name="connsiteY19" fmla="*/ 111516 h 111763"/>
              <a:gd name="connsiteX20" fmla="*/ 77527 w 106347"/>
              <a:gd name="connsiteY20" fmla="*/ 107806 h 111763"/>
              <a:gd name="connsiteX21" fmla="*/ 77527 w 106347"/>
              <a:gd name="connsiteY21" fmla="*/ 107459 h 111763"/>
              <a:gd name="connsiteX22" fmla="*/ 85888 w 106347"/>
              <a:gd name="connsiteY22" fmla="*/ 86927 h 111763"/>
              <a:gd name="connsiteX23" fmla="*/ 89698 w 106347"/>
              <a:gd name="connsiteY23" fmla="*/ 79654 h 111763"/>
              <a:gd name="connsiteX24" fmla="*/ 90143 w 106347"/>
              <a:gd name="connsiteY24" fmla="*/ 76884 h 111763"/>
              <a:gd name="connsiteX25" fmla="*/ 90094 w 106347"/>
              <a:gd name="connsiteY25" fmla="*/ 75350 h 111763"/>
              <a:gd name="connsiteX26" fmla="*/ 88313 w 106347"/>
              <a:gd name="connsiteY26" fmla="*/ 68869 h 111763"/>
              <a:gd name="connsiteX27" fmla="*/ 75647 w 106347"/>
              <a:gd name="connsiteY27" fmla="*/ 69858 h 111763"/>
              <a:gd name="connsiteX28" fmla="*/ 72184 w 106347"/>
              <a:gd name="connsiteY28" fmla="*/ 79753 h 111763"/>
              <a:gd name="connsiteX29" fmla="*/ 70749 w 106347"/>
              <a:gd name="connsiteY29" fmla="*/ 88115 h 111763"/>
              <a:gd name="connsiteX30" fmla="*/ 70601 w 106347"/>
              <a:gd name="connsiteY30" fmla="*/ 90885 h 111763"/>
              <a:gd name="connsiteX31" fmla="*/ 63179 w 106347"/>
              <a:gd name="connsiteY31" fmla="*/ 92666 h 111763"/>
              <a:gd name="connsiteX32" fmla="*/ 62586 w 106347"/>
              <a:gd name="connsiteY32" fmla="*/ 88609 h 111763"/>
              <a:gd name="connsiteX33" fmla="*/ 59370 w 106347"/>
              <a:gd name="connsiteY33" fmla="*/ 64960 h 111763"/>
              <a:gd name="connsiteX34" fmla="*/ 59221 w 106347"/>
              <a:gd name="connsiteY34" fmla="*/ 63773 h 111763"/>
              <a:gd name="connsiteX35" fmla="*/ 59073 w 106347"/>
              <a:gd name="connsiteY35" fmla="*/ 62932 h 111763"/>
              <a:gd name="connsiteX36" fmla="*/ 15585 w 106347"/>
              <a:gd name="connsiteY36" fmla="*/ 42944 h 111763"/>
              <a:gd name="connsiteX37" fmla="*/ 0 w 106347"/>
              <a:gd name="connsiteY37" fmla="*/ 47347 h 111763"/>
              <a:gd name="connsiteX38" fmla="*/ 10142 w 106347"/>
              <a:gd name="connsiteY38" fmla="*/ 21621 h 1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6347" h="111763">
                <a:moveTo>
                  <a:pt x="10093" y="21571"/>
                </a:moveTo>
                <a:cubicBezTo>
                  <a:pt x="21027" y="11330"/>
                  <a:pt x="34583" y="2028"/>
                  <a:pt x="50217" y="99"/>
                </a:cubicBezTo>
                <a:cubicBezTo>
                  <a:pt x="50662" y="49"/>
                  <a:pt x="51108" y="99"/>
                  <a:pt x="51553" y="0"/>
                </a:cubicBezTo>
                <a:cubicBezTo>
                  <a:pt x="54373" y="1336"/>
                  <a:pt x="57440" y="1732"/>
                  <a:pt x="60508" y="2622"/>
                </a:cubicBezTo>
                <a:cubicBezTo>
                  <a:pt x="66346" y="4354"/>
                  <a:pt x="70749" y="7916"/>
                  <a:pt x="75845" y="10884"/>
                </a:cubicBezTo>
                <a:cubicBezTo>
                  <a:pt x="82920" y="14991"/>
                  <a:pt x="88758" y="17712"/>
                  <a:pt x="94200" y="23946"/>
                </a:cubicBezTo>
                <a:cubicBezTo>
                  <a:pt x="96624" y="26766"/>
                  <a:pt x="98900" y="29190"/>
                  <a:pt x="102067" y="31268"/>
                </a:cubicBezTo>
                <a:cubicBezTo>
                  <a:pt x="102809" y="31763"/>
                  <a:pt x="103551" y="31812"/>
                  <a:pt x="104145" y="31565"/>
                </a:cubicBezTo>
                <a:cubicBezTo>
                  <a:pt x="104887" y="33791"/>
                  <a:pt x="105480" y="36067"/>
                  <a:pt x="105876" y="38343"/>
                </a:cubicBezTo>
                <a:cubicBezTo>
                  <a:pt x="105975" y="38838"/>
                  <a:pt x="106025" y="39431"/>
                  <a:pt x="106124" y="39976"/>
                </a:cubicBezTo>
                <a:cubicBezTo>
                  <a:pt x="106470" y="43192"/>
                  <a:pt x="106371" y="46853"/>
                  <a:pt x="106124" y="50118"/>
                </a:cubicBezTo>
                <a:cubicBezTo>
                  <a:pt x="105678" y="54323"/>
                  <a:pt x="104689" y="58380"/>
                  <a:pt x="103402" y="62487"/>
                </a:cubicBezTo>
                <a:cubicBezTo>
                  <a:pt x="102166" y="66692"/>
                  <a:pt x="100780" y="70897"/>
                  <a:pt x="99346" y="75053"/>
                </a:cubicBezTo>
                <a:cubicBezTo>
                  <a:pt x="98950" y="76043"/>
                  <a:pt x="98653" y="77082"/>
                  <a:pt x="98356" y="77972"/>
                </a:cubicBezTo>
                <a:cubicBezTo>
                  <a:pt x="96624" y="82821"/>
                  <a:pt x="94992" y="87719"/>
                  <a:pt x="93359" y="92468"/>
                </a:cubicBezTo>
                <a:cubicBezTo>
                  <a:pt x="92468" y="95338"/>
                  <a:pt x="91875" y="98603"/>
                  <a:pt x="90489" y="101176"/>
                </a:cubicBezTo>
                <a:cubicBezTo>
                  <a:pt x="89302" y="103353"/>
                  <a:pt x="86630" y="105233"/>
                  <a:pt x="84651" y="106816"/>
                </a:cubicBezTo>
                <a:cubicBezTo>
                  <a:pt x="82475" y="108449"/>
                  <a:pt x="80298" y="110032"/>
                  <a:pt x="77774" y="111665"/>
                </a:cubicBezTo>
                <a:lnTo>
                  <a:pt x="77676" y="111764"/>
                </a:lnTo>
                <a:cubicBezTo>
                  <a:pt x="77676" y="111764"/>
                  <a:pt x="77774" y="111615"/>
                  <a:pt x="77676" y="111516"/>
                </a:cubicBezTo>
                <a:cubicBezTo>
                  <a:pt x="77873" y="110675"/>
                  <a:pt x="77577" y="108746"/>
                  <a:pt x="77527" y="107806"/>
                </a:cubicBezTo>
                <a:lnTo>
                  <a:pt x="77527" y="107459"/>
                </a:lnTo>
                <a:cubicBezTo>
                  <a:pt x="77824" y="99692"/>
                  <a:pt x="81535" y="93359"/>
                  <a:pt x="85888" y="86927"/>
                </a:cubicBezTo>
                <a:cubicBezTo>
                  <a:pt x="87373" y="84701"/>
                  <a:pt x="89005" y="82326"/>
                  <a:pt x="89698" y="79654"/>
                </a:cubicBezTo>
                <a:cubicBezTo>
                  <a:pt x="89995" y="78813"/>
                  <a:pt x="90094" y="77873"/>
                  <a:pt x="90143" y="76884"/>
                </a:cubicBezTo>
                <a:cubicBezTo>
                  <a:pt x="90143" y="76389"/>
                  <a:pt x="90094" y="75845"/>
                  <a:pt x="90094" y="75350"/>
                </a:cubicBezTo>
                <a:cubicBezTo>
                  <a:pt x="90094" y="72975"/>
                  <a:pt x="89401" y="70452"/>
                  <a:pt x="88313" y="68869"/>
                </a:cubicBezTo>
                <a:cubicBezTo>
                  <a:pt x="85047" y="64416"/>
                  <a:pt x="78418" y="65505"/>
                  <a:pt x="75647" y="69858"/>
                </a:cubicBezTo>
                <a:cubicBezTo>
                  <a:pt x="73866" y="72629"/>
                  <a:pt x="73074" y="76636"/>
                  <a:pt x="72184" y="79753"/>
                </a:cubicBezTo>
                <a:cubicBezTo>
                  <a:pt x="71392" y="82425"/>
                  <a:pt x="70897" y="85295"/>
                  <a:pt x="70749" y="88115"/>
                </a:cubicBezTo>
                <a:cubicBezTo>
                  <a:pt x="70650" y="89055"/>
                  <a:pt x="70601" y="89995"/>
                  <a:pt x="70601" y="90885"/>
                </a:cubicBezTo>
                <a:cubicBezTo>
                  <a:pt x="68077" y="91528"/>
                  <a:pt x="65703" y="92122"/>
                  <a:pt x="63179" y="92666"/>
                </a:cubicBezTo>
                <a:cubicBezTo>
                  <a:pt x="63031" y="91331"/>
                  <a:pt x="62784" y="89945"/>
                  <a:pt x="62586" y="88609"/>
                </a:cubicBezTo>
                <a:cubicBezTo>
                  <a:pt x="61448" y="80743"/>
                  <a:pt x="59964" y="72975"/>
                  <a:pt x="59370" y="64960"/>
                </a:cubicBezTo>
                <a:cubicBezTo>
                  <a:pt x="59271" y="64515"/>
                  <a:pt x="59320" y="64218"/>
                  <a:pt x="59221" y="63773"/>
                </a:cubicBezTo>
                <a:cubicBezTo>
                  <a:pt x="59122" y="63526"/>
                  <a:pt x="59172" y="63179"/>
                  <a:pt x="59073" y="62932"/>
                </a:cubicBezTo>
                <a:cubicBezTo>
                  <a:pt x="56946" y="48832"/>
                  <a:pt x="41608" y="43538"/>
                  <a:pt x="15585" y="42944"/>
                </a:cubicBezTo>
                <a:cubicBezTo>
                  <a:pt x="6234" y="42746"/>
                  <a:pt x="3612" y="44626"/>
                  <a:pt x="0" y="47347"/>
                </a:cubicBezTo>
                <a:cubicBezTo>
                  <a:pt x="594" y="37156"/>
                  <a:pt x="3513" y="27904"/>
                  <a:pt x="10142" y="2162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3" name="צורה חופשית: צורה 602">
            <a:extLst>
              <a:ext uri="{FF2B5EF4-FFF2-40B4-BE49-F238E27FC236}">
                <a16:creationId xmlns:a16="http://schemas.microsoft.com/office/drawing/2014/main" id="{975BD271-51F0-DC07-7B00-1B1631553A54}"/>
              </a:ext>
            </a:extLst>
          </p:cNvPr>
          <p:cNvSpPr/>
          <p:nvPr/>
        </p:nvSpPr>
        <p:spPr>
          <a:xfrm>
            <a:off x="3720078" y="479712"/>
            <a:ext cx="42968" cy="78260"/>
          </a:xfrm>
          <a:custGeom>
            <a:avLst/>
            <a:gdLst>
              <a:gd name="connsiteX0" fmla="*/ 198 w 47373"/>
              <a:gd name="connsiteY0" fmla="*/ 38392 h 86284"/>
              <a:gd name="connsiteX1" fmla="*/ 1831 w 47373"/>
              <a:gd name="connsiteY1" fmla="*/ 37353 h 86284"/>
              <a:gd name="connsiteX2" fmla="*/ 18751 w 47373"/>
              <a:gd name="connsiteY2" fmla="*/ 28596 h 86284"/>
              <a:gd name="connsiteX3" fmla="*/ 30724 w 47373"/>
              <a:gd name="connsiteY3" fmla="*/ 22264 h 86284"/>
              <a:gd name="connsiteX4" fmla="*/ 39234 w 47373"/>
              <a:gd name="connsiteY4" fmla="*/ 0 h 86284"/>
              <a:gd name="connsiteX5" fmla="*/ 40916 w 47373"/>
              <a:gd name="connsiteY5" fmla="*/ 1138 h 86284"/>
              <a:gd name="connsiteX6" fmla="*/ 42994 w 47373"/>
              <a:gd name="connsiteY6" fmla="*/ 1286 h 86284"/>
              <a:gd name="connsiteX7" fmla="*/ 46902 w 47373"/>
              <a:gd name="connsiteY7" fmla="*/ 12962 h 86284"/>
              <a:gd name="connsiteX8" fmla="*/ 47150 w 47373"/>
              <a:gd name="connsiteY8" fmla="*/ 14595 h 86284"/>
              <a:gd name="connsiteX9" fmla="*/ 47150 w 47373"/>
              <a:gd name="connsiteY9" fmla="*/ 24737 h 86284"/>
              <a:gd name="connsiteX10" fmla="*/ 44428 w 47373"/>
              <a:gd name="connsiteY10" fmla="*/ 37106 h 86284"/>
              <a:gd name="connsiteX11" fmla="*/ 40371 w 47373"/>
              <a:gd name="connsiteY11" fmla="*/ 49673 h 86284"/>
              <a:gd name="connsiteX12" fmla="*/ 39382 w 47373"/>
              <a:gd name="connsiteY12" fmla="*/ 52592 h 86284"/>
              <a:gd name="connsiteX13" fmla="*/ 34385 w 47373"/>
              <a:gd name="connsiteY13" fmla="*/ 67088 h 86284"/>
              <a:gd name="connsiteX14" fmla="*/ 31515 w 47373"/>
              <a:gd name="connsiteY14" fmla="*/ 75795 h 86284"/>
              <a:gd name="connsiteX15" fmla="*/ 25677 w 47373"/>
              <a:gd name="connsiteY15" fmla="*/ 81436 h 86284"/>
              <a:gd name="connsiteX16" fmla="*/ 18800 w 47373"/>
              <a:gd name="connsiteY16" fmla="*/ 86284 h 86284"/>
              <a:gd name="connsiteX17" fmla="*/ 18701 w 47373"/>
              <a:gd name="connsiteY17" fmla="*/ 86136 h 86284"/>
              <a:gd name="connsiteX18" fmla="*/ 18504 w 47373"/>
              <a:gd name="connsiteY18" fmla="*/ 83019 h 86284"/>
              <a:gd name="connsiteX19" fmla="*/ 18504 w 47373"/>
              <a:gd name="connsiteY19" fmla="*/ 82425 h 86284"/>
              <a:gd name="connsiteX20" fmla="*/ 26865 w 47373"/>
              <a:gd name="connsiteY20" fmla="*/ 62487 h 86284"/>
              <a:gd name="connsiteX21" fmla="*/ 30328 w 47373"/>
              <a:gd name="connsiteY21" fmla="*/ 56203 h 86284"/>
              <a:gd name="connsiteX22" fmla="*/ 30724 w 47373"/>
              <a:gd name="connsiteY22" fmla="*/ 55214 h 86284"/>
              <a:gd name="connsiteX23" fmla="*/ 31169 w 47373"/>
              <a:gd name="connsiteY23" fmla="*/ 51503 h 86284"/>
              <a:gd name="connsiteX24" fmla="*/ 31120 w 47373"/>
              <a:gd name="connsiteY24" fmla="*/ 49970 h 86284"/>
              <a:gd name="connsiteX25" fmla="*/ 29289 w 47373"/>
              <a:gd name="connsiteY25" fmla="*/ 44428 h 86284"/>
              <a:gd name="connsiteX26" fmla="*/ 16624 w 47373"/>
              <a:gd name="connsiteY26" fmla="*/ 45418 h 86284"/>
              <a:gd name="connsiteX27" fmla="*/ 13160 w 47373"/>
              <a:gd name="connsiteY27" fmla="*/ 55313 h 86284"/>
              <a:gd name="connsiteX28" fmla="*/ 11726 w 47373"/>
              <a:gd name="connsiteY28" fmla="*/ 62734 h 86284"/>
              <a:gd name="connsiteX29" fmla="*/ 11577 w 47373"/>
              <a:gd name="connsiteY29" fmla="*/ 65505 h 86284"/>
              <a:gd name="connsiteX30" fmla="*/ 11577 w 47373"/>
              <a:gd name="connsiteY30" fmla="*/ 66445 h 86284"/>
              <a:gd name="connsiteX31" fmla="*/ 4106 w 47373"/>
              <a:gd name="connsiteY31" fmla="*/ 68226 h 86284"/>
              <a:gd name="connsiteX32" fmla="*/ 3513 w 47373"/>
              <a:gd name="connsiteY32" fmla="*/ 64169 h 86284"/>
              <a:gd name="connsiteX33" fmla="*/ 297 w 47373"/>
              <a:gd name="connsiteY33" fmla="*/ 40520 h 86284"/>
              <a:gd name="connsiteX34" fmla="*/ 0 w 47373"/>
              <a:gd name="connsiteY34" fmla="*/ 38491 h 86284"/>
              <a:gd name="connsiteX35" fmla="*/ 198 w 47373"/>
              <a:gd name="connsiteY35" fmla="*/ 38392 h 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373" h="86284">
                <a:moveTo>
                  <a:pt x="198" y="38392"/>
                </a:moveTo>
                <a:cubicBezTo>
                  <a:pt x="643" y="37997"/>
                  <a:pt x="1286" y="37650"/>
                  <a:pt x="1831" y="37353"/>
                </a:cubicBezTo>
                <a:cubicBezTo>
                  <a:pt x="7322" y="34088"/>
                  <a:pt x="12913" y="31169"/>
                  <a:pt x="18751" y="28596"/>
                </a:cubicBezTo>
                <a:cubicBezTo>
                  <a:pt x="22907" y="26667"/>
                  <a:pt x="27112" y="24985"/>
                  <a:pt x="30724" y="22264"/>
                </a:cubicBezTo>
                <a:cubicBezTo>
                  <a:pt x="36315" y="18009"/>
                  <a:pt x="40075" y="8262"/>
                  <a:pt x="39234" y="0"/>
                </a:cubicBezTo>
                <a:cubicBezTo>
                  <a:pt x="39728" y="445"/>
                  <a:pt x="40273" y="841"/>
                  <a:pt x="40916" y="1138"/>
                </a:cubicBezTo>
                <a:cubicBezTo>
                  <a:pt x="41658" y="1484"/>
                  <a:pt x="42350" y="1534"/>
                  <a:pt x="42994" y="1286"/>
                </a:cubicBezTo>
                <a:cubicBezTo>
                  <a:pt x="44676" y="4947"/>
                  <a:pt x="46012" y="8955"/>
                  <a:pt x="46902" y="12962"/>
                </a:cubicBezTo>
                <a:cubicBezTo>
                  <a:pt x="47001" y="13457"/>
                  <a:pt x="47051" y="14051"/>
                  <a:pt x="47150" y="14595"/>
                </a:cubicBezTo>
                <a:cubicBezTo>
                  <a:pt x="47496" y="17811"/>
                  <a:pt x="47397" y="21472"/>
                  <a:pt x="47150" y="24737"/>
                </a:cubicBezTo>
                <a:cubicBezTo>
                  <a:pt x="46704" y="28943"/>
                  <a:pt x="45715" y="33000"/>
                  <a:pt x="44428" y="37106"/>
                </a:cubicBezTo>
                <a:cubicBezTo>
                  <a:pt x="43192" y="41311"/>
                  <a:pt x="41806" y="45517"/>
                  <a:pt x="40371" y="49673"/>
                </a:cubicBezTo>
                <a:cubicBezTo>
                  <a:pt x="39976" y="50662"/>
                  <a:pt x="39679" y="51701"/>
                  <a:pt x="39382" y="52592"/>
                </a:cubicBezTo>
                <a:cubicBezTo>
                  <a:pt x="37650" y="57440"/>
                  <a:pt x="36018" y="62338"/>
                  <a:pt x="34385" y="67088"/>
                </a:cubicBezTo>
                <a:cubicBezTo>
                  <a:pt x="33494" y="69957"/>
                  <a:pt x="32901" y="73223"/>
                  <a:pt x="31515" y="75795"/>
                </a:cubicBezTo>
                <a:cubicBezTo>
                  <a:pt x="30328" y="77972"/>
                  <a:pt x="27656" y="79852"/>
                  <a:pt x="25677" y="81436"/>
                </a:cubicBezTo>
                <a:cubicBezTo>
                  <a:pt x="23501" y="83068"/>
                  <a:pt x="21324" y="84651"/>
                  <a:pt x="18800" y="86284"/>
                </a:cubicBezTo>
                <a:cubicBezTo>
                  <a:pt x="18800" y="86284"/>
                  <a:pt x="18800" y="86185"/>
                  <a:pt x="18701" y="86136"/>
                </a:cubicBezTo>
                <a:cubicBezTo>
                  <a:pt x="18701" y="85047"/>
                  <a:pt x="18504" y="83513"/>
                  <a:pt x="18504" y="83019"/>
                </a:cubicBezTo>
                <a:lnTo>
                  <a:pt x="18504" y="82425"/>
                </a:lnTo>
                <a:cubicBezTo>
                  <a:pt x="18998" y="74905"/>
                  <a:pt x="22610" y="68721"/>
                  <a:pt x="26865" y="62487"/>
                </a:cubicBezTo>
                <a:cubicBezTo>
                  <a:pt x="28151" y="60557"/>
                  <a:pt x="29536" y="58479"/>
                  <a:pt x="30328" y="56203"/>
                </a:cubicBezTo>
                <a:cubicBezTo>
                  <a:pt x="30526" y="55857"/>
                  <a:pt x="30625" y="55511"/>
                  <a:pt x="30724" y="55214"/>
                </a:cubicBezTo>
                <a:cubicBezTo>
                  <a:pt x="31021" y="54125"/>
                  <a:pt x="31120" y="52839"/>
                  <a:pt x="31169" y="51503"/>
                </a:cubicBezTo>
                <a:cubicBezTo>
                  <a:pt x="31169" y="51009"/>
                  <a:pt x="31120" y="50464"/>
                  <a:pt x="31120" y="49970"/>
                </a:cubicBezTo>
                <a:cubicBezTo>
                  <a:pt x="30922" y="47842"/>
                  <a:pt x="30229" y="45814"/>
                  <a:pt x="29289" y="44428"/>
                </a:cubicBezTo>
                <a:cubicBezTo>
                  <a:pt x="26024" y="39976"/>
                  <a:pt x="19394" y="41064"/>
                  <a:pt x="16624" y="45418"/>
                </a:cubicBezTo>
                <a:cubicBezTo>
                  <a:pt x="14842" y="48188"/>
                  <a:pt x="14051" y="52196"/>
                  <a:pt x="13160" y="55313"/>
                </a:cubicBezTo>
                <a:cubicBezTo>
                  <a:pt x="12468" y="57737"/>
                  <a:pt x="11973" y="60211"/>
                  <a:pt x="11726" y="62734"/>
                </a:cubicBezTo>
                <a:cubicBezTo>
                  <a:pt x="11627" y="63674"/>
                  <a:pt x="11577" y="64614"/>
                  <a:pt x="11577" y="65505"/>
                </a:cubicBezTo>
                <a:lnTo>
                  <a:pt x="11577" y="66445"/>
                </a:lnTo>
                <a:cubicBezTo>
                  <a:pt x="9054" y="67038"/>
                  <a:pt x="6630" y="67682"/>
                  <a:pt x="4106" y="68226"/>
                </a:cubicBezTo>
                <a:cubicBezTo>
                  <a:pt x="3958" y="66890"/>
                  <a:pt x="3711" y="65505"/>
                  <a:pt x="3513" y="64169"/>
                </a:cubicBezTo>
                <a:cubicBezTo>
                  <a:pt x="2375" y="56302"/>
                  <a:pt x="891" y="48535"/>
                  <a:pt x="297" y="40520"/>
                </a:cubicBezTo>
                <a:cubicBezTo>
                  <a:pt x="247" y="39827"/>
                  <a:pt x="148" y="39184"/>
                  <a:pt x="0" y="38491"/>
                </a:cubicBezTo>
                <a:cubicBezTo>
                  <a:pt x="0" y="38491"/>
                  <a:pt x="66" y="38458"/>
                  <a:pt x="198" y="383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4" name="צורה חופשית: צורה 603">
            <a:extLst>
              <a:ext uri="{FF2B5EF4-FFF2-40B4-BE49-F238E27FC236}">
                <a16:creationId xmlns:a16="http://schemas.microsoft.com/office/drawing/2014/main" id="{16B6BCDE-1965-E48C-A604-21397D3A99F8}"/>
              </a:ext>
            </a:extLst>
          </p:cNvPr>
          <p:cNvSpPr/>
          <p:nvPr/>
        </p:nvSpPr>
        <p:spPr>
          <a:xfrm>
            <a:off x="3679900" y="752889"/>
            <a:ext cx="14303" cy="24235"/>
          </a:xfrm>
          <a:custGeom>
            <a:avLst/>
            <a:gdLst>
              <a:gd name="connsiteX0" fmla="*/ 2789 w 15769"/>
              <a:gd name="connsiteY0" fmla="*/ 117 h 26720"/>
              <a:gd name="connsiteX1" fmla="*/ 15751 w 15769"/>
              <a:gd name="connsiteY1" fmla="*/ 9715 h 26720"/>
              <a:gd name="connsiteX2" fmla="*/ 12486 w 15769"/>
              <a:gd name="connsiteY2" fmla="*/ 26685 h 26720"/>
              <a:gd name="connsiteX3" fmla="*/ 1552 w 15769"/>
              <a:gd name="connsiteY3" fmla="*/ 24607 h 26720"/>
              <a:gd name="connsiteX4" fmla="*/ 2838 w 15769"/>
              <a:gd name="connsiteY4" fmla="*/ 68 h 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9" h="26720">
                <a:moveTo>
                  <a:pt x="2789" y="117"/>
                </a:moveTo>
                <a:cubicBezTo>
                  <a:pt x="2789" y="117"/>
                  <a:pt x="16345" y="266"/>
                  <a:pt x="15751" y="9715"/>
                </a:cubicBezTo>
                <a:cubicBezTo>
                  <a:pt x="15157" y="19165"/>
                  <a:pt x="16048" y="27328"/>
                  <a:pt x="12486" y="26685"/>
                </a:cubicBezTo>
                <a:cubicBezTo>
                  <a:pt x="8923" y="26042"/>
                  <a:pt x="2887" y="25646"/>
                  <a:pt x="1552" y="24607"/>
                </a:cubicBezTo>
                <a:cubicBezTo>
                  <a:pt x="216" y="23568"/>
                  <a:pt x="-1664" y="-1466"/>
                  <a:pt x="2838" y="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5" name="צורה חופשית: צורה 604">
            <a:extLst>
              <a:ext uri="{FF2B5EF4-FFF2-40B4-BE49-F238E27FC236}">
                <a16:creationId xmlns:a16="http://schemas.microsoft.com/office/drawing/2014/main" id="{AD655FEF-3726-3262-5197-381560B8E061}"/>
              </a:ext>
            </a:extLst>
          </p:cNvPr>
          <p:cNvSpPr/>
          <p:nvPr/>
        </p:nvSpPr>
        <p:spPr>
          <a:xfrm>
            <a:off x="3670848" y="750196"/>
            <a:ext cx="10912" cy="24353"/>
          </a:xfrm>
          <a:custGeom>
            <a:avLst/>
            <a:gdLst>
              <a:gd name="connsiteX0" fmla="*/ 10345 w 12031"/>
              <a:gd name="connsiteY0" fmla="*/ 2197 h 26850"/>
              <a:gd name="connsiteX1" fmla="*/ 4 w 12031"/>
              <a:gd name="connsiteY1" fmla="*/ 5017 h 26850"/>
              <a:gd name="connsiteX2" fmla="*/ 2033 w 12031"/>
              <a:gd name="connsiteY2" fmla="*/ 22877 h 26850"/>
              <a:gd name="connsiteX3" fmla="*/ 10097 w 12031"/>
              <a:gd name="connsiteY3" fmla="*/ 26835 h 26850"/>
              <a:gd name="connsiteX4" fmla="*/ 10394 w 12031"/>
              <a:gd name="connsiteY4" fmla="*/ 2197 h 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1" h="26850">
                <a:moveTo>
                  <a:pt x="10345" y="2197"/>
                </a:moveTo>
                <a:cubicBezTo>
                  <a:pt x="10345" y="2197"/>
                  <a:pt x="-243" y="-4284"/>
                  <a:pt x="4" y="5017"/>
                </a:cubicBezTo>
                <a:cubicBezTo>
                  <a:pt x="252" y="14318"/>
                  <a:pt x="-589" y="21542"/>
                  <a:pt x="2033" y="22877"/>
                </a:cubicBezTo>
                <a:cubicBezTo>
                  <a:pt x="4655" y="24213"/>
                  <a:pt x="9058" y="27083"/>
                  <a:pt x="10097" y="26835"/>
                </a:cubicBezTo>
                <a:cubicBezTo>
                  <a:pt x="11136" y="26588"/>
                  <a:pt x="13709" y="3137"/>
                  <a:pt x="10394" y="219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6" name="צורה חופשית: צורה 605">
            <a:extLst>
              <a:ext uri="{FF2B5EF4-FFF2-40B4-BE49-F238E27FC236}">
                <a16:creationId xmlns:a16="http://schemas.microsoft.com/office/drawing/2014/main" id="{3818A7F7-337C-0671-1B9A-CFB3C5D88A07}"/>
              </a:ext>
            </a:extLst>
          </p:cNvPr>
          <p:cNvSpPr/>
          <p:nvPr/>
        </p:nvSpPr>
        <p:spPr>
          <a:xfrm>
            <a:off x="3662629" y="450137"/>
            <a:ext cx="107629" cy="83243"/>
          </a:xfrm>
          <a:custGeom>
            <a:avLst/>
            <a:gdLst>
              <a:gd name="connsiteX0" fmla="*/ 110 w 118663"/>
              <a:gd name="connsiteY0" fmla="*/ 40227 h 91777"/>
              <a:gd name="connsiteX1" fmla="*/ 2733 w 118663"/>
              <a:gd name="connsiteY1" fmla="*/ 46559 h 91777"/>
              <a:gd name="connsiteX2" fmla="*/ 4316 w 118663"/>
              <a:gd name="connsiteY2" fmla="*/ 53733 h 91777"/>
              <a:gd name="connsiteX3" fmla="*/ 4563 w 118663"/>
              <a:gd name="connsiteY3" fmla="*/ 54673 h 91777"/>
              <a:gd name="connsiteX4" fmla="*/ 5206 w 118663"/>
              <a:gd name="connsiteY4" fmla="*/ 55217 h 91777"/>
              <a:gd name="connsiteX5" fmla="*/ 16140 w 118663"/>
              <a:gd name="connsiteY5" fmla="*/ 60660 h 91777"/>
              <a:gd name="connsiteX6" fmla="*/ 38552 w 118663"/>
              <a:gd name="connsiteY6" fmla="*/ 68427 h 91777"/>
              <a:gd name="connsiteX7" fmla="*/ 53692 w 118663"/>
              <a:gd name="connsiteY7" fmla="*/ 70258 h 91777"/>
              <a:gd name="connsiteX8" fmla="*/ 57749 w 118663"/>
              <a:gd name="connsiteY8" fmla="*/ 70703 h 91777"/>
              <a:gd name="connsiteX9" fmla="*/ 65813 w 118663"/>
              <a:gd name="connsiteY9" fmla="*/ 74859 h 91777"/>
              <a:gd name="connsiteX10" fmla="*/ 76104 w 118663"/>
              <a:gd name="connsiteY10" fmla="*/ 76145 h 91777"/>
              <a:gd name="connsiteX11" fmla="*/ 79023 w 118663"/>
              <a:gd name="connsiteY11" fmla="*/ 77679 h 91777"/>
              <a:gd name="connsiteX12" fmla="*/ 80853 w 118663"/>
              <a:gd name="connsiteY12" fmla="*/ 80499 h 91777"/>
              <a:gd name="connsiteX13" fmla="*/ 84465 w 118663"/>
              <a:gd name="connsiteY13" fmla="*/ 82033 h 91777"/>
              <a:gd name="connsiteX14" fmla="*/ 87978 w 118663"/>
              <a:gd name="connsiteY14" fmla="*/ 84605 h 91777"/>
              <a:gd name="connsiteX15" fmla="*/ 89709 w 118663"/>
              <a:gd name="connsiteY15" fmla="*/ 87426 h 91777"/>
              <a:gd name="connsiteX16" fmla="*/ 101188 w 118663"/>
              <a:gd name="connsiteY16" fmla="*/ 91235 h 91777"/>
              <a:gd name="connsiteX17" fmla="*/ 106036 w 118663"/>
              <a:gd name="connsiteY17" fmla="*/ 85793 h 91777"/>
              <a:gd name="connsiteX18" fmla="*/ 111726 w 118663"/>
              <a:gd name="connsiteY18" fmla="*/ 80252 h 91777"/>
              <a:gd name="connsiteX19" fmla="*/ 117366 w 118663"/>
              <a:gd name="connsiteY19" fmla="*/ 69961 h 91777"/>
              <a:gd name="connsiteX20" fmla="*/ 117465 w 118663"/>
              <a:gd name="connsiteY20" fmla="*/ 56801 h 91777"/>
              <a:gd name="connsiteX21" fmla="*/ 114002 w 118663"/>
              <a:gd name="connsiteY21" fmla="*/ 46164 h 91777"/>
              <a:gd name="connsiteX22" fmla="*/ 98763 w 118663"/>
              <a:gd name="connsiteY22" fmla="*/ 20090 h 91777"/>
              <a:gd name="connsiteX23" fmla="*/ 76994 w 118663"/>
              <a:gd name="connsiteY23" fmla="*/ 9008 h 91777"/>
              <a:gd name="connsiteX24" fmla="*/ 68979 w 118663"/>
              <a:gd name="connsiteY24" fmla="*/ 5693 h 91777"/>
              <a:gd name="connsiteX25" fmla="*/ 65813 w 118663"/>
              <a:gd name="connsiteY25" fmla="*/ 4407 h 91777"/>
              <a:gd name="connsiteX26" fmla="*/ 52108 w 118663"/>
              <a:gd name="connsiteY26" fmla="*/ 548 h 91777"/>
              <a:gd name="connsiteX27" fmla="*/ 42510 w 118663"/>
              <a:gd name="connsiteY27" fmla="*/ 201 h 91777"/>
              <a:gd name="connsiteX28" fmla="*/ 25689 w 118663"/>
              <a:gd name="connsiteY28" fmla="*/ 2032 h 91777"/>
              <a:gd name="connsiteX29" fmla="*/ 14755 w 118663"/>
              <a:gd name="connsiteY29" fmla="*/ 5792 h 91777"/>
              <a:gd name="connsiteX30" fmla="*/ 9560 w 118663"/>
              <a:gd name="connsiteY30" fmla="*/ 9552 h 91777"/>
              <a:gd name="connsiteX31" fmla="*/ 9164 w 118663"/>
              <a:gd name="connsiteY31" fmla="*/ 10245 h 91777"/>
              <a:gd name="connsiteX32" fmla="*/ 2782 w 118663"/>
              <a:gd name="connsiteY32" fmla="*/ 20437 h 91777"/>
              <a:gd name="connsiteX33" fmla="*/ 160 w 118663"/>
              <a:gd name="connsiteY33" fmla="*/ 40177 h 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8663" h="91777">
                <a:moveTo>
                  <a:pt x="110" y="40227"/>
                </a:moveTo>
                <a:cubicBezTo>
                  <a:pt x="259" y="42601"/>
                  <a:pt x="1842" y="44333"/>
                  <a:pt x="2733" y="46559"/>
                </a:cubicBezTo>
                <a:cubicBezTo>
                  <a:pt x="3623" y="48835"/>
                  <a:pt x="4167" y="51309"/>
                  <a:pt x="4316" y="53733"/>
                </a:cubicBezTo>
                <a:cubicBezTo>
                  <a:pt x="4365" y="54030"/>
                  <a:pt x="4365" y="54376"/>
                  <a:pt x="4563" y="54673"/>
                </a:cubicBezTo>
                <a:cubicBezTo>
                  <a:pt x="4712" y="54921"/>
                  <a:pt x="4909" y="55069"/>
                  <a:pt x="5206" y="55217"/>
                </a:cubicBezTo>
                <a:cubicBezTo>
                  <a:pt x="8571" y="57394"/>
                  <a:pt x="12380" y="59126"/>
                  <a:pt x="16140" y="60660"/>
                </a:cubicBezTo>
                <a:cubicBezTo>
                  <a:pt x="23512" y="63678"/>
                  <a:pt x="30834" y="66646"/>
                  <a:pt x="38552" y="68427"/>
                </a:cubicBezTo>
                <a:cubicBezTo>
                  <a:pt x="43500" y="69565"/>
                  <a:pt x="48596" y="70159"/>
                  <a:pt x="53692" y="70258"/>
                </a:cubicBezTo>
                <a:cubicBezTo>
                  <a:pt x="55077" y="70307"/>
                  <a:pt x="56413" y="70307"/>
                  <a:pt x="57749" y="70703"/>
                </a:cubicBezTo>
                <a:cubicBezTo>
                  <a:pt x="60767" y="71594"/>
                  <a:pt x="62746" y="74265"/>
                  <a:pt x="65813" y="74859"/>
                </a:cubicBezTo>
                <a:cubicBezTo>
                  <a:pt x="69177" y="75502"/>
                  <a:pt x="72690" y="75354"/>
                  <a:pt x="76104" y="76145"/>
                </a:cubicBezTo>
                <a:cubicBezTo>
                  <a:pt x="77192" y="76393"/>
                  <a:pt x="78380" y="76788"/>
                  <a:pt x="79023" y="77679"/>
                </a:cubicBezTo>
                <a:cubicBezTo>
                  <a:pt x="79765" y="78619"/>
                  <a:pt x="79864" y="79658"/>
                  <a:pt x="80853" y="80499"/>
                </a:cubicBezTo>
                <a:cubicBezTo>
                  <a:pt x="81744" y="81192"/>
                  <a:pt x="83426" y="81587"/>
                  <a:pt x="84465" y="82033"/>
                </a:cubicBezTo>
                <a:cubicBezTo>
                  <a:pt x="85801" y="82676"/>
                  <a:pt x="87087" y="83468"/>
                  <a:pt x="87978" y="84605"/>
                </a:cubicBezTo>
                <a:cubicBezTo>
                  <a:pt x="88670" y="85447"/>
                  <a:pt x="89066" y="86485"/>
                  <a:pt x="89709" y="87426"/>
                </a:cubicBezTo>
                <a:cubicBezTo>
                  <a:pt x="91589" y="90246"/>
                  <a:pt x="97774" y="92967"/>
                  <a:pt x="101188" y="91235"/>
                </a:cubicBezTo>
                <a:cubicBezTo>
                  <a:pt x="103265" y="90147"/>
                  <a:pt x="104304" y="87327"/>
                  <a:pt x="106036" y="85793"/>
                </a:cubicBezTo>
                <a:cubicBezTo>
                  <a:pt x="108065" y="84012"/>
                  <a:pt x="110291" y="82626"/>
                  <a:pt x="111726" y="80252"/>
                </a:cubicBezTo>
                <a:cubicBezTo>
                  <a:pt x="113705" y="76838"/>
                  <a:pt x="115981" y="73721"/>
                  <a:pt x="117366" y="69961"/>
                </a:cubicBezTo>
                <a:cubicBezTo>
                  <a:pt x="118900" y="65706"/>
                  <a:pt x="119246" y="60907"/>
                  <a:pt x="117465" y="56801"/>
                </a:cubicBezTo>
                <a:cubicBezTo>
                  <a:pt x="115832" y="53139"/>
                  <a:pt x="113705" y="50369"/>
                  <a:pt x="114002" y="46164"/>
                </a:cubicBezTo>
                <a:cubicBezTo>
                  <a:pt x="114744" y="35922"/>
                  <a:pt x="106778" y="26027"/>
                  <a:pt x="98763" y="20090"/>
                </a:cubicBezTo>
                <a:cubicBezTo>
                  <a:pt x="92282" y="15192"/>
                  <a:pt x="84564" y="12075"/>
                  <a:pt x="76994" y="9008"/>
                </a:cubicBezTo>
                <a:cubicBezTo>
                  <a:pt x="74323" y="7919"/>
                  <a:pt x="71651" y="6831"/>
                  <a:pt x="68979" y="5693"/>
                </a:cubicBezTo>
                <a:cubicBezTo>
                  <a:pt x="67940" y="5248"/>
                  <a:pt x="66901" y="4852"/>
                  <a:pt x="65813" y="4407"/>
                </a:cubicBezTo>
                <a:cubicBezTo>
                  <a:pt x="61657" y="2774"/>
                  <a:pt x="56462" y="1834"/>
                  <a:pt x="52108" y="548"/>
                </a:cubicBezTo>
                <a:cubicBezTo>
                  <a:pt x="48893" y="-392"/>
                  <a:pt x="45825" y="152"/>
                  <a:pt x="42510" y="201"/>
                </a:cubicBezTo>
                <a:cubicBezTo>
                  <a:pt x="36672" y="251"/>
                  <a:pt x="31131" y="746"/>
                  <a:pt x="25689" y="2032"/>
                </a:cubicBezTo>
                <a:cubicBezTo>
                  <a:pt x="22028" y="2873"/>
                  <a:pt x="18416" y="4110"/>
                  <a:pt x="14755" y="5792"/>
                </a:cubicBezTo>
                <a:cubicBezTo>
                  <a:pt x="12776" y="6683"/>
                  <a:pt x="10649" y="7672"/>
                  <a:pt x="9560" y="9552"/>
                </a:cubicBezTo>
                <a:cubicBezTo>
                  <a:pt x="9412" y="9800"/>
                  <a:pt x="9313" y="9997"/>
                  <a:pt x="9164" y="10245"/>
                </a:cubicBezTo>
                <a:cubicBezTo>
                  <a:pt x="6987" y="13659"/>
                  <a:pt x="4217" y="16578"/>
                  <a:pt x="2782" y="20437"/>
                </a:cubicBezTo>
                <a:cubicBezTo>
                  <a:pt x="259" y="26819"/>
                  <a:pt x="-335" y="33350"/>
                  <a:pt x="160" y="4017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7" name="צורה חופשית: צורה 606">
            <a:extLst>
              <a:ext uri="{FF2B5EF4-FFF2-40B4-BE49-F238E27FC236}">
                <a16:creationId xmlns:a16="http://schemas.microsoft.com/office/drawing/2014/main" id="{3C647152-C3D8-5F74-4257-BD54815914F7}"/>
              </a:ext>
            </a:extLst>
          </p:cNvPr>
          <p:cNvSpPr/>
          <p:nvPr/>
        </p:nvSpPr>
        <p:spPr>
          <a:xfrm>
            <a:off x="3647652" y="594168"/>
            <a:ext cx="20104" cy="29075"/>
          </a:xfrm>
          <a:custGeom>
            <a:avLst/>
            <a:gdLst>
              <a:gd name="connsiteX0" fmla="*/ 7619 w 22165"/>
              <a:gd name="connsiteY0" fmla="*/ 31882 h 32056"/>
              <a:gd name="connsiteX1" fmla="*/ 11181 w 22165"/>
              <a:gd name="connsiteY1" fmla="*/ 31783 h 32056"/>
              <a:gd name="connsiteX2" fmla="*/ 22165 w 22165"/>
              <a:gd name="connsiteY2" fmla="*/ 13180 h 32056"/>
              <a:gd name="connsiteX3" fmla="*/ 21225 w 22165"/>
              <a:gd name="connsiteY3" fmla="*/ 7243 h 32056"/>
              <a:gd name="connsiteX4" fmla="*/ 15387 w 22165"/>
              <a:gd name="connsiteY4" fmla="*/ 416 h 32056"/>
              <a:gd name="connsiteX5" fmla="*/ 14199 w 22165"/>
              <a:gd name="connsiteY5" fmla="*/ 119 h 32056"/>
              <a:gd name="connsiteX6" fmla="*/ 10983 w 22165"/>
              <a:gd name="connsiteY6" fmla="*/ 267 h 32056"/>
              <a:gd name="connsiteX7" fmla="*/ 1880 w 22165"/>
              <a:gd name="connsiteY7" fmla="*/ 9469 h 32056"/>
              <a:gd name="connsiteX8" fmla="*/ 0 w 22165"/>
              <a:gd name="connsiteY8" fmla="*/ 18820 h 32056"/>
              <a:gd name="connsiteX9" fmla="*/ 2622 w 22165"/>
              <a:gd name="connsiteY9" fmla="*/ 28270 h 32056"/>
              <a:gd name="connsiteX10" fmla="*/ 6679 w 22165"/>
              <a:gd name="connsiteY10" fmla="*/ 31585 h 32056"/>
              <a:gd name="connsiteX11" fmla="*/ 7619 w 22165"/>
              <a:gd name="connsiteY11" fmla="*/ 31882 h 3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65" h="32056">
                <a:moveTo>
                  <a:pt x="7619" y="31882"/>
                </a:moveTo>
                <a:cubicBezTo>
                  <a:pt x="8757" y="32129"/>
                  <a:pt x="9944" y="32129"/>
                  <a:pt x="11181" y="31783"/>
                </a:cubicBezTo>
                <a:cubicBezTo>
                  <a:pt x="17316" y="30199"/>
                  <a:pt x="22214" y="21888"/>
                  <a:pt x="22165" y="13180"/>
                </a:cubicBezTo>
                <a:cubicBezTo>
                  <a:pt x="22165" y="10954"/>
                  <a:pt x="21818" y="8975"/>
                  <a:pt x="21225" y="7243"/>
                </a:cubicBezTo>
                <a:cubicBezTo>
                  <a:pt x="20087" y="3829"/>
                  <a:pt x="18009" y="1356"/>
                  <a:pt x="15387" y="416"/>
                </a:cubicBezTo>
                <a:cubicBezTo>
                  <a:pt x="14991" y="267"/>
                  <a:pt x="14595" y="168"/>
                  <a:pt x="14199" y="119"/>
                </a:cubicBezTo>
                <a:cubicBezTo>
                  <a:pt x="13160" y="-79"/>
                  <a:pt x="12072" y="-30"/>
                  <a:pt x="10983" y="267"/>
                </a:cubicBezTo>
                <a:cubicBezTo>
                  <a:pt x="7174" y="1257"/>
                  <a:pt x="3859" y="4819"/>
                  <a:pt x="1880" y="9469"/>
                </a:cubicBezTo>
                <a:cubicBezTo>
                  <a:pt x="693" y="12290"/>
                  <a:pt x="0" y="15555"/>
                  <a:pt x="0" y="18820"/>
                </a:cubicBezTo>
                <a:cubicBezTo>
                  <a:pt x="0" y="22679"/>
                  <a:pt x="990" y="25945"/>
                  <a:pt x="2622" y="28270"/>
                </a:cubicBezTo>
                <a:cubicBezTo>
                  <a:pt x="3711" y="29853"/>
                  <a:pt x="5096" y="30991"/>
                  <a:pt x="6679" y="31585"/>
                </a:cubicBezTo>
                <a:lnTo>
                  <a:pt x="7619" y="31882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8" name="צורה חופשית: צורה 607">
            <a:extLst>
              <a:ext uri="{FF2B5EF4-FFF2-40B4-BE49-F238E27FC236}">
                <a16:creationId xmlns:a16="http://schemas.microsoft.com/office/drawing/2014/main" id="{3E790BFD-ABDE-7D50-2918-57CC3C901A9C}"/>
              </a:ext>
            </a:extLst>
          </p:cNvPr>
          <p:cNvSpPr/>
          <p:nvPr/>
        </p:nvSpPr>
        <p:spPr>
          <a:xfrm>
            <a:off x="3646979" y="593423"/>
            <a:ext cx="19789" cy="28024"/>
          </a:xfrm>
          <a:custGeom>
            <a:avLst/>
            <a:gdLst>
              <a:gd name="connsiteX0" fmla="*/ 4750 w 21818"/>
              <a:gd name="connsiteY0" fmla="*/ 29734 h 30897"/>
              <a:gd name="connsiteX1" fmla="*/ 4750 w 21818"/>
              <a:gd name="connsiteY1" fmla="*/ 29734 h 30897"/>
              <a:gd name="connsiteX2" fmla="*/ 3859 w 21818"/>
              <a:gd name="connsiteY2" fmla="*/ 29487 h 30897"/>
              <a:gd name="connsiteX3" fmla="*/ 0 w 21818"/>
              <a:gd name="connsiteY3" fmla="*/ 26370 h 30897"/>
              <a:gd name="connsiteX4" fmla="*/ 841 w 21818"/>
              <a:gd name="connsiteY4" fmla="*/ 24935 h 30897"/>
              <a:gd name="connsiteX5" fmla="*/ 1583 w 21818"/>
              <a:gd name="connsiteY5" fmla="*/ 23599 h 30897"/>
              <a:gd name="connsiteX6" fmla="*/ 841 w 21818"/>
              <a:gd name="connsiteY6" fmla="*/ 18405 h 30897"/>
              <a:gd name="connsiteX7" fmla="*/ 11280 w 21818"/>
              <a:gd name="connsiteY7" fmla="*/ 792 h 30897"/>
              <a:gd name="connsiteX8" fmla="*/ 11923 w 21818"/>
              <a:gd name="connsiteY8" fmla="*/ 693 h 30897"/>
              <a:gd name="connsiteX9" fmla="*/ 12121 w 21818"/>
              <a:gd name="connsiteY9" fmla="*/ 0 h 30897"/>
              <a:gd name="connsiteX10" fmla="*/ 15090 w 21818"/>
              <a:gd name="connsiteY10" fmla="*/ 891 h 30897"/>
              <a:gd name="connsiteX11" fmla="*/ 15189 w 21818"/>
              <a:gd name="connsiteY11" fmla="*/ 891 h 30897"/>
              <a:gd name="connsiteX12" fmla="*/ 15189 w 21818"/>
              <a:gd name="connsiteY12" fmla="*/ 891 h 30897"/>
              <a:gd name="connsiteX13" fmla="*/ 15288 w 21818"/>
              <a:gd name="connsiteY13" fmla="*/ 891 h 30897"/>
              <a:gd name="connsiteX14" fmla="*/ 15288 w 21818"/>
              <a:gd name="connsiteY14" fmla="*/ 891 h 30897"/>
              <a:gd name="connsiteX15" fmla="*/ 20878 w 21818"/>
              <a:gd name="connsiteY15" fmla="*/ 7174 h 30897"/>
              <a:gd name="connsiteX16" fmla="*/ 21818 w 21818"/>
              <a:gd name="connsiteY16" fmla="*/ 13012 h 30897"/>
              <a:gd name="connsiteX17" fmla="*/ 21818 w 21818"/>
              <a:gd name="connsiteY17" fmla="*/ 14546 h 30897"/>
              <a:gd name="connsiteX18" fmla="*/ 21818 w 21818"/>
              <a:gd name="connsiteY18" fmla="*/ 14842 h 30897"/>
              <a:gd name="connsiteX19" fmla="*/ 21719 w 21818"/>
              <a:gd name="connsiteY19" fmla="*/ 16030 h 30897"/>
              <a:gd name="connsiteX20" fmla="*/ 21670 w 21818"/>
              <a:gd name="connsiteY20" fmla="*/ 16426 h 30897"/>
              <a:gd name="connsiteX21" fmla="*/ 21472 w 21818"/>
              <a:gd name="connsiteY21" fmla="*/ 17514 h 30897"/>
              <a:gd name="connsiteX22" fmla="*/ 21373 w 21818"/>
              <a:gd name="connsiteY22" fmla="*/ 17959 h 30897"/>
              <a:gd name="connsiteX23" fmla="*/ 21225 w 21818"/>
              <a:gd name="connsiteY23" fmla="*/ 18701 h 30897"/>
              <a:gd name="connsiteX24" fmla="*/ 21175 w 21818"/>
              <a:gd name="connsiteY24" fmla="*/ 18949 h 30897"/>
              <a:gd name="connsiteX25" fmla="*/ 21076 w 21818"/>
              <a:gd name="connsiteY25" fmla="*/ 19295 h 30897"/>
              <a:gd name="connsiteX26" fmla="*/ 20779 w 21818"/>
              <a:gd name="connsiteY26" fmla="*/ 20334 h 30897"/>
              <a:gd name="connsiteX27" fmla="*/ 20680 w 21818"/>
              <a:gd name="connsiteY27" fmla="*/ 20631 h 30897"/>
              <a:gd name="connsiteX28" fmla="*/ 20186 w 21818"/>
              <a:gd name="connsiteY28" fmla="*/ 21868 h 30897"/>
              <a:gd name="connsiteX29" fmla="*/ 20186 w 21818"/>
              <a:gd name="connsiteY29" fmla="*/ 21868 h 30897"/>
              <a:gd name="connsiteX30" fmla="*/ 19642 w 21818"/>
              <a:gd name="connsiteY30" fmla="*/ 23105 h 30897"/>
              <a:gd name="connsiteX31" fmla="*/ 19493 w 21818"/>
              <a:gd name="connsiteY31" fmla="*/ 23352 h 30897"/>
              <a:gd name="connsiteX32" fmla="*/ 18998 w 21818"/>
              <a:gd name="connsiteY32" fmla="*/ 24243 h 30897"/>
              <a:gd name="connsiteX33" fmla="*/ 18850 w 21818"/>
              <a:gd name="connsiteY33" fmla="*/ 24540 h 30897"/>
              <a:gd name="connsiteX34" fmla="*/ 18256 w 21818"/>
              <a:gd name="connsiteY34" fmla="*/ 25480 h 30897"/>
              <a:gd name="connsiteX35" fmla="*/ 18157 w 21818"/>
              <a:gd name="connsiteY35" fmla="*/ 25628 h 30897"/>
              <a:gd name="connsiteX36" fmla="*/ 17415 w 21818"/>
              <a:gd name="connsiteY36" fmla="*/ 26617 h 30897"/>
              <a:gd name="connsiteX37" fmla="*/ 17267 w 21818"/>
              <a:gd name="connsiteY37" fmla="*/ 26766 h 30897"/>
              <a:gd name="connsiteX38" fmla="*/ 16624 w 21818"/>
              <a:gd name="connsiteY38" fmla="*/ 27508 h 30897"/>
              <a:gd name="connsiteX39" fmla="*/ 16426 w 21818"/>
              <a:gd name="connsiteY39" fmla="*/ 27755 h 30897"/>
              <a:gd name="connsiteX40" fmla="*/ 15782 w 21818"/>
              <a:gd name="connsiteY40" fmla="*/ 28399 h 30897"/>
              <a:gd name="connsiteX41" fmla="*/ 15585 w 21818"/>
              <a:gd name="connsiteY41" fmla="*/ 28547 h 30897"/>
              <a:gd name="connsiteX42" fmla="*/ 14694 w 21818"/>
              <a:gd name="connsiteY42" fmla="*/ 29240 h 30897"/>
              <a:gd name="connsiteX43" fmla="*/ 14595 w 21818"/>
              <a:gd name="connsiteY43" fmla="*/ 29289 h 30897"/>
              <a:gd name="connsiteX44" fmla="*/ 13803 w 21818"/>
              <a:gd name="connsiteY44" fmla="*/ 29784 h 30897"/>
              <a:gd name="connsiteX45" fmla="*/ 13507 w 21818"/>
              <a:gd name="connsiteY45" fmla="*/ 29932 h 30897"/>
              <a:gd name="connsiteX46" fmla="*/ 12814 w 21818"/>
              <a:gd name="connsiteY46" fmla="*/ 30279 h 30897"/>
              <a:gd name="connsiteX47" fmla="*/ 12517 w 21818"/>
              <a:gd name="connsiteY47" fmla="*/ 30378 h 30897"/>
              <a:gd name="connsiteX48" fmla="*/ 11528 w 21818"/>
              <a:gd name="connsiteY48" fmla="*/ 30674 h 30897"/>
              <a:gd name="connsiteX49" fmla="*/ 7965 w 21818"/>
              <a:gd name="connsiteY49" fmla="*/ 30674 h 30897"/>
              <a:gd name="connsiteX50" fmla="*/ 7965 w 21818"/>
              <a:gd name="connsiteY50" fmla="*/ 30674 h 30897"/>
              <a:gd name="connsiteX51" fmla="*/ 4849 w 21818"/>
              <a:gd name="connsiteY51" fmla="*/ 29784 h 3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818" h="30897">
                <a:moveTo>
                  <a:pt x="4750" y="29734"/>
                </a:moveTo>
                <a:lnTo>
                  <a:pt x="4750" y="29734"/>
                </a:lnTo>
                <a:cubicBezTo>
                  <a:pt x="4750" y="29734"/>
                  <a:pt x="3859" y="29487"/>
                  <a:pt x="3859" y="29487"/>
                </a:cubicBezTo>
                <a:cubicBezTo>
                  <a:pt x="2375" y="28943"/>
                  <a:pt x="1039" y="27854"/>
                  <a:pt x="0" y="26370"/>
                </a:cubicBezTo>
                <a:lnTo>
                  <a:pt x="841" y="24935"/>
                </a:lnTo>
                <a:lnTo>
                  <a:pt x="1583" y="23599"/>
                </a:lnTo>
                <a:cubicBezTo>
                  <a:pt x="1138" y="22066"/>
                  <a:pt x="841" y="20334"/>
                  <a:pt x="841" y="18405"/>
                </a:cubicBezTo>
                <a:cubicBezTo>
                  <a:pt x="841" y="10192"/>
                  <a:pt x="5492" y="2276"/>
                  <a:pt x="11280" y="792"/>
                </a:cubicBezTo>
                <a:cubicBezTo>
                  <a:pt x="11478" y="742"/>
                  <a:pt x="11726" y="693"/>
                  <a:pt x="11923" y="693"/>
                </a:cubicBezTo>
                <a:lnTo>
                  <a:pt x="12121" y="0"/>
                </a:lnTo>
                <a:lnTo>
                  <a:pt x="15090" y="891"/>
                </a:lnTo>
                <a:cubicBezTo>
                  <a:pt x="15090" y="891"/>
                  <a:pt x="15139" y="891"/>
                  <a:pt x="15189" y="891"/>
                </a:cubicBezTo>
                <a:cubicBezTo>
                  <a:pt x="15189" y="891"/>
                  <a:pt x="15189" y="891"/>
                  <a:pt x="15189" y="891"/>
                </a:cubicBezTo>
                <a:lnTo>
                  <a:pt x="15288" y="891"/>
                </a:lnTo>
                <a:cubicBezTo>
                  <a:pt x="15288" y="891"/>
                  <a:pt x="15288" y="891"/>
                  <a:pt x="15288" y="891"/>
                </a:cubicBezTo>
                <a:cubicBezTo>
                  <a:pt x="17761" y="1732"/>
                  <a:pt x="19790" y="3958"/>
                  <a:pt x="20878" y="7174"/>
                </a:cubicBezTo>
                <a:cubicBezTo>
                  <a:pt x="21472" y="8856"/>
                  <a:pt x="21818" y="10835"/>
                  <a:pt x="21818" y="13012"/>
                </a:cubicBezTo>
                <a:cubicBezTo>
                  <a:pt x="21818" y="13507"/>
                  <a:pt x="21818" y="14001"/>
                  <a:pt x="21818" y="14546"/>
                </a:cubicBezTo>
                <a:cubicBezTo>
                  <a:pt x="21818" y="14645"/>
                  <a:pt x="21818" y="14743"/>
                  <a:pt x="21818" y="14842"/>
                </a:cubicBezTo>
                <a:cubicBezTo>
                  <a:pt x="21818" y="15238"/>
                  <a:pt x="21769" y="15634"/>
                  <a:pt x="21719" y="16030"/>
                </a:cubicBezTo>
                <a:cubicBezTo>
                  <a:pt x="21719" y="16178"/>
                  <a:pt x="21719" y="16277"/>
                  <a:pt x="21670" y="16426"/>
                </a:cubicBezTo>
                <a:cubicBezTo>
                  <a:pt x="21621" y="16772"/>
                  <a:pt x="21571" y="17168"/>
                  <a:pt x="21472" y="17514"/>
                </a:cubicBezTo>
                <a:cubicBezTo>
                  <a:pt x="21472" y="17663"/>
                  <a:pt x="21423" y="17811"/>
                  <a:pt x="21373" y="17959"/>
                </a:cubicBezTo>
                <a:cubicBezTo>
                  <a:pt x="21324" y="18207"/>
                  <a:pt x="21274" y="18454"/>
                  <a:pt x="21225" y="18701"/>
                </a:cubicBezTo>
                <a:cubicBezTo>
                  <a:pt x="21225" y="18800"/>
                  <a:pt x="21225" y="18850"/>
                  <a:pt x="21175" y="18949"/>
                </a:cubicBezTo>
                <a:cubicBezTo>
                  <a:pt x="21175" y="19048"/>
                  <a:pt x="21126" y="19147"/>
                  <a:pt x="21076" y="19295"/>
                </a:cubicBezTo>
                <a:cubicBezTo>
                  <a:pt x="20977" y="19642"/>
                  <a:pt x="20878" y="19988"/>
                  <a:pt x="20779" y="20334"/>
                </a:cubicBezTo>
                <a:cubicBezTo>
                  <a:pt x="20779" y="20433"/>
                  <a:pt x="20730" y="20532"/>
                  <a:pt x="20680" y="20631"/>
                </a:cubicBezTo>
                <a:cubicBezTo>
                  <a:pt x="20532" y="21027"/>
                  <a:pt x="20384" y="21472"/>
                  <a:pt x="20186" y="21868"/>
                </a:cubicBezTo>
                <a:lnTo>
                  <a:pt x="20186" y="21868"/>
                </a:lnTo>
                <a:cubicBezTo>
                  <a:pt x="19988" y="22313"/>
                  <a:pt x="19839" y="22709"/>
                  <a:pt x="19642" y="23105"/>
                </a:cubicBezTo>
                <a:cubicBezTo>
                  <a:pt x="19642" y="23204"/>
                  <a:pt x="19543" y="23253"/>
                  <a:pt x="19493" y="23352"/>
                </a:cubicBezTo>
                <a:cubicBezTo>
                  <a:pt x="19345" y="23649"/>
                  <a:pt x="19147" y="23946"/>
                  <a:pt x="18998" y="24243"/>
                </a:cubicBezTo>
                <a:cubicBezTo>
                  <a:pt x="18949" y="24342"/>
                  <a:pt x="18899" y="24441"/>
                  <a:pt x="18850" y="24540"/>
                </a:cubicBezTo>
                <a:cubicBezTo>
                  <a:pt x="18652" y="24836"/>
                  <a:pt x="18454" y="25183"/>
                  <a:pt x="18256" y="25480"/>
                </a:cubicBezTo>
                <a:cubicBezTo>
                  <a:pt x="18256" y="25480"/>
                  <a:pt x="18207" y="25578"/>
                  <a:pt x="18157" y="25628"/>
                </a:cubicBezTo>
                <a:cubicBezTo>
                  <a:pt x="17910" y="25974"/>
                  <a:pt x="17663" y="26321"/>
                  <a:pt x="17415" y="26617"/>
                </a:cubicBezTo>
                <a:cubicBezTo>
                  <a:pt x="17415" y="26667"/>
                  <a:pt x="17316" y="26716"/>
                  <a:pt x="17267" y="26766"/>
                </a:cubicBezTo>
                <a:cubicBezTo>
                  <a:pt x="17069" y="27013"/>
                  <a:pt x="16821" y="27261"/>
                  <a:pt x="16624" y="27508"/>
                </a:cubicBezTo>
                <a:cubicBezTo>
                  <a:pt x="16574" y="27607"/>
                  <a:pt x="16475" y="27656"/>
                  <a:pt x="16426" y="27755"/>
                </a:cubicBezTo>
                <a:cubicBezTo>
                  <a:pt x="16228" y="27953"/>
                  <a:pt x="15980" y="28201"/>
                  <a:pt x="15782" y="28399"/>
                </a:cubicBezTo>
                <a:cubicBezTo>
                  <a:pt x="15733" y="28448"/>
                  <a:pt x="15684" y="28498"/>
                  <a:pt x="15585" y="28547"/>
                </a:cubicBezTo>
                <a:cubicBezTo>
                  <a:pt x="15288" y="28794"/>
                  <a:pt x="14991" y="29042"/>
                  <a:pt x="14694" y="29240"/>
                </a:cubicBezTo>
                <a:cubicBezTo>
                  <a:pt x="14694" y="29240"/>
                  <a:pt x="14645" y="29240"/>
                  <a:pt x="14595" y="29289"/>
                </a:cubicBezTo>
                <a:cubicBezTo>
                  <a:pt x="14348" y="29487"/>
                  <a:pt x="14051" y="29635"/>
                  <a:pt x="13803" y="29784"/>
                </a:cubicBezTo>
                <a:cubicBezTo>
                  <a:pt x="13705" y="29833"/>
                  <a:pt x="13606" y="29883"/>
                  <a:pt x="13507" y="29932"/>
                </a:cubicBezTo>
                <a:cubicBezTo>
                  <a:pt x="13259" y="30031"/>
                  <a:pt x="13061" y="30180"/>
                  <a:pt x="12814" y="30279"/>
                </a:cubicBezTo>
                <a:cubicBezTo>
                  <a:pt x="12715" y="30279"/>
                  <a:pt x="12616" y="30378"/>
                  <a:pt x="12517" y="30378"/>
                </a:cubicBezTo>
                <a:cubicBezTo>
                  <a:pt x="12171" y="30526"/>
                  <a:pt x="11874" y="30625"/>
                  <a:pt x="11528" y="30674"/>
                </a:cubicBezTo>
                <a:cubicBezTo>
                  <a:pt x="10291" y="30971"/>
                  <a:pt x="9054" y="30971"/>
                  <a:pt x="7965" y="30674"/>
                </a:cubicBezTo>
                <a:lnTo>
                  <a:pt x="7965" y="30674"/>
                </a:lnTo>
                <a:cubicBezTo>
                  <a:pt x="7965" y="30674"/>
                  <a:pt x="4849" y="29784"/>
                  <a:pt x="4849" y="2978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09" name="צורה חופשית: צורה 608">
            <a:extLst>
              <a:ext uri="{FF2B5EF4-FFF2-40B4-BE49-F238E27FC236}">
                <a16:creationId xmlns:a16="http://schemas.microsoft.com/office/drawing/2014/main" id="{343A7F25-151D-67DE-009F-B9AB5B09E841}"/>
              </a:ext>
            </a:extLst>
          </p:cNvPr>
          <p:cNvSpPr/>
          <p:nvPr/>
        </p:nvSpPr>
        <p:spPr>
          <a:xfrm>
            <a:off x="3644735" y="593021"/>
            <a:ext cx="19026" cy="27530"/>
          </a:xfrm>
          <a:custGeom>
            <a:avLst/>
            <a:gdLst>
              <a:gd name="connsiteX0" fmla="*/ 7223 w 20977"/>
              <a:gd name="connsiteY0" fmla="*/ 30178 h 30352"/>
              <a:gd name="connsiteX1" fmla="*/ 10588 w 20977"/>
              <a:gd name="connsiteY1" fmla="*/ 30079 h 30352"/>
              <a:gd name="connsiteX2" fmla="*/ 20977 w 20977"/>
              <a:gd name="connsiteY2" fmla="*/ 12466 h 30352"/>
              <a:gd name="connsiteX3" fmla="*/ 20087 w 20977"/>
              <a:gd name="connsiteY3" fmla="*/ 6826 h 30352"/>
              <a:gd name="connsiteX4" fmla="*/ 14546 w 20977"/>
              <a:gd name="connsiteY4" fmla="*/ 394 h 30352"/>
              <a:gd name="connsiteX5" fmla="*/ 13457 w 20977"/>
              <a:gd name="connsiteY5" fmla="*/ 97 h 30352"/>
              <a:gd name="connsiteX6" fmla="*/ 10390 w 20977"/>
              <a:gd name="connsiteY6" fmla="*/ 246 h 30352"/>
              <a:gd name="connsiteX7" fmla="*/ 1781 w 20977"/>
              <a:gd name="connsiteY7" fmla="*/ 8953 h 30352"/>
              <a:gd name="connsiteX8" fmla="*/ 0 w 20977"/>
              <a:gd name="connsiteY8" fmla="*/ 17809 h 30352"/>
              <a:gd name="connsiteX9" fmla="*/ 2474 w 20977"/>
              <a:gd name="connsiteY9" fmla="*/ 26764 h 30352"/>
              <a:gd name="connsiteX10" fmla="*/ 6333 w 20977"/>
              <a:gd name="connsiteY10" fmla="*/ 29881 h 30352"/>
              <a:gd name="connsiteX11" fmla="*/ 7223 w 20977"/>
              <a:gd name="connsiteY11" fmla="*/ 30129 h 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77" h="30352">
                <a:moveTo>
                  <a:pt x="7223" y="30178"/>
                </a:moveTo>
                <a:cubicBezTo>
                  <a:pt x="8262" y="30426"/>
                  <a:pt x="9400" y="30426"/>
                  <a:pt x="10588" y="30079"/>
                </a:cubicBezTo>
                <a:cubicBezTo>
                  <a:pt x="16376" y="28595"/>
                  <a:pt x="21027" y="20728"/>
                  <a:pt x="20977" y="12466"/>
                </a:cubicBezTo>
                <a:cubicBezTo>
                  <a:pt x="20977" y="10388"/>
                  <a:pt x="20631" y="8459"/>
                  <a:pt x="20087" y="6826"/>
                </a:cubicBezTo>
                <a:cubicBezTo>
                  <a:pt x="18998" y="3561"/>
                  <a:pt x="17019" y="1285"/>
                  <a:pt x="14546" y="394"/>
                </a:cubicBezTo>
                <a:cubicBezTo>
                  <a:pt x="14199" y="246"/>
                  <a:pt x="13803" y="147"/>
                  <a:pt x="13457" y="97"/>
                </a:cubicBezTo>
                <a:cubicBezTo>
                  <a:pt x="12468" y="-51"/>
                  <a:pt x="11478" y="-51"/>
                  <a:pt x="10390" y="246"/>
                </a:cubicBezTo>
                <a:cubicBezTo>
                  <a:pt x="6778" y="1136"/>
                  <a:pt x="3612" y="4550"/>
                  <a:pt x="1781" y="8953"/>
                </a:cubicBezTo>
                <a:cubicBezTo>
                  <a:pt x="643" y="11625"/>
                  <a:pt x="0" y="14693"/>
                  <a:pt x="0" y="17809"/>
                </a:cubicBezTo>
                <a:cubicBezTo>
                  <a:pt x="0" y="21421"/>
                  <a:pt x="940" y="24538"/>
                  <a:pt x="2474" y="26764"/>
                </a:cubicBezTo>
                <a:cubicBezTo>
                  <a:pt x="3513" y="28249"/>
                  <a:pt x="4849" y="29337"/>
                  <a:pt x="6333" y="29881"/>
                </a:cubicBezTo>
                <a:lnTo>
                  <a:pt x="7223" y="3012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0" name="צורה חופשית: צורה 609">
            <a:extLst>
              <a:ext uri="{FF2B5EF4-FFF2-40B4-BE49-F238E27FC236}">
                <a16:creationId xmlns:a16="http://schemas.microsoft.com/office/drawing/2014/main" id="{31636FC3-87DF-DBDF-93DE-936F4E314B81}"/>
              </a:ext>
            </a:extLst>
          </p:cNvPr>
          <p:cNvSpPr/>
          <p:nvPr/>
        </p:nvSpPr>
        <p:spPr>
          <a:xfrm>
            <a:off x="3644959" y="593288"/>
            <a:ext cx="18577" cy="26915"/>
          </a:xfrm>
          <a:custGeom>
            <a:avLst/>
            <a:gdLst>
              <a:gd name="connsiteX0" fmla="*/ 0 w 20482"/>
              <a:gd name="connsiteY0" fmla="*/ 17465 h 29674"/>
              <a:gd name="connsiteX1" fmla="*/ 10192 w 20482"/>
              <a:gd name="connsiteY1" fmla="*/ 248 h 29674"/>
              <a:gd name="connsiteX2" fmla="*/ 14249 w 20482"/>
              <a:gd name="connsiteY2" fmla="*/ 396 h 29674"/>
              <a:gd name="connsiteX3" fmla="*/ 19642 w 20482"/>
              <a:gd name="connsiteY3" fmla="*/ 6729 h 29674"/>
              <a:gd name="connsiteX4" fmla="*/ 20483 w 20482"/>
              <a:gd name="connsiteY4" fmla="*/ 12221 h 29674"/>
              <a:gd name="connsiteX5" fmla="*/ 10291 w 20482"/>
              <a:gd name="connsiteY5" fmla="*/ 29438 h 29674"/>
              <a:gd name="connsiteX6" fmla="*/ 7025 w 20482"/>
              <a:gd name="connsiteY6" fmla="*/ 29537 h 29674"/>
              <a:gd name="connsiteX7" fmla="*/ 7025 w 20482"/>
              <a:gd name="connsiteY7" fmla="*/ 29537 h 29674"/>
              <a:gd name="connsiteX8" fmla="*/ 6184 w 20482"/>
              <a:gd name="connsiteY8" fmla="*/ 29290 h 29674"/>
              <a:gd name="connsiteX9" fmla="*/ 2424 w 20482"/>
              <a:gd name="connsiteY9" fmla="*/ 26222 h 29674"/>
              <a:gd name="connsiteX10" fmla="*/ 0 w 20482"/>
              <a:gd name="connsiteY10" fmla="*/ 17465 h 2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2" h="29674">
                <a:moveTo>
                  <a:pt x="0" y="17465"/>
                </a:moveTo>
                <a:cubicBezTo>
                  <a:pt x="0" y="9401"/>
                  <a:pt x="4502" y="1683"/>
                  <a:pt x="10192" y="248"/>
                </a:cubicBezTo>
                <a:cubicBezTo>
                  <a:pt x="11627" y="-148"/>
                  <a:pt x="13012" y="-49"/>
                  <a:pt x="14249" y="396"/>
                </a:cubicBezTo>
                <a:cubicBezTo>
                  <a:pt x="16673" y="1287"/>
                  <a:pt x="18603" y="3513"/>
                  <a:pt x="19642" y="6729"/>
                </a:cubicBezTo>
                <a:cubicBezTo>
                  <a:pt x="20186" y="8362"/>
                  <a:pt x="20483" y="10192"/>
                  <a:pt x="20483" y="12221"/>
                </a:cubicBezTo>
                <a:cubicBezTo>
                  <a:pt x="20483" y="20285"/>
                  <a:pt x="15980" y="28003"/>
                  <a:pt x="10291" y="29438"/>
                </a:cubicBezTo>
                <a:cubicBezTo>
                  <a:pt x="9153" y="29735"/>
                  <a:pt x="8015" y="29735"/>
                  <a:pt x="7025" y="29537"/>
                </a:cubicBezTo>
                <a:lnTo>
                  <a:pt x="7025" y="29537"/>
                </a:lnTo>
                <a:cubicBezTo>
                  <a:pt x="7025" y="29537"/>
                  <a:pt x="6184" y="29290"/>
                  <a:pt x="6184" y="29290"/>
                </a:cubicBezTo>
                <a:cubicBezTo>
                  <a:pt x="4750" y="28745"/>
                  <a:pt x="3414" y="27706"/>
                  <a:pt x="2424" y="26222"/>
                </a:cubicBezTo>
                <a:cubicBezTo>
                  <a:pt x="940" y="24045"/>
                  <a:pt x="0" y="21027"/>
                  <a:pt x="0" y="1746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1" name="צורה חופשית: צורה 610">
            <a:extLst>
              <a:ext uri="{FF2B5EF4-FFF2-40B4-BE49-F238E27FC236}">
                <a16:creationId xmlns:a16="http://schemas.microsoft.com/office/drawing/2014/main" id="{54DBF110-E4E0-027E-B7E6-EA706D6470A8}"/>
              </a:ext>
            </a:extLst>
          </p:cNvPr>
          <p:cNvSpPr/>
          <p:nvPr/>
        </p:nvSpPr>
        <p:spPr>
          <a:xfrm>
            <a:off x="3645274" y="593801"/>
            <a:ext cx="17859" cy="25857"/>
          </a:xfrm>
          <a:custGeom>
            <a:avLst/>
            <a:gdLst>
              <a:gd name="connsiteX0" fmla="*/ 396 w 19690"/>
              <a:gd name="connsiteY0" fmla="*/ 20611 h 28508"/>
              <a:gd name="connsiteX1" fmla="*/ 0 w 19690"/>
              <a:gd name="connsiteY1" fmla="*/ 16851 h 28508"/>
              <a:gd name="connsiteX2" fmla="*/ 2771 w 19690"/>
              <a:gd name="connsiteY2" fmla="*/ 6313 h 28508"/>
              <a:gd name="connsiteX3" fmla="*/ 2968 w 19690"/>
              <a:gd name="connsiteY3" fmla="*/ 5917 h 28508"/>
              <a:gd name="connsiteX4" fmla="*/ 4700 w 19690"/>
              <a:gd name="connsiteY4" fmla="*/ 3542 h 28508"/>
              <a:gd name="connsiteX5" fmla="*/ 4700 w 19690"/>
              <a:gd name="connsiteY5" fmla="*/ 3542 h 28508"/>
              <a:gd name="connsiteX6" fmla="*/ 9796 w 19690"/>
              <a:gd name="connsiteY6" fmla="*/ 227 h 28508"/>
              <a:gd name="connsiteX7" fmla="*/ 13705 w 19690"/>
              <a:gd name="connsiteY7" fmla="*/ 376 h 28508"/>
              <a:gd name="connsiteX8" fmla="*/ 18454 w 19690"/>
              <a:gd name="connsiteY8" fmla="*/ 5274 h 28508"/>
              <a:gd name="connsiteX9" fmla="*/ 18850 w 19690"/>
              <a:gd name="connsiteY9" fmla="*/ 6313 h 28508"/>
              <a:gd name="connsiteX10" fmla="*/ 18850 w 19690"/>
              <a:gd name="connsiteY10" fmla="*/ 6461 h 28508"/>
              <a:gd name="connsiteX11" fmla="*/ 19691 w 19690"/>
              <a:gd name="connsiteY11" fmla="*/ 11755 h 28508"/>
              <a:gd name="connsiteX12" fmla="*/ 18800 w 19690"/>
              <a:gd name="connsiteY12" fmla="*/ 17890 h 28508"/>
              <a:gd name="connsiteX13" fmla="*/ 18800 w 19690"/>
              <a:gd name="connsiteY13" fmla="*/ 17890 h 28508"/>
              <a:gd name="connsiteX14" fmla="*/ 17712 w 19690"/>
              <a:gd name="connsiteY14" fmla="*/ 20759 h 28508"/>
              <a:gd name="connsiteX15" fmla="*/ 13111 w 19690"/>
              <a:gd name="connsiteY15" fmla="*/ 26696 h 28508"/>
              <a:gd name="connsiteX16" fmla="*/ 10093 w 19690"/>
              <a:gd name="connsiteY16" fmla="*/ 28230 h 28508"/>
              <a:gd name="connsiteX17" fmla="*/ 9895 w 19690"/>
              <a:gd name="connsiteY17" fmla="*/ 28279 h 28508"/>
              <a:gd name="connsiteX18" fmla="*/ 6729 w 19690"/>
              <a:gd name="connsiteY18" fmla="*/ 28329 h 28508"/>
              <a:gd name="connsiteX19" fmla="*/ 6729 w 19690"/>
              <a:gd name="connsiteY19" fmla="*/ 28329 h 28508"/>
              <a:gd name="connsiteX20" fmla="*/ 5888 w 19690"/>
              <a:gd name="connsiteY20" fmla="*/ 28082 h 28508"/>
              <a:gd name="connsiteX21" fmla="*/ 2276 w 19690"/>
              <a:gd name="connsiteY21" fmla="*/ 25163 h 28508"/>
              <a:gd name="connsiteX22" fmla="*/ 989 w 19690"/>
              <a:gd name="connsiteY22" fmla="*/ 22738 h 28508"/>
              <a:gd name="connsiteX23" fmla="*/ 989 w 19690"/>
              <a:gd name="connsiteY23" fmla="*/ 22738 h 28508"/>
              <a:gd name="connsiteX24" fmla="*/ 346 w 19690"/>
              <a:gd name="connsiteY24" fmla="*/ 20512 h 2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690" h="28508">
                <a:moveTo>
                  <a:pt x="396" y="20611"/>
                </a:moveTo>
                <a:cubicBezTo>
                  <a:pt x="148" y="19473"/>
                  <a:pt x="0" y="18187"/>
                  <a:pt x="0" y="16851"/>
                </a:cubicBezTo>
                <a:cubicBezTo>
                  <a:pt x="0" y="13041"/>
                  <a:pt x="1039" y="9281"/>
                  <a:pt x="2771" y="6313"/>
                </a:cubicBezTo>
                <a:cubicBezTo>
                  <a:pt x="2820" y="6164"/>
                  <a:pt x="2919" y="6065"/>
                  <a:pt x="2968" y="5917"/>
                </a:cubicBezTo>
                <a:cubicBezTo>
                  <a:pt x="3513" y="5076"/>
                  <a:pt x="4057" y="4284"/>
                  <a:pt x="4700" y="3542"/>
                </a:cubicBezTo>
                <a:lnTo>
                  <a:pt x="4700" y="3542"/>
                </a:lnTo>
                <a:cubicBezTo>
                  <a:pt x="6184" y="1909"/>
                  <a:pt x="7916" y="722"/>
                  <a:pt x="9796" y="227"/>
                </a:cubicBezTo>
                <a:cubicBezTo>
                  <a:pt x="11181" y="-119"/>
                  <a:pt x="12517" y="-70"/>
                  <a:pt x="13705" y="376"/>
                </a:cubicBezTo>
                <a:cubicBezTo>
                  <a:pt x="15733" y="1118"/>
                  <a:pt x="17415" y="2849"/>
                  <a:pt x="18454" y="5274"/>
                </a:cubicBezTo>
                <a:cubicBezTo>
                  <a:pt x="18603" y="5620"/>
                  <a:pt x="18751" y="5966"/>
                  <a:pt x="18850" y="6313"/>
                </a:cubicBezTo>
                <a:cubicBezTo>
                  <a:pt x="18850" y="6313"/>
                  <a:pt x="18850" y="6412"/>
                  <a:pt x="18850" y="6461"/>
                </a:cubicBezTo>
                <a:cubicBezTo>
                  <a:pt x="19345" y="7995"/>
                  <a:pt x="19642" y="9825"/>
                  <a:pt x="19691" y="11755"/>
                </a:cubicBezTo>
                <a:cubicBezTo>
                  <a:pt x="19691" y="13833"/>
                  <a:pt x="19394" y="15911"/>
                  <a:pt x="18800" y="17890"/>
                </a:cubicBezTo>
                <a:cubicBezTo>
                  <a:pt x="18800" y="17890"/>
                  <a:pt x="18800" y="17890"/>
                  <a:pt x="18800" y="17890"/>
                </a:cubicBezTo>
                <a:cubicBezTo>
                  <a:pt x="18504" y="18879"/>
                  <a:pt x="18157" y="19869"/>
                  <a:pt x="17712" y="20759"/>
                </a:cubicBezTo>
                <a:cubicBezTo>
                  <a:pt x="16574" y="23233"/>
                  <a:pt x="14991" y="25311"/>
                  <a:pt x="13111" y="26696"/>
                </a:cubicBezTo>
                <a:cubicBezTo>
                  <a:pt x="12171" y="27389"/>
                  <a:pt x="11132" y="27933"/>
                  <a:pt x="10093" y="28230"/>
                </a:cubicBezTo>
                <a:cubicBezTo>
                  <a:pt x="10043" y="28230"/>
                  <a:pt x="9944" y="28230"/>
                  <a:pt x="9895" y="28279"/>
                </a:cubicBezTo>
                <a:cubicBezTo>
                  <a:pt x="8807" y="28576"/>
                  <a:pt x="7718" y="28576"/>
                  <a:pt x="6729" y="28329"/>
                </a:cubicBezTo>
                <a:lnTo>
                  <a:pt x="6729" y="28329"/>
                </a:lnTo>
                <a:cubicBezTo>
                  <a:pt x="6729" y="28329"/>
                  <a:pt x="5888" y="28082"/>
                  <a:pt x="5888" y="28082"/>
                </a:cubicBezTo>
                <a:cubicBezTo>
                  <a:pt x="4502" y="27537"/>
                  <a:pt x="3265" y="26548"/>
                  <a:pt x="2276" y="25163"/>
                </a:cubicBezTo>
                <a:cubicBezTo>
                  <a:pt x="1781" y="24420"/>
                  <a:pt x="1336" y="23629"/>
                  <a:pt x="989" y="22738"/>
                </a:cubicBezTo>
                <a:lnTo>
                  <a:pt x="989" y="22738"/>
                </a:lnTo>
                <a:cubicBezTo>
                  <a:pt x="742" y="22046"/>
                  <a:pt x="495" y="21304"/>
                  <a:pt x="346" y="2051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2" name="צורה חופשית: צורה 611">
            <a:extLst>
              <a:ext uri="{FF2B5EF4-FFF2-40B4-BE49-F238E27FC236}">
                <a16:creationId xmlns:a16="http://schemas.microsoft.com/office/drawing/2014/main" id="{DDEC749A-5000-3087-3B02-3E398706853B}"/>
              </a:ext>
            </a:extLst>
          </p:cNvPr>
          <p:cNvSpPr/>
          <p:nvPr/>
        </p:nvSpPr>
        <p:spPr>
          <a:xfrm>
            <a:off x="3646396" y="593021"/>
            <a:ext cx="13170" cy="18745"/>
          </a:xfrm>
          <a:custGeom>
            <a:avLst/>
            <a:gdLst>
              <a:gd name="connsiteX0" fmla="*/ 4007 w 14520"/>
              <a:gd name="connsiteY0" fmla="*/ 20630 h 20667"/>
              <a:gd name="connsiteX1" fmla="*/ 4947 w 14520"/>
              <a:gd name="connsiteY1" fmla="*/ 20382 h 20667"/>
              <a:gd name="connsiteX2" fmla="*/ 13754 w 14520"/>
              <a:gd name="connsiteY2" fmla="*/ 11971 h 20667"/>
              <a:gd name="connsiteX3" fmla="*/ 14447 w 14520"/>
              <a:gd name="connsiteY3" fmla="*/ 10735 h 20667"/>
              <a:gd name="connsiteX4" fmla="*/ 14447 w 14520"/>
              <a:gd name="connsiteY4" fmla="*/ 9349 h 20667"/>
              <a:gd name="connsiteX5" fmla="*/ 11676 w 14520"/>
              <a:gd name="connsiteY5" fmla="*/ 97 h 20667"/>
              <a:gd name="connsiteX6" fmla="*/ 8609 w 14520"/>
              <a:gd name="connsiteY6" fmla="*/ 246 h 20667"/>
              <a:gd name="connsiteX7" fmla="*/ 0 w 14520"/>
              <a:gd name="connsiteY7" fmla="*/ 8953 h 20667"/>
              <a:gd name="connsiteX8" fmla="*/ 3315 w 14520"/>
              <a:gd name="connsiteY8" fmla="*/ 19937 h 20667"/>
              <a:gd name="connsiteX9" fmla="*/ 4007 w 14520"/>
              <a:gd name="connsiteY9" fmla="*/ 20580 h 2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0" h="20667">
                <a:moveTo>
                  <a:pt x="4007" y="20630"/>
                </a:moveTo>
                <a:cubicBezTo>
                  <a:pt x="4354" y="20728"/>
                  <a:pt x="4700" y="20630"/>
                  <a:pt x="4947" y="20382"/>
                </a:cubicBezTo>
                <a:lnTo>
                  <a:pt x="13754" y="11971"/>
                </a:lnTo>
                <a:cubicBezTo>
                  <a:pt x="14100" y="11625"/>
                  <a:pt x="14348" y="11229"/>
                  <a:pt x="14447" y="10735"/>
                </a:cubicBezTo>
                <a:cubicBezTo>
                  <a:pt x="14546" y="10289"/>
                  <a:pt x="14546" y="9795"/>
                  <a:pt x="14447" y="9349"/>
                </a:cubicBezTo>
                <a:lnTo>
                  <a:pt x="11676" y="97"/>
                </a:lnTo>
                <a:cubicBezTo>
                  <a:pt x="10687" y="-51"/>
                  <a:pt x="9697" y="-51"/>
                  <a:pt x="8609" y="246"/>
                </a:cubicBezTo>
                <a:cubicBezTo>
                  <a:pt x="4997" y="1136"/>
                  <a:pt x="1831" y="4550"/>
                  <a:pt x="0" y="8953"/>
                </a:cubicBezTo>
                <a:lnTo>
                  <a:pt x="3315" y="19937"/>
                </a:lnTo>
                <a:cubicBezTo>
                  <a:pt x="3414" y="20283"/>
                  <a:pt x="3661" y="20531"/>
                  <a:pt x="4007" y="2058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3" name="צורה חופשית: צורה 612">
            <a:extLst>
              <a:ext uri="{FF2B5EF4-FFF2-40B4-BE49-F238E27FC236}">
                <a16:creationId xmlns:a16="http://schemas.microsoft.com/office/drawing/2014/main" id="{BFDED484-2A8D-0037-7A73-5543C497EEA0}"/>
              </a:ext>
            </a:extLst>
          </p:cNvPr>
          <p:cNvSpPr/>
          <p:nvPr/>
        </p:nvSpPr>
        <p:spPr>
          <a:xfrm>
            <a:off x="3646575" y="596699"/>
            <a:ext cx="13596" cy="19439"/>
          </a:xfrm>
          <a:custGeom>
            <a:avLst/>
            <a:gdLst>
              <a:gd name="connsiteX0" fmla="*/ 3216 w 14990"/>
              <a:gd name="connsiteY0" fmla="*/ 20829 h 21432"/>
              <a:gd name="connsiteX1" fmla="*/ 2622 w 14990"/>
              <a:gd name="connsiteY1" fmla="*/ 20631 h 21432"/>
              <a:gd name="connsiteX2" fmla="*/ 0 w 14990"/>
              <a:gd name="connsiteY2" fmla="*/ 18504 h 21432"/>
              <a:gd name="connsiteX3" fmla="*/ 544 w 14990"/>
              <a:gd name="connsiteY3" fmla="*/ 17514 h 21432"/>
              <a:gd name="connsiteX4" fmla="*/ 1237 w 14990"/>
              <a:gd name="connsiteY4" fmla="*/ 17069 h 21432"/>
              <a:gd name="connsiteX5" fmla="*/ 1088 w 14990"/>
              <a:gd name="connsiteY5" fmla="*/ 16574 h 21432"/>
              <a:gd name="connsiteX6" fmla="*/ 594 w 14990"/>
              <a:gd name="connsiteY6" fmla="*/ 13012 h 21432"/>
              <a:gd name="connsiteX7" fmla="*/ 7768 w 14990"/>
              <a:gd name="connsiteY7" fmla="*/ 891 h 21432"/>
              <a:gd name="connsiteX8" fmla="*/ 8213 w 14990"/>
              <a:gd name="connsiteY8" fmla="*/ 792 h 21432"/>
              <a:gd name="connsiteX9" fmla="*/ 6630 w 14990"/>
              <a:gd name="connsiteY9" fmla="*/ 0 h 21432"/>
              <a:gd name="connsiteX10" fmla="*/ 10390 w 14990"/>
              <a:gd name="connsiteY10" fmla="*/ 940 h 21432"/>
              <a:gd name="connsiteX11" fmla="*/ 10439 w 14990"/>
              <a:gd name="connsiteY11" fmla="*/ 940 h 21432"/>
              <a:gd name="connsiteX12" fmla="*/ 10439 w 14990"/>
              <a:gd name="connsiteY12" fmla="*/ 940 h 21432"/>
              <a:gd name="connsiteX13" fmla="*/ 10489 w 14990"/>
              <a:gd name="connsiteY13" fmla="*/ 940 h 21432"/>
              <a:gd name="connsiteX14" fmla="*/ 10489 w 14990"/>
              <a:gd name="connsiteY14" fmla="*/ 940 h 21432"/>
              <a:gd name="connsiteX15" fmla="*/ 14348 w 14990"/>
              <a:gd name="connsiteY15" fmla="*/ 5294 h 21432"/>
              <a:gd name="connsiteX16" fmla="*/ 14991 w 14990"/>
              <a:gd name="connsiteY16" fmla="*/ 9301 h 21432"/>
              <a:gd name="connsiteX17" fmla="*/ 14496 w 14990"/>
              <a:gd name="connsiteY17" fmla="*/ 13160 h 21432"/>
              <a:gd name="connsiteX18" fmla="*/ 14496 w 14990"/>
              <a:gd name="connsiteY18" fmla="*/ 13160 h 21432"/>
              <a:gd name="connsiteX19" fmla="*/ 7817 w 14990"/>
              <a:gd name="connsiteY19" fmla="*/ 21373 h 21432"/>
              <a:gd name="connsiteX20" fmla="*/ 2325 w 14990"/>
              <a:gd name="connsiteY20" fmla="*/ 21027 h 21432"/>
              <a:gd name="connsiteX21" fmla="*/ 3216 w 14990"/>
              <a:gd name="connsiteY21" fmla="*/ 20779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90" h="21432">
                <a:moveTo>
                  <a:pt x="3216" y="20829"/>
                </a:moveTo>
                <a:lnTo>
                  <a:pt x="2622" y="20631"/>
                </a:lnTo>
                <a:cubicBezTo>
                  <a:pt x="1583" y="20235"/>
                  <a:pt x="693" y="19493"/>
                  <a:pt x="0" y="18504"/>
                </a:cubicBezTo>
                <a:lnTo>
                  <a:pt x="544" y="17514"/>
                </a:lnTo>
                <a:lnTo>
                  <a:pt x="1237" y="17069"/>
                </a:lnTo>
                <a:cubicBezTo>
                  <a:pt x="1237" y="17069"/>
                  <a:pt x="1138" y="16772"/>
                  <a:pt x="1088" y="16574"/>
                </a:cubicBezTo>
                <a:cubicBezTo>
                  <a:pt x="792" y="15535"/>
                  <a:pt x="594" y="14298"/>
                  <a:pt x="594" y="13012"/>
                </a:cubicBezTo>
                <a:cubicBezTo>
                  <a:pt x="594" y="7322"/>
                  <a:pt x="3760" y="1930"/>
                  <a:pt x="7768" y="891"/>
                </a:cubicBezTo>
                <a:cubicBezTo>
                  <a:pt x="7916" y="891"/>
                  <a:pt x="8064" y="841"/>
                  <a:pt x="8213" y="792"/>
                </a:cubicBezTo>
                <a:lnTo>
                  <a:pt x="6630" y="0"/>
                </a:lnTo>
                <a:lnTo>
                  <a:pt x="10390" y="940"/>
                </a:lnTo>
                <a:cubicBezTo>
                  <a:pt x="10390" y="940"/>
                  <a:pt x="10390" y="940"/>
                  <a:pt x="10439" y="940"/>
                </a:cubicBezTo>
                <a:cubicBezTo>
                  <a:pt x="10439" y="940"/>
                  <a:pt x="10439" y="940"/>
                  <a:pt x="10439" y="940"/>
                </a:cubicBezTo>
                <a:lnTo>
                  <a:pt x="10489" y="940"/>
                </a:lnTo>
                <a:cubicBezTo>
                  <a:pt x="10489" y="940"/>
                  <a:pt x="10489" y="940"/>
                  <a:pt x="10489" y="940"/>
                </a:cubicBezTo>
                <a:cubicBezTo>
                  <a:pt x="12220" y="1534"/>
                  <a:pt x="13606" y="3067"/>
                  <a:pt x="14348" y="5294"/>
                </a:cubicBezTo>
                <a:cubicBezTo>
                  <a:pt x="14744" y="6481"/>
                  <a:pt x="14991" y="7817"/>
                  <a:pt x="14991" y="9301"/>
                </a:cubicBezTo>
                <a:cubicBezTo>
                  <a:pt x="14991" y="10637"/>
                  <a:pt x="14842" y="11923"/>
                  <a:pt x="14496" y="13160"/>
                </a:cubicBezTo>
                <a:lnTo>
                  <a:pt x="14496" y="13160"/>
                </a:lnTo>
                <a:cubicBezTo>
                  <a:pt x="13457" y="17267"/>
                  <a:pt x="10835" y="20631"/>
                  <a:pt x="7817" y="21373"/>
                </a:cubicBezTo>
                <a:cubicBezTo>
                  <a:pt x="6976" y="21571"/>
                  <a:pt x="3067" y="21225"/>
                  <a:pt x="2325" y="21027"/>
                </a:cubicBezTo>
                <a:lnTo>
                  <a:pt x="3216" y="2077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4" name="צורה חופשית: צורה 613">
            <a:extLst>
              <a:ext uri="{FF2B5EF4-FFF2-40B4-BE49-F238E27FC236}">
                <a16:creationId xmlns:a16="http://schemas.microsoft.com/office/drawing/2014/main" id="{0EEF19AE-59D7-CBA6-3F72-B2264DB5330D}"/>
              </a:ext>
            </a:extLst>
          </p:cNvPr>
          <p:cNvSpPr/>
          <p:nvPr/>
        </p:nvSpPr>
        <p:spPr>
          <a:xfrm>
            <a:off x="3644017" y="596645"/>
            <a:ext cx="13372" cy="19221"/>
          </a:xfrm>
          <a:custGeom>
            <a:avLst/>
            <a:gdLst>
              <a:gd name="connsiteX0" fmla="*/ 49 w 14743"/>
              <a:gd name="connsiteY0" fmla="*/ 12527 h 21192"/>
              <a:gd name="connsiteX1" fmla="*/ 4354 w 14743"/>
              <a:gd name="connsiteY1" fmla="*/ 1841 h 21192"/>
              <a:gd name="connsiteX2" fmla="*/ 6234 w 14743"/>
              <a:gd name="connsiteY2" fmla="*/ 554 h 21192"/>
              <a:gd name="connsiteX3" fmla="*/ 6234 w 14743"/>
              <a:gd name="connsiteY3" fmla="*/ 554 h 21192"/>
              <a:gd name="connsiteX4" fmla="*/ 7322 w 14743"/>
              <a:gd name="connsiteY4" fmla="*/ 158 h 21192"/>
              <a:gd name="connsiteX5" fmla="*/ 10241 w 14743"/>
              <a:gd name="connsiteY5" fmla="*/ 257 h 21192"/>
              <a:gd name="connsiteX6" fmla="*/ 14100 w 14743"/>
              <a:gd name="connsiteY6" fmla="*/ 4760 h 21192"/>
              <a:gd name="connsiteX7" fmla="*/ 14447 w 14743"/>
              <a:gd name="connsiteY7" fmla="*/ 5996 h 21192"/>
              <a:gd name="connsiteX8" fmla="*/ 14744 w 14743"/>
              <a:gd name="connsiteY8" fmla="*/ 8718 h 21192"/>
              <a:gd name="connsiteX9" fmla="*/ 13408 w 14743"/>
              <a:gd name="connsiteY9" fmla="*/ 15100 h 21192"/>
              <a:gd name="connsiteX10" fmla="*/ 7421 w 14743"/>
              <a:gd name="connsiteY10" fmla="*/ 21037 h 21192"/>
              <a:gd name="connsiteX11" fmla="*/ 5096 w 14743"/>
              <a:gd name="connsiteY11" fmla="*/ 21086 h 21192"/>
              <a:gd name="connsiteX12" fmla="*/ 5096 w 14743"/>
              <a:gd name="connsiteY12" fmla="*/ 21086 h 21192"/>
              <a:gd name="connsiteX13" fmla="*/ 4453 w 14743"/>
              <a:gd name="connsiteY13" fmla="*/ 20888 h 21192"/>
              <a:gd name="connsiteX14" fmla="*/ 2573 w 14743"/>
              <a:gd name="connsiteY14" fmla="*/ 19651 h 21192"/>
              <a:gd name="connsiteX15" fmla="*/ 2573 w 14743"/>
              <a:gd name="connsiteY15" fmla="*/ 19651 h 21192"/>
              <a:gd name="connsiteX16" fmla="*/ 1732 w 14743"/>
              <a:gd name="connsiteY16" fmla="*/ 18662 h 21192"/>
              <a:gd name="connsiteX17" fmla="*/ 1385 w 14743"/>
              <a:gd name="connsiteY17" fmla="*/ 18118 h 21192"/>
              <a:gd name="connsiteX18" fmla="*/ 0 w 14743"/>
              <a:gd name="connsiteY18" fmla="*/ 12379 h 2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43" h="21192">
                <a:moveTo>
                  <a:pt x="49" y="12527"/>
                </a:moveTo>
                <a:cubicBezTo>
                  <a:pt x="49" y="8272"/>
                  <a:pt x="1781" y="4116"/>
                  <a:pt x="4354" y="1841"/>
                </a:cubicBezTo>
                <a:cubicBezTo>
                  <a:pt x="4947" y="1296"/>
                  <a:pt x="5591" y="901"/>
                  <a:pt x="6234" y="554"/>
                </a:cubicBezTo>
                <a:lnTo>
                  <a:pt x="6234" y="554"/>
                </a:lnTo>
                <a:cubicBezTo>
                  <a:pt x="6580" y="406"/>
                  <a:pt x="6926" y="257"/>
                  <a:pt x="7322" y="158"/>
                </a:cubicBezTo>
                <a:cubicBezTo>
                  <a:pt x="8361" y="-89"/>
                  <a:pt x="9351" y="-40"/>
                  <a:pt x="10241" y="257"/>
                </a:cubicBezTo>
                <a:cubicBezTo>
                  <a:pt x="11973" y="901"/>
                  <a:pt x="13358" y="2484"/>
                  <a:pt x="14100" y="4760"/>
                </a:cubicBezTo>
                <a:cubicBezTo>
                  <a:pt x="14249" y="5155"/>
                  <a:pt x="14348" y="5551"/>
                  <a:pt x="14447" y="5996"/>
                </a:cubicBezTo>
                <a:cubicBezTo>
                  <a:pt x="14645" y="6837"/>
                  <a:pt x="14744" y="7778"/>
                  <a:pt x="14744" y="8718"/>
                </a:cubicBezTo>
                <a:cubicBezTo>
                  <a:pt x="14744" y="10993"/>
                  <a:pt x="14249" y="13170"/>
                  <a:pt x="13408" y="15100"/>
                </a:cubicBezTo>
                <a:cubicBezTo>
                  <a:pt x="12072" y="18118"/>
                  <a:pt x="9895" y="20394"/>
                  <a:pt x="7421" y="21037"/>
                </a:cubicBezTo>
                <a:cubicBezTo>
                  <a:pt x="6580" y="21235"/>
                  <a:pt x="5789" y="21235"/>
                  <a:pt x="5096" y="21086"/>
                </a:cubicBezTo>
                <a:lnTo>
                  <a:pt x="5096" y="21086"/>
                </a:lnTo>
                <a:cubicBezTo>
                  <a:pt x="5096" y="21086"/>
                  <a:pt x="4453" y="20888"/>
                  <a:pt x="4453" y="20888"/>
                </a:cubicBezTo>
                <a:cubicBezTo>
                  <a:pt x="3760" y="20641"/>
                  <a:pt x="3117" y="20245"/>
                  <a:pt x="2573" y="19651"/>
                </a:cubicBezTo>
                <a:lnTo>
                  <a:pt x="2573" y="19651"/>
                </a:lnTo>
                <a:cubicBezTo>
                  <a:pt x="2276" y="19355"/>
                  <a:pt x="2028" y="19058"/>
                  <a:pt x="1732" y="18662"/>
                </a:cubicBezTo>
                <a:cubicBezTo>
                  <a:pt x="1633" y="18514"/>
                  <a:pt x="1484" y="18316"/>
                  <a:pt x="1385" y="18118"/>
                </a:cubicBezTo>
                <a:cubicBezTo>
                  <a:pt x="495" y="16634"/>
                  <a:pt x="0" y="14655"/>
                  <a:pt x="0" y="1237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5" name="צורה חופשית: צורה 614">
            <a:extLst>
              <a:ext uri="{FF2B5EF4-FFF2-40B4-BE49-F238E27FC236}">
                <a16:creationId xmlns:a16="http://schemas.microsoft.com/office/drawing/2014/main" id="{E965DD98-4C9D-BD59-E148-72A7508D6F64}"/>
              </a:ext>
            </a:extLst>
          </p:cNvPr>
          <p:cNvSpPr/>
          <p:nvPr/>
        </p:nvSpPr>
        <p:spPr>
          <a:xfrm>
            <a:off x="3644555" y="597408"/>
            <a:ext cx="12340" cy="17785"/>
          </a:xfrm>
          <a:custGeom>
            <a:avLst/>
            <a:gdLst>
              <a:gd name="connsiteX0" fmla="*/ 49 w 13605"/>
              <a:gd name="connsiteY0" fmla="*/ 11538 h 19608"/>
              <a:gd name="connsiteX1" fmla="*/ 4057 w 13605"/>
              <a:gd name="connsiteY1" fmla="*/ 1692 h 19608"/>
              <a:gd name="connsiteX2" fmla="*/ 5789 w 13605"/>
              <a:gd name="connsiteY2" fmla="*/ 505 h 19608"/>
              <a:gd name="connsiteX3" fmla="*/ 5789 w 13605"/>
              <a:gd name="connsiteY3" fmla="*/ 505 h 19608"/>
              <a:gd name="connsiteX4" fmla="*/ 6778 w 13605"/>
              <a:gd name="connsiteY4" fmla="*/ 158 h 19608"/>
              <a:gd name="connsiteX5" fmla="*/ 9499 w 13605"/>
              <a:gd name="connsiteY5" fmla="*/ 257 h 19608"/>
              <a:gd name="connsiteX6" fmla="*/ 13061 w 13605"/>
              <a:gd name="connsiteY6" fmla="*/ 4413 h 19608"/>
              <a:gd name="connsiteX7" fmla="*/ 13358 w 13605"/>
              <a:gd name="connsiteY7" fmla="*/ 5551 h 19608"/>
              <a:gd name="connsiteX8" fmla="*/ 13606 w 13605"/>
              <a:gd name="connsiteY8" fmla="*/ 8074 h 19608"/>
              <a:gd name="connsiteX9" fmla="*/ 12369 w 13605"/>
              <a:gd name="connsiteY9" fmla="*/ 13962 h 19608"/>
              <a:gd name="connsiteX10" fmla="*/ 6828 w 13605"/>
              <a:gd name="connsiteY10" fmla="*/ 19454 h 19608"/>
              <a:gd name="connsiteX11" fmla="*/ 4651 w 13605"/>
              <a:gd name="connsiteY11" fmla="*/ 19503 h 19608"/>
              <a:gd name="connsiteX12" fmla="*/ 4651 w 13605"/>
              <a:gd name="connsiteY12" fmla="*/ 19503 h 19608"/>
              <a:gd name="connsiteX13" fmla="*/ 4057 w 13605"/>
              <a:gd name="connsiteY13" fmla="*/ 19355 h 19608"/>
              <a:gd name="connsiteX14" fmla="*/ 2325 w 13605"/>
              <a:gd name="connsiteY14" fmla="*/ 18217 h 19608"/>
              <a:gd name="connsiteX15" fmla="*/ 2325 w 13605"/>
              <a:gd name="connsiteY15" fmla="*/ 18217 h 19608"/>
              <a:gd name="connsiteX16" fmla="*/ 1583 w 13605"/>
              <a:gd name="connsiteY16" fmla="*/ 17326 h 19608"/>
              <a:gd name="connsiteX17" fmla="*/ 1286 w 13605"/>
              <a:gd name="connsiteY17" fmla="*/ 16831 h 19608"/>
              <a:gd name="connsiteX18" fmla="*/ 0 w 13605"/>
              <a:gd name="connsiteY18" fmla="*/ 11538 h 1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05" h="19608">
                <a:moveTo>
                  <a:pt x="49" y="11538"/>
                </a:moveTo>
                <a:cubicBezTo>
                  <a:pt x="49" y="7580"/>
                  <a:pt x="1682" y="3770"/>
                  <a:pt x="4057" y="1692"/>
                </a:cubicBezTo>
                <a:cubicBezTo>
                  <a:pt x="4601" y="1197"/>
                  <a:pt x="5195" y="802"/>
                  <a:pt x="5789" y="505"/>
                </a:cubicBezTo>
                <a:lnTo>
                  <a:pt x="5789" y="505"/>
                </a:lnTo>
                <a:cubicBezTo>
                  <a:pt x="6135" y="356"/>
                  <a:pt x="6432" y="257"/>
                  <a:pt x="6778" y="158"/>
                </a:cubicBezTo>
                <a:cubicBezTo>
                  <a:pt x="7718" y="-89"/>
                  <a:pt x="8658" y="-40"/>
                  <a:pt x="9499" y="257"/>
                </a:cubicBezTo>
                <a:cubicBezTo>
                  <a:pt x="11082" y="851"/>
                  <a:pt x="12369" y="2335"/>
                  <a:pt x="13061" y="4413"/>
                </a:cubicBezTo>
                <a:cubicBezTo>
                  <a:pt x="13160" y="4760"/>
                  <a:pt x="13259" y="5155"/>
                  <a:pt x="13358" y="5551"/>
                </a:cubicBezTo>
                <a:cubicBezTo>
                  <a:pt x="13507" y="6343"/>
                  <a:pt x="13606" y="7184"/>
                  <a:pt x="13606" y="8074"/>
                </a:cubicBezTo>
                <a:cubicBezTo>
                  <a:pt x="13606" y="10152"/>
                  <a:pt x="13160" y="12181"/>
                  <a:pt x="12369" y="13962"/>
                </a:cubicBezTo>
                <a:cubicBezTo>
                  <a:pt x="11132" y="16732"/>
                  <a:pt x="9153" y="18860"/>
                  <a:pt x="6828" y="19454"/>
                </a:cubicBezTo>
                <a:cubicBezTo>
                  <a:pt x="6085" y="19651"/>
                  <a:pt x="5343" y="19651"/>
                  <a:pt x="4651" y="19503"/>
                </a:cubicBezTo>
                <a:lnTo>
                  <a:pt x="4651" y="19503"/>
                </a:lnTo>
                <a:cubicBezTo>
                  <a:pt x="4651" y="19503"/>
                  <a:pt x="4057" y="19355"/>
                  <a:pt x="4057" y="19355"/>
                </a:cubicBezTo>
                <a:cubicBezTo>
                  <a:pt x="3414" y="19107"/>
                  <a:pt x="2820" y="18761"/>
                  <a:pt x="2325" y="18217"/>
                </a:cubicBezTo>
                <a:lnTo>
                  <a:pt x="2325" y="18217"/>
                </a:lnTo>
                <a:cubicBezTo>
                  <a:pt x="2028" y="17969"/>
                  <a:pt x="1781" y="17672"/>
                  <a:pt x="1583" y="17326"/>
                </a:cubicBezTo>
                <a:cubicBezTo>
                  <a:pt x="1484" y="17178"/>
                  <a:pt x="1385" y="17029"/>
                  <a:pt x="1286" y="16831"/>
                </a:cubicBezTo>
                <a:cubicBezTo>
                  <a:pt x="495" y="15446"/>
                  <a:pt x="0" y="13616"/>
                  <a:pt x="0" y="1153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6" name="צורה חופשית: צורה 615">
            <a:extLst>
              <a:ext uri="{FF2B5EF4-FFF2-40B4-BE49-F238E27FC236}">
                <a16:creationId xmlns:a16="http://schemas.microsoft.com/office/drawing/2014/main" id="{D37DF448-787E-FD68-0DD4-4A163ADCA07F}"/>
              </a:ext>
            </a:extLst>
          </p:cNvPr>
          <p:cNvSpPr/>
          <p:nvPr/>
        </p:nvSpPr>
        <p:spPr>
          <a:xfrm>
            <a:off x="3645049" y="598172"/>
            <a:ext cx="11308" cy="16298"/>
          </a:xfrm>
          <a:custGeom>
            <a:avLst/>
            <a:gdLst>
              <a:gd name="connsiteX0" fmla="*/ 99 w 12467"/>
              <a:gd name="connsiteY0" fmla="*/ 10548 h 17969"/>
              <a:gd name="connsiteX1" fmla="*/ 3711 w 12467"/>
              <a:gd name="connsiteY1" fmla="*/ 1544 h 17969"/>
              <a:gd name="connsiteX2" fmla="*/ 4007 w 12467"/>
              <a:gd name="connsiteY2" fmla="*/ 1296 h 17969"/>
              <a:gd name="connsiteX3" fmla="*/ 5294 w 12467"/>
              <a:gd name="connsiteY3" fmla="*/ 505 h 17969"/>
              <a:gd name="connsiteX4" fmla="*/ 5294 w 12467"/>
              <a:gd name="connsiteY4" fmla="*/ 505 h 17969"/>
              <a:gd name="connsiteX5" fmla="*/ 6184 w 12467"/>
              <a:gd name="connsiteY5" fmla="*/ 158 h 17969"/>
              <a:gd name="connsiteX6" fmla="*/ 8658 w 12467"/>
              <a:gd name="connsiteY6" fmla="*/ 257 h 17969"/>
              <a:gd name="connsiteX7" fmla="*/ 9697 w 12467"/>
              <a:gd name="connsiteY7" fmla="*/ 802 h 17969"/>
              <a:gd name="connsiteX8" fmla="*/ 9697 w 12467"/>
              <a:gd name="connsiteY8" fmla="*/ 802 h 17969"/>
              <a:gd name="connsiteX9" fmla="*/ 10340 w 12467"/>
              <a:gd name="connsiteY9" fmla="*/ 1346 h 17969"/>
              <a:gd name="connsiteX10" fmla="*/ 11923 w 12467"/>
              <a:gd name="connsiteY10" fmla="*/ 4067 h 17969"/>
              <a:gd name="connsiteX11" fmla="*/ 12220 w 12467"/>
              <a:gd name="connsiteY11" fmla="*/ 5106 h 17969"/>
              <a:gd name="connsiteX12" fmla="*/ 12468 w 12467"/>
              <a:gd name="connsiteY12" fmla="*/ 7431 h 17969"/>
              <a:gd name="connsiteX13" fmla="*/ 11330 w 12467"/>
              <a:gd name="connsiteY13" fmla="*/ 12824 h 17969"/>
              <a:gd name="connsiteX14" fmla="*/ 7520 w 12467"/>
              <a:gd name="connsiteY14" fmla="*/ 17326 h 17969"/>
              <a:gd name="connsiteX15" fmla="*/ 6283 w 12467"/>
              <a:gd name="connsiteY15" fmla="*/ 17821 h 17969"/>
              <a:gd name="connsiteX16" fmla="*/ 4304 w 12467"/>
              <a:gd name="connsiteY16" fmla="*/ 17821 h 17969"/>
              <a:gd name="connsiteX17" fmla="*/ 4304 w 12467"/>
              <a:gd name="connsiteY17" fmla="*/ 17821 h 17969"/>
              <a:gd name="connsiteX18" fmla="*/ 3760 w 12467"/>
              <a:gd name="connsiteY18" fmla="*/ 17672 h 17969"/>
              <a:gd name="connsiteX19" fmla="*/ 2177 w 12467"/>
              <a:gd name="connsiteY19" fmla="*/ 16634 h 17969"/>
              <a:gd name="connsiteX20" fmla="*/ 2177 w 12467"/>
              <a:gd name="connsiteY20" fmla="*/ 16634 h 17969"/>
              <a:gd name="connsiteX21" fmla="*/ 1484 w 12467"/>
              <a:gd name="connsiteY21" fmla="*/ 15792 h 17969"/>
              <a:gd name="connsiteX22" fmla="*/ 1187 w 12467"/>
              <a:gd name="connsiteY22" fmla="*/ 15347 h 17969"/>
              <a:gd name="connsiteX23" fmla="*/ 0 w 12467"/>
              <a:gd name="connsiteY23" fmla="*/ 10499 h 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467" h="17969">
                <a:moveTo>
                  <a:pt x="99" y="10548"/>
                </a:moveTo>
                <a:cubicBezTo>
                  <a:pt x="99" y="6936"/>
                  <a:pt x="1583" y="3473"/>
                  <a:pt x="3711" y="1544"/>
                </a:cubicBezTo>
                <a:cubicBezTo>
                  <a:pt x="3810" y="1445"/>
                  <a:pt x="3909" y="1346"/>
                  <a:pt x="4007" y="1296"/>
                </a:cubicBezTo>
                <a:cubicBezTo>
                  <a:pt x="4403" y="950"/>
                  <a:pt x="4849" y="703"/>
                  <a:pt x="5294" y="505"/>
                </a:cubicBezTo>
                <a:lnTo>
                  <a:pt x="5294" y="505"/>
                </a:lnTo>
                <a:cubicBezTo>
                  <a:pt x="5591" y="356"/>
                  <a:pt x="5888" y="257"/>
                  <a:pt x="6184" y="158"/>
                </a:cubicBezTo>
                <a:cubicBezTo>
                  <a:pt x="7075" y="-89"/>
                  <a:pt x="7867" y="-40"/>
                  <a:pt x="8658" y="257"/>
                </a:cubicBezTo>
                <a:cubicBezTo>
                  <a:pt x="9004" y="406"/>
                  <a:pt x="9351" y="554"/>
                  <a:pt x="9697" y="802"/>
                </a:cubicBezTo>
                <a:lnTo>
                  <a:pt x="9697" y="802"/>
                </a:lnTo>
                <a:cubicBezTo>
                  <a:pt x="9697" y="802"/>
                  <a:pt x="10142" y="1148"/>
                  <a:pt x="10340" y="1346"/>
                </a:cubicBezTo>
                <a:cubicBezTo>
                  <a:pt x="11033" y="2038"/>
                  <a:pt x="11577" y="2929"/>
                  <a:pt x="11923" y="4067"/>
                </a:cubicBezTo>
                <a:cubicBezTo>
                  <a:pt x="12022" y="4413"/>
                  <a:pt x="12121" y="4710"/>
                  <a:pt x="12220" y="5106"/>
                </a:cubicBezTo>
                <a:cubicBezTo>
                  <a:pt x="12369" y="5799"/>
                  <a:pt x="12468" y="6590"/>
                  <a:pt x="12468" y="7431"/>
                </a:cubicBezTo>
                <a:cubicBezTo>
                  <a:pt x="12468" y="9311"/>
                  <a:pt x="12072" y="11191"/>
                  <a:pt x="11330" y="12824"/>
                </a:cubicBezTo>
                <a:cubicBezTo>
                  <a:pt x="10439" y="14852"/>
                  <a:pt x="9103" y="16485"/>
                  <a:pt x="7520" y="17326"/>
                </a:cubicBezTo>
                <a:cubicBezTo>
                  <a:pt x="7124" y="17524"/>
                  <a:pt x="6729" y="17722"/>
                  <a:pt x="6283" y="17821"/>
                </a:cubicBezTo>
                <a:cubicBezTo>
                  <a:pt x="5591" y="18019"/>
                  <a:pt x="4947" y="18019"/>
                  <a:pt x="4304" y="17821"/>
                </a:cubicBezTo>
                <a:lnTo>
                  <a:pt x="4304" y="17821"/>
                </a:lnTo>
                <a:cubicBezTo>
                  <a:pt x="4304" y="17821"/>
                  <a:pt x="3760" y="17672"/>
                  <a:pt x="3760" y="17672"/>
                </a:cubicBezTo>
                <a:cubicBezTo>
                  <a:pt x="3166" y="17475"/>
                  <a:pt x="2672" y="17128"/>
                  <a:pt x="2177" y="16634"/>
                </a:cubicBezTo>
                <a:lnTo>
                  <a:pt x="2177" y="16634"/>
                </a:lnTo>
                <a:cubicBezTo>
                  <a:pt x="1930" y="16386"/>
                  <a:pt x="1682" y="16139"/>
                  <a:pt x="1484" y="15792"/>
                </a:cubicBezTo>
                <a:cubicBezTo>
                  <a:pt x="1385" y="15644"/>
                  <a:pt x="1286" y="15496"/>
                  <a:pt x="1187" y="15347"/>
                </a:cubicBezTo>
                <a:cubicBezTo>
                  <a:pt x="445" y="14110"/>
                  <a:pt x="0" y="12428"/>
                  <a:pt x="0" y="1049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7" name="צורה חופשית: צורה 616">
            <a:extLst>
              <a:ext uri="{FF2B5EF4-FFF2-40B4-BE49-F238E27FC236}">
                <a16:creationId xmlns:a16="http://schemas.microsoft.com/office/drawing/2014/main" id="{ECA19422-7734-5225-9027-CCFAB559B4A8}"/>
              </a:ext>
            </a:extLst>
          </p:cNvPr>
          <p:cNvSpPr/>
          <p:nvPr/>
        </p:nvSpPr>
        <p:spPr>
          <a:xfrm>
            <a:off x="3645138" y="598172"/>
            <a:ext cx="10141" cy="12573"/>
          </a:xfrm>
          <a:custGeom>
            <a:avLst/>
            <a:gdLst>
              <a:gd name="connsiteX0" fmla="*/ 5393 w 11181"/>
              <a:gd name="connsiteY0" fmla="*/ 12032 h 13862"/>
              <a:gd name="connsiteX1" fmla="*/ 2375 w 11181"/>
              <a:gd name="connsiteY1" fmla="*/ 13566 h 13862"/>
              <a:gd name="connsiteX2" fmla="*/ 2177 w 11181"/>
              <a:gd name="connsiteY2" fmla="*/ 13616 h 13862"/>
              <a:gd name="connsiteX3" fmla="*/ 544 w 11181"/>
              <a:gd name="connsiteY3" fmla="*/ 13863 h 13862"/>
              <a:gd name="connsiteX4" fmla="*/ 0 w 11181"/>
              <a:gd name="connsiteY4" fmla="*/ 10548 h 13862"/>
              <a:gd name="connsiteX5" fmla="*/ 3612 w 11181"/>
              <a:gd name="connsiteY5" fmla="*/ 1544 h 13862"/>
              <a:gd name="connsiteX6" fmla="*/ 3909 w 11181"/>
              <a:gd name="connsiteY6" fmla="*/ 1296 h 13862"/>
              <a:gd name="connsiteX7" fmla="*/ 5195 w 11181"/>
              <a:gd name="connsiteY7" fmla="*/ 505 h 13862"/>
              <a:gd name="connsiteX8" fmla="*/ 5195 w 11181"/>
              <a:gd name="connsiteY8" fmla="*/ 505 h 13862"/>
              <a:gd name="connsiteX9" fmla="*/ 6085 w 11181"/>
              <a:gd name="connsiteY9" fmla="*/ 158 h 13862"/>
              <a:gd name="connsiteX10" fmla="*/ 8559 w 11181"/>
              <a:gd name="connsiteY10" fmla="*/ 257 h 13862"/>
              <a:gd name="connsiteX11" fmla="*/ 9598 w 11181"/>
              <a:gd name="connsiteY11" fmla="*/ 802 h 13862"/>
              <a:gd name="connsiteX12" fmla="*/ 9598 w 11181"/>
              <a:gd name="connsiteY12" fmla="*/ 802 h 13862"/>
              <a:gd name="connsiteX13" fmla="*/ 10241 w 11181"/>
              <a:gd name="connsiteY13" fmla="*/ 1346 h 13862"/>
              <a:gd name="connsiteX14" fmla="*/ 11181 w 11181"/>
              <a:gd name="connsiteY14" fmla="*/ 2632 h 13862"/>
              <a:gd name="connsiteX15" fmla="*/ 11033 w 11181"/>
              <a:gd name="connsiteY15" fmla="*/ 3176 h 13862"/>
              <a:gd name="connsiteX16" fmla="*/ 11033 w 11181"/>
              <a:gd name="connsiteY16" fmla="*/ 3176 h 13862"/>
              <a:gd name="connsiteX17" fmla="*/ 9944 w 11181"/>
              <a:gd name="connsiteY17" fmla="*/ 6046 h 13862"/>
              <a:gd name="connsiteX18" fmla="*/ 5343 w 11181"/>
              <a:gd name="connsiteY18" fmla="*/ 11983 h 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81" h="13862">
                <a:moveTo>
                  <a:pt x="5393" y="12032"/>
                </a:moveTo>
                <a:cubicBezTo>
                  <a:pt x="4453" y="12725"/>
                  <a:pt x="3414" y="13269"/>
                  <a:pt x="2375" y="13566"/>
                </a:cubicBezTo>
                <a:cubicBezTo>
                  <a:pt x="2325" y="13566"/>
                  <a:pt x="2226" y="13566"/>
                  <a:pt x="2177" y="13616"/>
                </a:cubicBezTo>
                <a:cubicBezTo>
                  <a:pt x="1633" y="13764"/>
                  <a:pt x="1088" y="13813"/>
                  <a:pt x="544" y="13863"/>
                </a:cubicBezTo>
                <a:cubicBezTo>
                  <a:pt x="198" y="12873"/>
                  <a:pt x="0" y="11785"/>
                  <a:pt x="0" y="10548"/>
                </a:cubicBezTo>
                <a:cubicBezTo>
                  <a:pt x="0" y="6936"/>
                  <a:pt x="1484" y="3473"/>
                  <a:pt x="3612" y="1544"/>
                </a:cubicBezTo>
                <a:cubicBezTo>
                  <a:pt x="3711" y="1445"/>
                  <a:pt x="3810" y="1346"/>
                  <a:pt x="3909" y="1296"/>
                </a:cubicBezTo>
                <a:cubicBezTo>
                  <a:pt x="4304" y="950"/>
                  <a:pt x="4750" y="703"/>
                  <a:pt x="5195" y="505"/>
                </a:cubicBezTo>
                <a:lnTo>
                  <a:pt x="5195" y="505"/>
                </a:lnTo>
                <a:cubicBezTo>
                  <a:pt x="5492" y="356"/>
                  <a:pt x="5789" y="257"/>
                  <a:pt x="6085" y="158"/>
                </a:cubicBezTo>
                <a:cubicBezTo>
                  <a:pt x="6976" y="-89"/>
                  <a:pt x="7768" y="-40"/>
                  <a:pt x="8559" y="257"/>
                </a:cubicBezTo>
                <a:cubicBezTo>
                  <a:pt x="8905" y="406"/>
                  <a:pt x="9252" y="554"/>
                  <a:pt x="9598" y="802"/>
                </a:cubicBezTo>
                <a:lnTo>
                  <a:pt x="9598" y="802"/>
                </a:lnTo>
                <a:cubicBezTo>
                  <a:pt x="9598" y="802"/>
                  <a:pt x="10043" y="1148"/>
                  <a:pt x="10241" y="1346"/>
                </a:cubicBezTo>
                <a:cubicBezTo>
                  <a:pt x="10588" y="1692"/>
                  <a:pt x="10934" y="2137"/>
                  <a:pt x="11181" y="2632"/>
                </a:cubicBezTo>
                <a:cubicBezTo>
                  <a:pt x="11181" y="2830"/>
                  <a:pt x="11082" y="2978"/>
                  <a:pt x="11033" y="3176"/>
                </a:cubicBezTo>
                <a:cubicBezTo>
                  <a:pt x="11033" y="3176"/>
                  <a:pt x="11033" y="3176"/>
                  <a:pt x="11033" y="3176"/>
                </a:cubicBezTo>
                <a:cubicBezTo>
                  <a:pt x="10736" y="4166"/>
                  <a:pt x="10390" y="5155"/>
                  <a:pt x="9944" y="6046"/>
                </a:cubicBezTo>
                <a:cubicBezTo>
                  <a:pt x="8807" y="8520"/>
                  <a:pt x="7223" y="10598"/>
                  <a:pt x="5343" y="1198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8" name="צורה חופשית: צורה 617">
            <a:extLst>
              <a:ext uri="{FF2B5EF4-FFF2-40B4-BE49-F238E27FC236}">
                <a16:creationId xmlns:a16="http://schemas.microsoft.com/office/drawing/2014/main" id="{540A92E4-2E70-F54D-CF03-CB3FDF104BE1}"/>
              </a:ext>
            </a:extLst>
          </p:cNvPr>
          <p:cNvSpPr/>
          <p:nvPr/>
        </p:nvSpPr>
        <p:spPr>
          <a:xfrm>
            <a:off x="3650659" y="603962"/>
            <a:ext cx="3948" cy="5604"/>
          </a:xfrm>
          <a:custGeom>
            <a:avLst/>
            <a:gdLst>
              <a:gd name="connsiteX0" fmla="*/ 99 w 4353"/>
              <a:gd name="connsiteY0" fmla="*/ 3669 h 6179"/>
              <a:gd name="connsiteX1" fmla="*/ 1385 w 4353"/>
              <a:gd name="connsiteY1" fmla="*/ 552 h 6179"/>
              <a:gd name="connsiteX2" fmla="*/ 1484 w 4353"/>
              <a:gd name="connsiteY2" fmla="*/ 453 h 6179"/>
              <a:gd name="connsiteX3" fmla="*/ 1930 w 4353"/>
              <a:gd name="connsiteY3" fmla="*/ 156 h 6179"/>
              <a:gd name="connsiteX4" fmla="*/ 1930 w 4353"/>
              <a:gd name="connsiteY4" fmla="*/ 156 h 6179"/>
              <a:gd name="connsiteX5" fmla="*/ 2226 w 4353"/>
              <a:gd name="connsiteY5" fmla="*/ 57 h 6179"/>
              <a:gd name="connsiteX6" fmla="*/ 3067 w 4353"/>
              <a:gd name="connsiteY6" fmla="*/ 57 h 6179"/>
              <a:gd name="connsiteX7" fmla="*/ 3414 w 4353"/>
              <a:gd name="connsiteY7" fmla="*/ 255 h 6179"/>
              <a:gd name="connsiteX8" fmla="*/ 3414 w 4353"/>
              <a:gd name="connsiteY8" fmla="*/ 255 h 6179"/>
              <a:gd name="connsiteX9" fmla="*/ 3612 w 4353"/>
              <a:gd name="connsiteY9" fmla="*/ 453 h 6179"/>
              <a:gd name="connsiteX10" fmla="*/ 4156 w 4353"/>
              <a:gd name="connsiteY10" fmla="*/ 1393 h 6179"/>
              <a:gd name="connsiteX11" fmla="*/ 4255 w 4353"/>
              <a:gd name="connsiteY11" fmla="*/ 1739 h 6179"/>
              <a:gd name="connsiteX12" fmla="*/ 4354 w 4353"/>
              <a:gd name="connsiteY12" fmla="*/ 2531 h 6179"/>
              <a:gd name="connsiteX13" fmla="*/ 3958 w 4353"/>
              <a:gd name="connsiteY13" fmla="*/ 4411 h 6179"/>
              <a:gd name="connsiteX14" fmla="*/ 2622 w 4353"/>
              <a:gd name="connsiteY14" fmla="*/ 5994 h 6179"/>
              <a:gd name="connsiteX15" fmla="*/ 2177 w 4353"/>
              <a:gd name="connsiteY15" fmla="*/ 6143 h 6179"/>
              <a:gd name="connsiteX16" fmla="*/ 1484 w 4353"/>
              <a:gd name="connsiteY16" fmla="*/ 6143 h 6179"/>
              <a:gd name="connsiteX17" fmla="*/ 1286 w 4353"/>
              <a:gd name="connsiteY17" fmla="*/ 6143 h 6179"/>
              <a:gd name="connsiteX18" fmla="*/ 742 w 4353"/>
              <a:gd name="connsiteY18" fmla="*/ 5747 h 6179"/>
              <a:gd name="connsiteX19" fmla="*/ 742 w 4353"/>
              <a:gd name="connsiteY19" fmla="*/ 5747 h 6179"/>
              <a:gd name="connsiteX20" fmla="*/ 495 w 4353"/>
              <a:gd name="connsiteY20" fmla="*/ 5450 h 6179"/>
              <a:gd name="connsiteX21" fmla="*/ 396 w 4353"/>
              <a:gd name="connsiteY21" fmla="*/ 5301 h 6179"/>
              <a:gd name="connsiteX22" fmla="*/ 0 w 4353"/>
              <a:gd name="connsiteY22" fmla="*/ 3619 h 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53" h="6179">
                <a:moveTo>
                  <a:pt x="99" y="3669"/>
                </a:moveTo>
                <a:cubicBezTo>
                  <a:pt x="99" y="2432"/>
                  <a:pt x="594" y="1195"/>
                  <a:pt x="1385" y="552"/>
                </a:cubicBezTo>
                <a:cubicBezTo>
                  <a:pt x="1385" y="552"/>
                  <a:pt x="1435" y="502"/>
                  <a:pt x="1484" y="453"/>
                </a:cubicBezTo>
                <a:cubicBezTo>
                  <a:pt x="1633" y="354"/>
                  <a:pt x="1781" y="255"/>
                  <a:pt x="1930" y="156"/>
                </a:cubicBezTo>
                <a:lnTo>
                  <a:pt x="1930" y="156"/>
                </a:lnTo>
                <a:cubicBezTo>
                  <a:pt x="1930" y="156"/>
                  <a:pt x="2127" y="57"/>
                  <a:pt x="2226" y="57"/>
                </a:cubicBezTo>
                <a:cubicBezTo>
                  <a:pt x="2523" y="-42"/>
                  <a:pt x="2820" y="8"/>
                  <a:pt x="3067" y="57"/>
                </a:cubicBezTo>
                <a:cubicBezTo>
                  <a:pt x="3216" y="57"/>
                  <a:pt x="3315" y="156"/>
                  <a:pt x="3414" y="255"/>
                </a:cubicBezTo>
                <a:lnTo>
                  <a:pt x="3414" y="255"/>
                </a:lnTo>
                <a:cubicBezTo>
                  <a:pt x="3414" y="255"/>
                  <a:pt x="3562" y="354"/>
                  <a:pt x="3612" y="453"/>
                </a:cubicBezTo>
                <a:cubicBezTo>
                  <a:pt x="3859" y="700"/>
                  <a:pt x="4057" y="997"/>
                  <a:pt x="4156" y="1393"/>
                </a:cubicBezTo>
                <a:cubicBezTo>
                  <a:pt x="4156" y="1492"/>
                  <a:pt x="4205" y="1640"/>
                  <a:pt x="4255" y="1739"/>
                </a:cubicBezTo>
                <a:cubicBezTo>
                  <a:pt x="4304" y="1987"/>
                  <a:pt x="4354" y="2234"/>
                  <a:pt x="4354" y="2531"/>
                </a:cubicBezTo>
                <a:cubicBezTo>
                  <a:pt x="4354" y="3174"/>
                  <a:pt x="4205" y="3867"/>
                  <a:pt x="3958" y="4411"/>
                </a:cubicBezTo>
                <a:cubicBezTo>
                  <a:pt x="3661" y="5104"/>
                  <a:pt x="3166" y="5697"/>
                  <a:pt x="2622" y="5994"/>
                </a:cubicBezTo>
                <a:cubicBezTo>
                  <a:pt x="2474" y="6093"/>
                  <a:pt x="2325" y="6143"/>
                  <a:pt x="2177" y="6143"/>
                </a:cubicBezTo>
                <a:cubicBezTo>
                  <a:pt x="1930" y="6192"/>
                  <a:pt x="1682" y="6192"/>
                  <a:pt x="1484" y="6143"/>
                </a:cubicBezTo>
                <a:lnTo>
                  <a:pt x="1286" y="6143"/>
                </a:lnTo>
                <a:cubicBezTo>
                  <a:pt x="1286" y="6143"/>
                  <a:pt x="891" y="5895"/>
                  <a:pt x="742" y="5747"/>
                </a:cubicBezTo>
                <a:lnTo>
                  <a:pt x="742" y="5747"/>
                </a:lnTo>
                <a:cubicBezTo>
                  <a:pt x="742" y="5747"/>
                  <a:pt x="594" y="5549"/>
                  <a:pt x="495" y="5450"/>
                </a:cubicBezTo>
                <a:cubicBezTo>
                  <a:pt x="495" y="5450"/>
                  <a:pt x="445" y="5351"/>
                  <a:pt x="396" y="5301"/>
                </a:cubicBezTo>
                <a:cubicBezTo>
                  <a:pt x="148" y="4856"/>
                  <a:pt x="0" y="4262"/>
                  <a:pt x="0" y="361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19" name="צורה חופשית: צורה 618">
            <a:extLst>
              <a:ext uri="{FF2B5EF4-FFF2-40B4-BE49-F238E27FC236}">
                <a16:creationId xmlns:a16="http://schemas.microsoft.com/office/drawing/2014/main" id="{D9EEF2F6-73DD-B0DC-1693-C0520D2C4FFF}"/>
              </a:ext>
            </a:extLst>
          </p:cNvPr>
          <p:cNvSpPr/>
          <p:nvPr/>
        </p:nvSpPr>
        <p:spPr>
          <a:xfrm>
            <a:off x="3743045" y="629783"/>
            <a:ext cx="9926" cy="10534"/>
          </a:xfrm>
          <a:custGeom>
            <a:avLst/>
            <a:gdLst>
              <a:gd name="connsiteX0" fmla="*/ 209 w 10944"/>
              <a:gd name="connsiteY0" fmla="*/ 4885 h 11614"/>
              <a:gd name="connsiteX1" fmla="*/ 2237 w 10944"/>
              <a:gd name="connsiteY1" fmla="*/ 10921 h 11614"/>
              <a:gd name="connsiteX2" fmla="*/ 9263 w 10944"/>
              <a:gd name="connsiteY2" fmla="*/ 11614 h 11614"/>
              <a:gd name="connsiteX3" fmla="*/ 10945 w 10944"/>
              <a:gd name="connsiteY3" fmla="*/ 2412 h 11614"/>
              <a:gd name="connsiteX4" fmla="*/ 4612 w 10944"/>
              <a:gd name="connsiteY4" fmla="*/ 37 h 11614"/>
              <a:gd name="connsiteX5" fmla="*/ 209 w 10944"/>
              <a:gd name="connsiteY5" fmla="*/ 4836 h 1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4" h="11614">
                <a:moveTo>
                  <a:pt x="209" y="4885"/>
                </a:moveTo>
                <a:cubicBezTo>
                  <a:pt x="-435" y="7903"/>
                  <a:pt x="456" y="10575"/>
                  <a:pt x="2237" y="10921"/>
                </a:cubicBezTo>
                <a:lnTo>
                  <a:pt x="9263" y="11614"/>
                </a:lnTo>
                <a:cubicBezTo>
                  <a:pt x="9807" y="7953"/>
                  <a:pt x="10104" y="6073"/>
                  <a:pt x="10945" y="2412"/>
                </a:cubicBezTo>
                <a:lnTo>
                  <a:pt x="4612" y="37"/>
                </a:lnTo>
                <a:cubicBezTo>
                  <a:pt x="2831" y="-309"/>
                  <a:pt x="852" y="1818"/>
                  <a:pt x="209" y="483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0" name="צורה חופשית: צורה 619">
            <a:extLst>
              <a:ext uri="{FF2B5EF4-FFF2-40B4-BE49-F238E27FC236}">
                <a16:creationId xmlns:a16="http://schemas.microsoft.com/office/drawing/2014/main" id="{5E6D02F3-A69D-CF44-C310-C5EAC2A9AD49}"/>
              </a:ext>
            </a:extLst>
          </p:cNvPr>
          <p:cNvSpPr/>
          <p:nvPr/>
        </p:nvSpPr>
        <p:spPr>
          <a:xfrm>
            <a:off x="3749993" y="632125"/>
            <a:ext cx="4810" cy="8733"/>
          </a:xfrm>
          <a:custGeom>
            <a:avLst/>
            <a:gdLst>
              <a:gd name="connsiteX0" fmla="*/ 1898 w 5303"/>
              <a:gd name="connsiteY0" fmla="*/ 226 h 9628"/>
              <a:gd name="connsiteX1" fmla="*/ 5263 w 5303"/>
              <a:gd name="connsiteY1" fmla="*/ 3293 h 9628"/>
              <a:gd name="connsiteX2" fmla="*/ 2739 w 5303"/>
              <a:gd name="connsiteY2" fmla="*/ 9478 h 9628"/>
              <a:gd name="connsiteX3" fmla="*/ 68 w 5303"/>
              <a:gd name="connsiteY3" fmla="*/ 5668 h 9628"/>
              <a:gd name="connsiteX4" fmla="*/ 1898 w 5303"/>
              <a:gd name="connsiteY4" fmla="*/ 226 h 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" h="9628">
                <a:moveTo>
                  <a:pt x="1898" y="226"/>
                </a:moveTo>
                <a:cubicBezTo>
                  <a:pt x="3333" y="-417"/>
                  <a:pt x="4966" y="226"/>
                  <a:pt x="5263" y="3293"/>
                </a:cubicBezTo>
                <a:cubicBezTo>
                  <a:pt x="5559" y="6311"/>
                  <a:pt x="4174" y="8834"/>
                  <a:pt x="2739" y="9478"/>
                </a:cubicBezTo>
                <a:cubicBezTo>
                  <a:pt x="1305" y="10121"/>
                  <a:pt x="365" y="8686"/>
                  <a:pt x="68" y="5668"/>
                </a:cubicBezTo>
                <a:cubicBezTo>
                  <a:pt x="-229" y="2650"/>
                  <a:pt x="463" y="869"/>
                  <a:pt x="1898" y="22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1" name="צורה חופשית: צורה 620">
            <a:extLst>
              <a:ext uri="{FF2B5EF4-FFF2-40B4-BE49-F238E27FC236}">
                <a16:creationId xmlns:a16="http://schemas.microsoft.com/office/drawing/2014/main" id="{4A2FAE82-E06D-C4C9-AACD-329462FA395E}"/>
              </a:ext>
            </a:extLst>
          </p:cNvPr>
          <p:cNvSpPr/>
          <p:nvPr/>
        </p:nvSpPr>
        <p:spPr>
          <a:xfrm>
            <a:off x="3747901" y="570987"/>
            <a:ext cx="34657" cy="69018"/>
          </a:xfrm>
          <a:custGeom>
            <a:avLst/>
            <a:gdLst>
              <a:gd name="connsiteX0" fmla="*/ 3859 w 38210"/>
              <a:gd name="connsiteY0" fmla="*/ 71343 h 76094"/>
              <a:gd name="connsiteX1" fmla="*/ 5640 w 38210"/>
              <a:gd name="connsiteY1" fmla="*/ 69116 h 76094"/>
              <a:gd name="connsiteX2" fmla="*/ 7669 w 38210"/>
              <a:gd name="connsiteY2" fmla="*/ 68869 h 76094"/>
              <a:gd name="connsiteX3" fmla="*/ 8708 w 38210"/>
              <a:gd name="connsiteY3" fmla="*/ 69166 h 76094"/>
              <a:gd name="connsiteX4" fmla="*/ 16228 w 38210"/>
              <a:gd name="connsiteY4" fmla="*/ 67137 h 76094"/>
              <a:gd name="connsiteX5" fmla="*/ 17910 w 38210"/>
              <a:gd name="connsiteY5" fmla="*/ 65703 h 76094"/>
              <a:gd name="connsiteX6" fmla="*/ 27162 w 38210"/>
              <a:gd name="connsiteY6" fmla="*/ 36760 h 76094"/>
              <a:gd name="connsiteX7" fmla="*/ 15090 w 38210"/>
              <a:gd name="connsiteY7" fmla="*/ 16228 h 76094"/>
              <a:gd name="connsiteX8" fmla="*/ 4601 w 38210"/>
              <a:gd name="connsiteY8" fmla="*/ 9054 h 76094"/>
              <a:gd name="connsiteX9" fmla="*/ 1435 w 38210"/>
              <a:gd name="connsiteY9" fmla="*/ 8213 h 76094"/>
              <a:gd name="connsiteX10" fmla="*/ 0 w 38210"/>
              <a:gd name="connsiteY10" fmla="*/ 0 h 76094"/>
              <a:gd name="connsiteX11" fmla="*/ 9648 w 38210"/>
              <a:gd name="connsiteY11" fmla="*/ 2573 h 76094"/>
              <a:gd name="connsiteX12" fmla="*/ 22264 w 38210"/>
              <a:gd name="connsiteY12" fmla="*/ 10390 h 76094"/>
              <a:gd name="connsiteX13" fmla="*/ 23352 w 38210"/>
              <a:gd name="connsiteY13" fmla="*/ 12022 h 76094"/>
              <a:gd name="connsiteX14" fmla="*/ 35424 w 38210"/>
              <a:gd name="connsiteY14" fmla="*/ 32554 h 76094"/>
              <a:gd name="connsiteX15" fmla="*/ 23748 w 38210"/>
              <a:gd name="connsiteY15" fmla="*/ 69166 h 76094"/>
              <a:gd name="connsiteX16" fmla="*/ 22066 w 38210"/>
              <a:gd name="connsiteY16" fmla="*/ 70601 h 76094"/>
              <a:gd name="connsiteX17" fmla="*/ 5393 w 38210"/>
              <a:gd name="connsiteY17" fmla="*/ 75944 h 76094"/>
              <a:gd name="connsiteX18" fmla="*/ 4997 w 38210"/>
              <a:gd name="connsiteY18" fmla="*/ 74954 h 76094"/>
              <a:gd name="connsiteX19" fmla="*/ 3909 w 38210"/>
              <a:gd name="connsiteY19" fmla="*/ 71392 h 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210" h="76094">
                <a:moveTo>
                  <a:pt x="3859" y="71343"/>
                </a:moveTo>
                <a:cubicBezTo>
                  <a:pt x="4403" y="70551"/>
                  <a:pt x="4997" y="69858"/>
                  <a:pt x="5640" y="69116"/>
                </a:cubicBezTo>
                <a:cubicBezTo>
                  <a:pt x="6828" y="68671"/>
                  <a:pt x="7669" y="68869"/>
                  <a:pt x="7669" y="68869"/>
                </a:cubicBezTo>
                <a:lnTo>
                  <a:pt x="8708" y="69166"/>
                </a:lnTo>
                <a:cubicBezTo>
                  <a:pt x="11033" y="69760"/>
                  <a:pt x="14100" y="68968"/>
                  <a:pt x="16228" y="67137"/>
                </a:cubicBezTo>
                <a:lnTo>
                  <a:pt x="17910" y="65703"/>
                </a:lnTo>
                <a:cubicBezTo>
                  <a:pt x="28399" y="56649"/>
                  <a:pt x="32109" y="45022"/>
                  <a:pt x="27162" y="36760"/>
                </a:cubicBezTo>
                <a:lnTo>
                  <a:pt x="15090" y="16228"/>
                </a:lnTo>
                <a:cubicBezTo>
                  <a:pt x="13012" y="12814"/>
                  <a:pt x="9400" y="10340"/>
                  <a:pt x="4601" y="9054"/>
                </a:cubicBezTo>
                <a:lnTo>
                  <a:pt x="1435" y="8213"/>
                </a:lnTo>
                <a:cubicBezTo>
                  <a:pt x="1435" y="5541"/>
                  <a:pt x="940" y="2771"/>
                  <a:pt x="0" y="0"/>
                </a:cubicBezTo>
                <a:lnTo>
                  <a:pt x="9648" y="2573"/>
                </a:lnTo>
                <a:cubicBezTo>
                  <a:pt x="15090" y="4057"/>
                  <a:pt x="19444" y="6729"/>
                  <a:pt x="22264" y="10390"/>
                </a:cubicBezTo>
                <a:cubicBezTo>
                  <a:pt x="22659" y="10934"/>
                  <a:pt x="23055" y="11478"/>
                  <a:pt x="23352" y="12022"/>
                </a:cubicBezTo>
                <a:lnTo>
                  <a:pt x="35424" y="32554"/>
                </a:lnTo>
                <a:cubicBezTo>
                  <a:pt x="41757" y="42994"/>
                  <a:pt x="37057" y="57688"/>
                  <a:pt x="23748" y="69166"/>
                </a:cubicBezTo>
                <a:lnTo>
                  <a:pt x="22066" y="70601"/>
                </a:lnTo>
                <a:cubicBezTo>
                  <a:pt x="17366" y="74658"/>
                  <a:pt x="10786" y="76686"/>
                  <a:pt x="5393" y="75944"/>
                </a:cubicBezTo>
                <a:cubicBezTo>
                  <a:pt x="5393" y="75598"/>
                  <a:pt x="5244" y="75251"/>
                  <a:pt x="4997" y="74954"/>
                </a:cubicBezTo>
                <a:cubicBezTo>
                  <a:pt x="4156" y="73965"/>
                  <a:pt x="3810" y="72679"/>
                  <a:pt x="3909" y="713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2" name="צורה חופשית: צורה 621">
            <a:extLst>
              <a:ext uri="{FF2B5EF4-FFF2-40B4-BE49-F238E27FC236}">
                <a16:creationId xmlns:a16="http://schemas.microsoft.com/office/drawing/2014/main" id="{64C5C1AB-7986-E8E0-AD94-013EF0400857}"/>
              </a:ext>
            </a:extLst>
          </p:cNvPr>
          <p:cNvSpPr/>
          <p:nvPr/>
        </p:nvSpPr>
        <p:spPr>
          <a:xfrm>
            <a:off x="3751401" y="628470"/>
            <a:ext cx="14987" cy="7620"/>
          </a:xfrm>
          <a:custGeom>
            <a:avLst/>
            <a:gdLst>
              <a:gd name="connsiteX0" fmla="*/ 0 w 16524"/>
              <a:gd name="connsiteY0" fmla="*/ 7965 h 8401"/>
              <a:gd name="connsiteX1" fmla="*/ 0 w 16524"/>
              <a:gd name="connsiteY1" fmla="*/ 8064 h 8401"/>
              <a:gd name="connsiteX2" fmla="*/ 1583 w 16524"/>
              <a:gd name="connsiteY2" fmla="*/ 7916 h 8401"/>
              <a:gd name="connsiteX3" fmla="*/ 2622 w 16524"/>
              <a:gd name="connsiteY3" fmla="*/ 8213 h 8401"/>
              <a:gd name="connsiteX4" fmla="*/ 10142 w 16524"/>
              <a:gd name="connsiteY4" fmla="*/ 6184 h 8401"/>
              <a:gd name="connsiteX5" fmla="*/ 11824 w 16524"/>
              <a:gd name="connsiteY5" fmla="*/ 4750 h 8401"/>
              <a:gd name="connsiteX6" fmla="*/ 16525 w 16524"/>
              <a:gd name="connsiteY6" fmla="*/ 0 h 8401"/>
              <a:gd name="connsiteX7" fmla="*/ 14051 w 16524"/>
              <a:gd name="connsiteY7" fmla="*/ 2325 h 8401"/>
              <a:gd name="connsiteX8" fmla="*/ 12369 w 16524"/>
              <a:gd name="connsiteY8" fmla="*/ 3760 h 8401"/>
              <a:gd name="connsiteX9" fmla="*/ 4849 w 16524"/>
              <a:gd name="connsiteY9" fmla="*/ 5789 h 8401"/>
              <a:gd name="connsiteX10" fmla="*/ 3810 w 16524"/>
              <a:gd name="connsiteY10" fmla="*/ 5492 h 8401"/>
              <a:gd name="connsiteX11" fmla="*/ 1781 w 16524"/>
              <a:gd name="connsiteY11" fmla="*/ 5739 h 8401"/>
              <a:gd name="connsiteX12" fmla="*/ 0 w 16524"/>
              <a:gd name="connsiteY12" fmla="*/ 7965 h 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4" h="8401">
                <a:moveTo>
                  <a:pt x="0" y="7965"/>
                </a:moveTo>
                <a:cubicBezTo>
                  <a:pt x="0" y="7965"/>
                  <a:pt x="0" y="7965"/>
                  <a:pt x="0" y="8064"/>
                </a:cubicBezTo>
                <a:cubicBezTo>
                  <a:pt x="940" y="7817"/>
                  <a:pt x="1583" y="7916"/>
                  <a:pt x="1583" y="7916"/>
                </a:cubicBezTo>
                <a:lnTo>
                  <a:pt x="2622" y="8213"/>
                </a:lnTo>
                <a:cubicBezTo>
                  <a:pt x="4947" y="8807"/>
                  <a:pt x="8015" y="7965"/>
                  <a:pt x="10142" y="6184"/>
                </a:cubicBezTo>
                <a:lnTo>
                  <a:pt x="11824" y="4750"/>
                </a:lnTo>
                <a:cubicBezTo>
                  <a:pt x="13606" y="3216"/>
                  <a:pt x="15139" y="1633"/>
                  <a:pt x="16525" y="0"/>
                </a:cubicBezTo>
                <a:cubicBezTo>
                  <a:pt x="15733" y="792"/>
                  <a:pt x="14941" y="1583"/>
                  <a:pt x="14051" y="2325"/>
                </a:cubicBezTo>
                <a:lnTo>
                  <a:pt x="12369" y="3760"/>
                </a:lnTo>
                <a:cubicBezTo>
                  <a:pt x="10241" y="5591"/>
                  <a:pt x="7174" y="6432"/>
                  <a:pt x="4849" y="5789"/>
                </a:cubicBezTo>
                <a:lnTo>
                  <a:pt x="3810" y="5492"/>
                </a:lnTo>
                <a:cubicBezTo>
                  <a:pt x="3810" y="5492"/>
                  <a:pt x="2968" y="5294"/>
                  <a:pt x="1781" y="5739"/>
                </a:cubicBezTo>
                <a:cubicBezTo>
                  <a:pt x="1187" y="6481"/>
                  <a:pt x="544" y="7174"/>
                  <a:pt x="0" y="796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3" name="צורה חופשית: צורה 622">
            <a:extLst>
              <a:ext uri="{FF2B5EF4-FFF2-40B4-BE49-F238E27FC236}">
                <a16:creationId xmlns:a16="http://schemas.microsoft.com/office/drawing/2014/main" id="{B193C6BC-84D8-3DA1-73BA-B27EC2D829A9}"/>
              </a:ext>
            </a:extLst>
          </p:cNvPr>
          <p:cNvSpPr/>
          <p:nvPr/>
        </p:nvSpPr>
        <p:spPr>
          <a:xfrm>
            <a:off x="3747901" y="570941"/>
            <a:ext cx="34645" cy="59772"/>
          </a:xfrm>
          <a:custGeom>
            <a:avLst/>
            <a:gdLst>
              <a:gd name="connsiteX0" fmla="*/ 33198 w 38197"/>
              <a:gd name="connsiteY0" fmla="*/ 34979 h 65900"/>
              <a:gd name="connsiteX1" fmla="*/ 21126 w 38197"/>
              <a:gd name="connsiteY1" fmla="*/ 14447 h 65900"/>
              <a:gd name="connsiteX2" fmla="*/ 20037 w 38197"/>
              <a:gd name="connsiteY2" fmla="*/ 12814 h 65900"/>
              <a:gd name="connsiteX3" fmla="*/ 7421 w 38197"/>
              <a:gd name="connsiteY3" fmla="*/ 4997 h 65900"/>
              <a:gd name="connsiteX4" fmla="*/ 891 w 38197"/>
              <a:gd name="connsiteY4" fmla="*/ 3265 h 65900"/>
              <a:gd name="connsiteX5" fmla="*/ 0 w 38197"/>
              <a:gd name="connsiteY5" fmla="*/ 0 h 65900"/>
              <a:gd name="connsiteX6" fmla="*/ 9648 w 38197"/>
              <a:gd name="connsiteY6" fmla="*/ 2573 h 65900"/>
              <a:gd name="connsiteX7" fmla="*/ 22264 w 38197"/>
              <a:gd name="connsiteY7" fmla="*/ 10390 h 65900"/>
              <a:gd name="connsiteX8" fmla="*/ 23352 w 38197"/>
              <a:gd name="connsiteY8" fmla="*/ 12022 h 65900"/>
              <a:gd name="connsiteX9" fmla="*/ 35424 w 38197"/>
              <a:gd name="connsiteY9" fmla="*/ 32554 h 65900"/>
              <a:gd name="connsiteX10" fmla="*/ 27162 w 38197"/>
              <a:gd name="connsiteY10" fmla="*/ 65900 h 65900"/>
              <a:gd name="connsiteX11" fmla="*/ 33198 w 38197"/>
              <a:gd name="connsiteY11" fmla="*/ 34979 h 6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97" h="65900">
                <a:moveTo>
                  <a:pt x="33198" y="34979"/>
                </a:moveTo>
                <a:lnTo>
                  <a:pt x="21126" y="14447"/>
                </a:lnTo>
                <a:cubicBezTo>
                  <a:pt x="20779" y="13902"/>
                  <a:pt x="20433" y="13358"/>
                  <a:pt x="20037" y="12814"/>
                </a:cubicBezTo>
                <a:cubicBezTo>
                  <a:pt x="17217" y="9153"/>
                  <a:pt x="12913" y="6481"/>
                  <a:pt x="7421" y="4997"/>
                </a:cubicBezTo>
                <a:lnTo>
                  <a:pt x="891" y="3265"/>
                </a:lnTo>
                <a:cubicBezTo>
                  <a:pt x="643" y="2177"/>
                  <a:pt x="346" y="1088"/>
                  <a:pt x="0" y="0"/>
                </a:cubicBezTo>
                <a:lnTo>
                  <a:pt x="9648" y="2573"/>
                </a:lnTo>
                <a:cubicBezTo>
                  <a:pt x="15139" y="4057"/>
                  <a:pt x="19444" y="6729"/>
                  <a:pt x="22264" y="10390"/>
                </a:cubicBezTo>
                <a:cubicBezTo>
                  <a:pt x="22659" y="10934"/>
                  <a:pt x="23055" y="11429"/>
                  <a:pt x="23352" y="12022"/>
                </a:cubicBezTo>
                <a:lnTo>
                  <a:pt x="35424" y="32554"/>
                </a:lnTo>
                <a:cubicBezTo>
                  <a:pt x="41163" y="42004"/>
                  <a:pt x="37799" y="55016"/>
                  <a:pt x="27162" y="65900"/>
                </a:cubicBezTo>
                <a:cubicBezTo>
                  <a:pt x="36018" y="55560"/>
                  <a:pt x="38491" y="43736"/>
                  <a:pt x="33198" y="3497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4" name="צורה חופשית: צורה 623">
            <a:extLst>
              <a:ext uri="{FF2B5EF4-FFF2-40B4-BE49-F238E27FC236}">
                <a16:creationId xmlns:a16="http://schemas.microsoft.com/office/drawing/2014/main" id="{2C391542-4026-9422-836B-B8E5C1044A62}"/>
              </a:ext>
            </a:extLst>
          </p:cNvPr>
          <p:cNvSpPr/>
          <p:nvPr/>
        </p:nvSpPr>
        <p:spPr>
          <a:xfrm>
            <a:off x="3748978" y="575474"/>
            <a:ext cx="30257" cy="63810"/>
          </a:xfrm>
          <a:custGeom>
            <a:avLst/>
            <a:gdLst>
              <a:gd name="connsiteX0" fmla="*/ 3661 w 33359"/>
              <a:gd name="connsiteY0" fmla="*/ 67830 h 70352"/>
              <a:gd name="connsiteX1" fmla="*/ 4750 w 33359"/>
              <a:gd name="connsiteY1" fmla="*/ 68127 h 70352"/>
              <a:gd name="connsiteX2" fmla="*/ 14595 w 33359"/>
              <a:gd name="connsiteY2" fmla="*/ 65455 h 70352"/>
              <a:gd name="connsiteX3" fmla="*/ 16277 w 33359"/>
              <a:gd name="connsiteY3" fmla="*/ 64020 h 70352"/>
              <a:gd name="connsiteX4" fmla="*/ 27557 w 33359"/>
              <a:gd name="connsiteY4" fmla="*/ 47397 h 70352"/>
              <a:gd name="connsiteX5" fmla="*/ 26617 w 33359"/>
              <a:gd name="connsiteY5" fmla="*/ 31515 h 70352"/>
              <a:gd name="connsiteX6" fmla="*/ 14546 w 33359"/>
              <a:gd name="connsiteY6" fmla="*/ 10983 h 70352"/>
              <a:gd name="connsiteX7" fmla="*/ 13655 w 33359"/>
              <a:gd name="connsiteY7" fmla="*/ 9697 h 70352"/>
              <a:gd name="connsiteX8" fmla="*/ 3364 w 33359"/>
              <a:gd name="connsiteY8" fmla="*/ 3315 h 70352"/>
              <a:gd name="connsiteX9" fmla="*/ 247 w 33359"/>
              <a:gd name="connsiteY9" fmla="*/ 2474 h 70352"/>
              <a:gd name="connsiteX10" fmla="*/ 0 w 33359"/>
              <a:gd name="connsiteY10" fmla="*/ 0 h 70352"/>
              <a:gd name="connsiteX11" fmla="*/ 5640 w 33359"/>
              <a:gd name="connsiteY11" fmla="*/ 1534 h 70352"/>
              <a:gd name="connsiteX12" fmla="*/ 17613 w 33359"/>
              <a:gd name="connsiteY12" fmla="*/ 8955 h 70352"/>
              <a:gd name="connsiteX13" fmla="*/ 18652 w 33359"/>
              <a:gd name="connsiteY13" fmla="*/ 10489 h 70352"/>
              <a:gd name="connsiteX14" fmla="*/ 30724 w 33359"/>
              <a:gd name="connsiteY14" fmla="*/ 31021 h 70352"/>
              <a:gd name="connsiteX15" fmla="*/ 32456 w 33359"/>
              <a:gd name="connsiteY15" fmla="*/ 47150 h 70352"/>
              <a:gd name="connsiteX16" fmla="*/ 20186 w 33359"/>
              <a:gd name="connsiteY16" fmla="*/ 64119 h 70352"/>
              <a:gd name="connsiteX17" fmla="*/ 18504 w 33359"/>
              <a:gd name="connsiteY17" fmla="*/ 65554 h 70352"/>
              <a:gd name="connsiteX18" fmla="*/ 3859 w 33359"/>
              <a:gd name="connsiteY18" fmla="*/ 70205 h 70352"/>
              <a:gd name="connsiteX19" fmla="*/ 3760 w 33359"/>
              <a:gd name="connsiteY19" fmla="*/ 70056 h 70352"/>
              <a:gd name="connsiteX20" fmla="*/ 2820 w 33359"/>
              <a:gd name="connsiteY20" fmla="*/ 68176 h 70352"/>
              <a:gd name="connsiteX21" fmla="*/ 3661 w 33359"/>
              <a:gd name="connsiteY21" fmla="*/ 67879 h 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359" h="70352">
                <a:moveTo>
                  <a:pt x="3661" y="67830"/>
                </a:moveTo>
                <a:lnTo>
                  <a:pt x="4750" y="68127"/>
                </a:lnTo>
                <a:cubicBezTo>
                  <a:pt x="7768" y="68918"/>
                  <a:pt x="11824" y="67830"/>
                  <a:pt x="14595" y="65455"/>
                </a:cubicBezTo>
                <a:lnTo>
                  <a:pt x="16277" y="64020"/>
                </a:lnTo>
                <a:cubicBezTo>
                  <a:pt x="22165" y="58925"/>
                  <a:pt x="26024" y="53086"/>
                  <a:pt x="27557" y="47397"/>
                </a:cubicBezTo>
                <a:cubicBezTo>
                  <a:pt x="29586" y="41707"/>
                  <a:pt x="29388" y="36117"/>
                  <a:pt x="26617" y="31515"/>
                </a:cubicBezTo>
                <a:lnTo>
                  <a:pt x="14546" y="10983"/>
                </a:lnTo>
                <a:cubicBezTo>
                  <a:pt x="14249" y="10538"/>
                  <a:pt x="13952" y="10093"/>
                  <a:pt x="13655" y="9697"/>
                </a:cubicBezTo>
                <a:cubicBezTo>
                  <a:pt x="11379" y="6729"/>
                  <a:pt x="7817" y="4502"/>
                  <a:pt x="3364" y="3315"/>
                </a:cubicBezTo>
                <a:lnTo>
                  <a:pt x="247" y="2474"/>
                </a:lnTo>
                <a:cubicBezTo>
                  <a:pt x="247" y="1682"/>
                  <a:pt x="148" y="841"/>
                  <a:pt x="0" y="0"/>
                </a:cubicBezTo>
                <a:lnTo>
                  <a:pt x="5640" y="1534"/>
                </a:lnTo>
                <a:cubicBezTo>
                  <a:pt x="10786" y="2919"/>
                  <a:pt x="14941" y="5492"/>
                  <a:pt x="17613" y="8955"/>
                </a:cubicBezTo>
                <a:cubicBezTo>
                  <a:pt x="18009" y="9450"/>
                  <a:pt x="18355" y="9944"/>
                  <a:pt x="18652" y="10489"/>
                </a:cubicBezTo>
                <a:lnTo>
                  <a:pt x="30724" y="31021"/>
                </a:lnTo>
                <a:cubicBezTo>
                  <a:pt x="33593" y="35721"/>
                  <a:pt x="34039" y="41361"/>
                  <a:pt x="32456" y="47150"/>
                </a:cubicBezTo>
                <a:cubicBezTo>
                  <a:pt x="30378" y="52988"/>
                  <a:pt x="26222" y="58925"/>
                  <a:pt x="20186" y="64119"/>
                </a:cubicBezTo>
                <a:lnTo>
                  <a:pt x="18504" y="65554"/>
                </a:lnTo>
                <a:cubicBezTo>
                  <a:pt x="14397" y="69116"/>
                  <a:pt x="8559" y="70897"/>
                  <a:pt x="3859" y="70205"/>
                </a:cubicBezTo>
                <a:cubicBezTo>
                  <a:pt x="3859" y="70155"/>
                  <a:pt x="3859" y="70106"/>
                  <a:pt x="3760" y="70056"/>
                </a:cubicBezTo>
                <a:cubicBezTo>
                  <a:pt x="3315" y="69512"/>
                  <a:pt x="3018" y="68869"/>
                  <a:pt x="2820" y="68176"/>
                </a:cubicBezTo>
                <a:cubicBezTo>
                  <a:pt x="3315" y="67879"/>
                  <a:pt x="3661" y="67879"/>
                  <a:pt x="3661" y="6787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5" name="צורה חופשית: צורה 624">
            <a:extLst>
              <a:ext uri="{FF2B5EF4-FFF2-40B4-BE49-F238E27FC236}">
                <a16:creationId xmlns:a16="http://schemas.microsoft.com/office/drawing/2014/main" id="{D6C81959-3326-9D7A-5387-4626440459D0}"/>
              </a:ext>
            </a:extLst>
          </p:cNvPr>
          <p:cNvSpPr/>
          <p:nvPr/>
        </p:nvSpPr>
        <p:spPr>
          <a:xfrm>
            <a:off x="3722397" y="618548"/>
            <a:ext cx="10919" cy="11358"/>
          </a:xfrm>
          <a:custGeom>
            <a:avLst/>
            <a:gdLst>
              <a:gd name="connsiteX0" fmla="*/ 1007 w 12039"/>
              <a:gd name="connsiteY0" fmla="*/ 3717 h 12523"/>
              <a:gd name="connsiteX1" fmla="*/ 1304 w 12039"/>
              <a:gd name="connsiteY1" fmla="*/ 10099 h 12523"/>
              <a:gd name="connsiteX2" fmla="*/ 7884 w 12039"/>
              <a:gd name="connsiteY2" fmla="*/ 12523 h 12523"/>
              <a:gd name="connsiteX3" fmla="*/ 12040 w 12039"/>
              <a:gd name="connsiteY3" fmla="*/ 4063 h 12523"/>
              <a:gd name="connsiteX4" fmla="*/ 6548 w 12039"/>
              <a:gd name="connsiteY4" fmla="*/ 204 h 12523"/>
              <a:gd name="connsiteX5" fmla="*/ 957 w 12039"/>
              <a:gd name="connsiteY5" fmla="*/ 3717 h 1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9" h="12523">
                <a:moveTo>
                  <a:pt x="1007" y="3717"/>
                </a:moveTo>
                <a:cubicBezTo>
                  <a:pt x="-428" y="6438"/>
                  <a:pt x="-329" y="9307"/>
                  <a:pt x="1304" y="10099"/>
                </a:cubicBezTo>
                <a:lnTo>
                  <a:pt x="7884" y="12523"/>
                </a:lnTo>
                <a:cubicBezTo>
                  <a:pt x="9417" y="9159"/>
                  <a:pt x="10258" y="7378"/>
                  <a:pt x="12040" y="4063"/>
                </a:cubicBezTo>
                <a:lnTo>
                  <a:pt x="6548" y="204"/>
                </a:lnTo>
                <a:cubicBezTo>
                  <a:pt x="4915" y="-588"/>
                  <a:pt x="2441" y="996"/>
                  <a:pt x="957" y="371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6" name="צורה חופשית: צורה 625">
            <a:extLst>
              <a:ext uri="{FF2B5EF4-FFF2-40B4-BE49-F238E27FC236}">
                <a16:creationId xmlns:a16="http://schemas.microsoft.com/office/drawing/2014/main" id="{B2DF9FE3-672E-ADA5-D48D-77AC893EC1BC}"/>
              </a:ext>
            </a:extLst>
          </p:cNvPr>
          <p:cNvSpPr/>
          <p:nvPr/>
        </p:nvSpPr>
        <p:spPr>
          <a:xfrm>
            <a:off x="3728860" y="622145"/>
            <a:ext cx="5480" cy="8367"/>
          </a:xfrm>
          <a:custGeom>
            <a:avLst/>
            <a:gdLst>
              <a:gd name="connsiteX0" fmla="*/ 3528 w 6042"/>
              <a:gd name="connsiteY0" fmla="*/ 47 h 9225"/>
              <a:gd name="connsiteX1" fmla="*/ 5903 w 6042"/>
              <a:gd name="connsiteY1" fmla="*/ 3857 h 9225"/>
              <a:gd name="connsiteX2" fmla="*/ 1747 w 6042"/>
              <a:gd name="connsiteY2" fmla="*/ 9200 h 9225"/>
              <a:gd name="connsiteX3" fmla="*/ 213 w 6042"/>
              <a:gd name="connsiteY3" fmla="*/ 4846 h 9225"/>
              <a:gd name="connsiteX4" fmla="*/ 3478 w 6042"/>
              <a:gd name="connsiteY4" fmla="*/ 47 h 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" h="9225">
                <a:moveTo>
                  <a:pt x="3528" y="47"/>
                </a:moveTo>
                <a:cubicBezTo>
                  <a:pt x="5111" y="-250"/>
                  <a:pt x="6496" y="839"/>
                  <a:pt x="5903" y="3857"/>
                </a:cubicBezTo>
                <a:cubicBezTo>
                  <a:pt x="5358" y="6875"/>
                  <a:pt x="3330" y="8953"/>
                  <a:pt x="1747" y="9200"/>
                </a:cubicBezTo>
                <a:cubicBezTo>
                  <a:pt x="163" y="9447"/>
                  <a:pt x="-331" y="7864"/>
                  <a:pt x="213" y="4846"/>
                </a:cubicBezTo>
                <a:cubicBezTo>
                  <a:pt x="757" y="1828"/>
                  <a:pt x="1945" y="344"/>
                  <a:pt x="3478" y="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7" name="צורה חופשית: צורה 626">
            <a:extLst>
              <a:ext uri="{FF2B5EF4-FFF2-40B4-BE49-F238E27FC236}">
                <a16:creationId xmlns:a16="http://schemas.microsoft.com/office/drawing/2014/main" id="{50C1087F-95C3-6D0F-B096-402CE70EABC0}"/>
              </a:ext>
            </a:extLst>
          </p:cNvPr>
          <p:cNvSpPr/>
          <p:nvPr/>
        </p:nvSpPr>
        <p:spPr>
          <a:xfrm>
            <a:off x="3730489" y="562012"/>
            <a:ext cx="38210" cy="68840"/>
          </a:xfrm>
          <a:custGeom>
            <a:avLst/>
            <a:gdLst>
              <a:gd name="connsiteX0" fmla="*/ 346 w 42127"/>
              <a:gd name="connsiteY0" fmla="*/ 69858 h 75898"/>
              <a:gd name="connsiteX1" fmla="*/ 2672 w 42127"/>
              <a:gd name="connsiteY1" fmla="*/ 68127 h 75898"/>
              <a:gd name="connsiteX2" fmla="*/ 4700 w 42127"/>
              <a:gd name="connsiteY2" fmla="*/ 68374 h 75898"/>
              <a:gd name="connsiteX3" fmla="*/ 5640 w 42127"/>
              <a:gd name="connsiteY3" fmla="*/ 68918 h 75898"/>
              <a:gd name="connsiteX4" fmla="*/ 13457 w 42127"/>
              <a:gd name="connsiteY4" fmla="*/ 68819 h 75898"/>
              <a:gd name="connsiteX5" fmla="*/ 15436 w 42127"/>
              <a:gd name="connsiteY5" fmla="*/ 67830 h 75898"/>
              <a:gd name="connsiteX6" fmla="*/ 32357 w 42127"/>
              <a:gd name="connsiteY6" fmla="*/ 42202 h 75898"/>
              <a:gd name="connsiteX7" fmla="*/ 26420 w 42127"/>
              <a:gd name="connsiteY7" fmla="*/ 19394 h 75898"/>
              <a:gd name="connsiteX8" fmla="*/ 18306 w 42127"/>
              <a:gd name="connsiteY8" fmla="*/ 9845 h 75898"/>
              <a:gd name="connsiteX9" fmla="*/ 15486 w 42127"/>
              <a:gd name="connsiteY9" fmla="*/ 8262 h 75898"/>
              <a:gd name="connsiteX10" fmla="*/ 16376 w 42127"/>
              <a:gd name="connsiteY10" fmla="*/ 0 h 75898"/>
              <a:gd name="connsiteX11" fmla="*/ 24935 w 42127"/>
              <a:gd name="connsiteY11" fmla="*/ 4898 h 75898"/>
              <a:gd name="connsiteX12" fmla="*/ 34929 w 42127"/>
              <a:gd name="connsiteY12" fmla="*/ 15585 h 75898"/>
              <a:gd name="connsiteX13" fmla="*/ 35523 w 42127"/>
              <a:gd name="connsiteY13" fmla="*/ 17415 h 75898"/>
              <a:gd name="connsiteX14" fmla="*/ 41460 w 42127"/>
              <a:gd name="connsiteY14" fmla="*/ 40223 h 75898"/>
              <a:gd name="connsiteX15" fmla="*/ 20037 w 42127"/>
              <a:gd name="connsiteY15" fmla="*/ 72629 h 75898"/>
              <a:gd name="connsiteX16" fmla="*/ 18058 w 42127"/>
              <a:gd name="connsiteY16" fmla="*/ 73569 h 75898"/>
              <a:gd name="connsiteX17" fmla="*/ 495 w 42127"/>
              <a:gd name="connsiteY17" fmla="*/ 74559 h 75898"/>
              <a:gd name="connsiteX18" fmla="*/ 396 w 42127"/>
              <a:gd name="connsiteY18" fmla="*/ 73520 h 75898"/>
              <a:gd name="connsiteX19" fmla="*/ 346 w 42127"/>
              <a:gd name="connsiteY19" fmla="*/ 69809 h 7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27" h="75898">
                <a:moveTo>
                  <a:pt x="346" y="69858"/>
                </a:moveTo>
                <a:cubicBezTo>
                  <a:pt x="1088" y="69265"/>
                  <a:pt x="1880" y="68671"/>
                  <a:pt x="2672" y="68127"/>
                </a:cubicBezTo>
                <a:cubicBezTo>
                  <a:pt x="3958" y="67978"/>
                  <a:pt x="4700" y="68374"/>
                  <a:pt x="4700" y="68374"/>
                </a:cubicBezTo>
                <a:lnTo>
                  <a:pt x="5640" y="68918"/>
                </a:lnTo>
                <a:cubicBezTo>
                  <a:pt x="7669" y="70106"/>
                  <a:pt x="10884" y="70056"/>
                  <a:pt x="13457" y="68819"/>
                </a:cubicBezTo>
                <a:lnTo>
                  <a:pt x="15436" y="67830"/>
                </a:lnTo>
                <a:cubicBezTo>
                  <a:pt x="28102" y="61695"/>
                  <a:pt x="34880" y="51404"/>
                  <a:pt x="32357" y="42202"/>
                </a:cubicBezTo>
                <a:lnTo>
                  <a:pt x="26420" y="19394"/>
                </a:lnTo>
                <a:cubicBezTo>
                  <a:pt x="25331" y="15585"/>
                  <a:pt x="22561" y="12270"/>
                  <a:pt x="18306" y="9845"/>
                </a:cubicBezTo>
                <a:lnTo>
                  <a:pt x="15486" y="8262"/>
                </a:lnTo>
                <a:cubicBezTo>
                  <a:pt x="16228" y="5739"/>
                  <a:pt x="16525" y="2919"/>
                  <a:pt x="16376" y="0"/>
                </a:cubicBezTo>
                <a:lnTo>
                  <a:pt x="24935" y="4898"/>
                </a:lnTo>
                <a:cubicBezTo>
                  <a:pt x="29784" y="7669"/>
                  <a:pt x="33247" y="11330"/>
                  <a:pt x="34929" y="15585"/>
                </a:cubicBezTo>
                <a:cubicBezTo>
                  <a:pt x="35177" y="16178"/>
                  <a:pt x="35375" y="16821"/>
                  <a:pt x="35523" y="17415"/>
                </a:cubicBezTo>
                <a:lnTo>
                  <a:pt x="41460" y="40223"/>
                </a:lnTo>
                <a:cubicBezTo>
                  <a:pt x="44676" y="51850"/>
                  <a:pt x="36067" y="64911"/>
                  <a:pt x="20037" y="72629"/>
                </a:cubicBezTo>
                <a:lnTo>
                  <a:pt x="18058" y="73569"/>
                </a:lnTo>
                <a:cubicBezTo>
                  <a:pt x="12418" y="76290"/>
                  <a:pt x="5492" y="76637"/>
                  <a:pt x="495" y="74559"/>
                </a:cubicBezTo>
                <a:cubicBezTo>
                  <a:pt x="544" y="74212"/>
                  <a:pt x="544" y="73866"/>
                  <a:pt x="396" y="73520"/>
                </a:cubicBezTo>
                <a:cubicBezTo>
                  <a:pt x="-148" y="72332"/>
                  <a:pt x="-99" y="71046"/>
                  <a:pt x="346" y="6980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8" name="צורה חופשית: צורה 627">
            <a:extLst>
              <a:ext uri="{FF2B5EF4-FFF2-40B4-BE49-F238E27FC236}">
                <a16:creationId xmlns:a16="http://schemas.microsoft.com/office/drawing/2014/main" id="{22E4B831-DE1E-CF11-E20A-82BB5E58A547}"/>
              </a:ext>
            </a:extLst>
          </p:cNvPr>
          <p:cNvSpPr/>
          <p:nvPr/>
        </p:nvSpPr>
        <p:spPr>
          <a:xfrm>
            <a:off x="3730848" y="622098"/>
            <a:ext cx="16469" cy="4863"/>
          </a:xfrm>
          <a:custGeom>
            <a:avLst/>
            <a:gdLst>
              <a:gd name="connsiteX0" fmla="*/ 0 w 18157"/>
              <a:gd name="connsiteY0" fmla="*/ 3612 h 5362"/>
              <a:gd name="connsiteX1" fmla="*/ 0 w 18157"/>
              <a:gd name="connsiteY1" fmla="*/ 3661 h 5362"/>
              <a:gd name="connsiteX2" fmla="*/ 1583 w 18157"/>
              <a:gd name="connsiteY2" fmla="*/ 3958 h 5362"/>
              <a:gd name="connsiteX3" fmla="*/ 2523 w 18157"/>
              <a:gd name="connsiteY3" fmla="*/ 4502 h 5362"/>
              <a:gd name="connsiteX4" fmla="*/ 10340 w 18157"/>
              <a:gd name="connsiteY4" fmla="*/ 4403 h 5362"/>
              <a:gd name="connsiteX5" fmla="*/ 12319 w 18157"/>
              <a:gd name="connsiteY5" fmla="*/ 3414 h 5362"/>
              <a:gd name="connsiteX6" fmla="*/ 18157 w 18157"/>
              <a:gd name="connsiteY6" fmla="*/ 0 h 5362"/>
              <a:gd name="connsiteX7" fmla="*/ 15090 w 18157"/>
              <a:gd name="connsiteY7" fmla="*/ 1633 h 5362"/>
              <a:gd name="connsiteX8" fmla="*/ 13111 w 18157"/>
              <a:gd name="connsiteY8" fmla="*/ 2573 h 5362"/>
              <a:gd name="connsiteX9" fmla="*/ 5294 w 18157"/>
              <a:gd name="connsiteY9" fmla="*/ 2672 h 5362"/>
              <a:gd name="connsiteX10" fmla="*/ 4354 w 18157"/>
              <a:gd name="connsiteY10" fmla="*/ 2127 h 5362"/>
              <a:gd name="connsiteX11" fmla="*/ 2325 w 18157"/>
              <a:gd name="connsiteY11" fmla="*/ 1880 h 5362"/>
              <a:gd name="connsiteX12" fmla="*/ 0 w 18157"/>
              <a:gd name="connsiteY12" fmla="*/ 3562 h 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57" h="5362">
                <a:moveTo>
                  <a:pt x="0" y="3612"/>
                </a:moveTo>
                <a:cubicBezTo>
                  <a:pt x="0" y="3612"/>
                  <a:pt x="0" y="3612"/>
                  <a:pt x="0" y="3661"/>
                </a:cubicBezTo>
                <a:cubicBezTo>
                  <a:pt x="990" y="3661"/>
                  <a:pt x="1583" y="3958"/>
                  <a:pt x="1583" y="3958"/>
                </a:cubicBezTo>
                <a:lnTo>
                  <a:pt x="2523" y="4502"/>
                </a:lnTo>
                <a:cubicBezTo>
                  <a:pt x="4552" y="5690"/>
                  <a:pt x="7768" y="5640"/>
                  <a:pt x="10340" y="4403"/>
                </a:cubicBezTo>
                <a:lnTo>
                  <a:pt x="12319" y="3414"/>
                </a:lnTo>
                <a:cubicBezTo>
                  <a:pt x="14447" y="2375"/>
                  <a:pt x="16376" y="1237"/>
                  <a:pt x="18157" y="0"/>
                </a:cubicBezTo>
                <a:cubicBezTo>
                  <a:pt x="17168" y="594"/>
                  <a:pt x="16178" y="1138"/>
                  <a:pt x="15090" y="1633"/>
                </a:cubicBezTo>
                <a:lnTo>
                  <a:pt x="13111" y="2573"/>
                </a:lnTo>
                <a:cubicBezTo>
                  <a:pt x="10588" y="3810"/>
                  <a:pt x="7372" y="3859"/>
                  <a:pt x="5294" y="2672"/>
                </a:cubicBezTo>
                <a:lnTo>
                  <a:pt x="4354" y="2127"/>
                </a:lnTo>
                <a:cubicBezTo>
                  <a:pt x="4354" y="2127"/>
                  <a:pt x="3612" y="1732"/>
                  <a:pt x="2325" y="1880"/>
                </a:cubicBezTo>
                <a:cubicBezTo>
                  <a:pt x="1534" y="2424"/>
                  <a:pt x="742" y="2969"/>
                  <a:pt x="0" y="356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29" name="צורה חופשית: צורה 628">
            <a:extLst>
              <a:ext uri="{FF2B5EF4-FFF2-40B4-BE49-F238E27FC236}">
                <a16:creationId xmlns:a16="http://schemas.microsoft.com/office/drawing/2014/main" id="{9BB95D17-6B08-A4E9-DC95-DD30765F0C4C}"/>
              </a:ext>
            </a:extLst>
          </p:cNvPr>
          <p:cNvSpPr/>
          <p:nvPr/>
        </p:nvSpPr>
        <p:spPr>
          <a:xfrm>
            <a:off x="3730489" y="566634"/>
            <a:ext cx="34309" cy="63307"/>
          </a:xfrm>
          <a:custGeom>
            <a:avLst/>
            <a:gdLst>
              <a:gd name="connsiteX0" fmla="*/ 940 w 37827"/>
              <a:gd name="connsiteY0" fmla="*/ 66346 h 69797"/>
              <a:gd name="connsiteX1" fmla="*/ 1930 w 37827"/>
              <a:gd name="connsiteY1" fmla="*/ 66890 h 69797"/>
              <a:gd name="connsiteX2" fmla="*/ 12171 w 37827"/>
              <a:gd name="connsiteY2" fmla="*/ 66742 h 69797"/>
              <a:gd name="connsiteX3" fmla="*/ 14150 w 37827"/>
              <a:gd name="connsiteY3" fmla="*/ 65752 h 69797"/>
              <a:gd name="connsiteX4" fmla="*/ 29635 w 37827"/>
              <a:gd name="connsiteY4" fmla="*/ 52542 h 69797"/>
              <a:gd name="connsiteX5" fmla="*/ 33099 w 37827"/>
              <a:gd name="connsiteY5" fmla="*/ 37007 h 69797"/>
              <a:gd name="connsiteX6" fmla="*/ 27162 w 37827"/>
              <a:gd name="connsiteY6" fmla="*/ 14199 h 69797"/>
              <a:gd name="connsiteX7" fmla="*/ 26667 w 37827"/>
              <a:gd name="connsiteY7" fmla="*/ 12715 h 69797"/>
              <a:gd name="connsiteX8" fmla="*/ 18504 w 37827"/>
              <a:gd name="connsiteY8" fmla="*/ 4007 h 69797"/>
              <a:gd name="connsiteX9" fmla="*/ 15684 w 37827"/>
              <a:gd name="connsiteY9" fmla="*/ 2424 h 69797"/>
              <a:gd name="connsiteX10" fmla="*/ 16129 w 37827"/>
              <a:gd name="connsiteY10" fmla="*/ 0 h 69797"/>
              <a:gd name="connsiteX11" fmla="*/ 21175 w 37827"/>
              <a:gd name="connsiteY11" fmla="*/ 2870 h 69797"/>
              <a:gd name="connsiteX12" fmla="*/ 30674 w 37827"/>
              <a:gd name="connsiteY12" fmla="*/ 13012 h 69797"/>
              <a:gd name="connsiteX13" fmla="*/ 31268 w 37827"/>
              <a:gd name="connsiteY13" fmla="*/ 14743 h 69797"/>
              <a:gd name="connsiteX14" fmla="*/ 37205 w 37827"/>
              <a:gd name="connsiteY14" fmla="*/ 37551 h 69797"/>
              <a:gd name="connsiteX15" fmla="*/ 34385 w 37827"/>
              <a:gd name="connsiteY15" fmla="*/ 53532 h 69797"/>
              <a:gd name="connsiteX16" fmla="*/ 17811 w 37827"/>
              <a:gd name="connsiteY16" fmla="*/ 66840 h 69797"/>
              <a:gd name="connsiteX17" fmla="*/ 15832 w 37827"/>
              <a:gd name="connsiteY17" fmla="*/ 67780 h 69797"/>
              <a:gd name="connsiteX18" fmla="*/ 396 w 37827"/>
              <a:gd name="connsiteY18" fmla="*/ 68572 h 69797"/>
              <a:gd name="connsiteX19" fmla="*/ 396 w 37827"/>
              <a:gd name="connsiteY19" fmla="*/ 68424 h 69797"/>
              <a:gd name="connsiteX20" fmla="*/ 0 w 37827"/>
              <a:gd name="connsiteY20" fmla="*/ 66346 h 69797"/>
              <a:gd name="connsiteX21" fmla="*/ 891 w 37827"/>
              <a:gd name="connsiteY21" fmla="*/ 66247 h 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27" h="69797">
                <a:moveTo>
                  <a:pt x="940" y="66346"/>
                </a:moveTo>
                <a:lnTo>
                  <a:pt x="1930" y="66890"/>
                </a:lnTo>
                <a:cubicBezTo>
                  <a:pt x="4651" y="68424"/>
                  <a:pt x="8856" y="68374"/>
                  <a:pt x="12171" y="66742"/>
                </a:cubicBezTo>
                <a:lnTo>
                  <a:pt x="14150" y="65752"/>
                </a:lnTo>
                <a:cubicBezTo>
                  <a:pt x="21274" y="62338"/>
                  <a:pt x="26568" y="57638"/>
                  <a:pt x="29635" y="52542"/>
                </a:cubicBezTo>
                <a:cubicBezTo>
                  <a:pt x="33148" y="47595"/>
                  <a:pt x="34533" y="42153"/>
                  <a:pt x="33099" y="37007"/>
                </a:cubicBezTo>
                <a:lnTo>
                  <a:pt x="27162" y="14199"/>
                </a:lnTo>
                <a:cubicBezTo>
                  <a:pt x="27013" y="13705"/>
                  <a:pt x="26865" y="13210"/>
                  <a:pt x="26667" y="12715"/>
                </a:cubicBezTo>
                <a:cubicBezTo>
                  <a:pt x="25282" y="9252"/>
                  <a:pt x="22462" y="6234"/>
                  <a:pt x="18504" y="4007"/>
                </a:cubicBezTo>
                <a:lnTo>
                  <a:pt x="15684" y="2424"/>
                </a:lnTo>
                <a:cubicBezTo>
                  <a:pt x="15881" y="1633"/>
                  <a:pt x="16030" y="841"/>
                  <a:pt x="16129" y="0"/>
                </a:cubicBezTo>
                <a:lnTo>
                  <a:pt x="21175" y="2870"/>
                </a:lnTo>
                <a:cubicBezTo>
                  <a:pt x="25776" y="5492"/>
                  <a:pt x="29042" y="9004"/>
                  <a:pt x="30674" y="13012"/>
                </a:cubicBezTo>
                <a:cubicBezTo>
                  <a:pt x="30922" y="13606"/>
                  <a:pt x="31120" y="14150"/>
                  <a:pt x="31268" y="14743"/>
                </a:cubicBezTo>
                <a:lnTo>
                  <a:pt x="37205" y="37551"/>
                </a:lnTo>
                <a:cubicBezTo>
                  <a:pt x="38640" y="42796"/>
                  <a:pt x="37551" y="48337"/>
                  <a:pt x="34385" y="53532"/>
                </a:cubicBezTo>
                <a:cubicBezTo>
                  <a:pt x="30773" y="58677"/>
                  <a:pt x="25133" y="63328"/>
                  <a:pt x="17811" y="66840"/>
                </a:cubicBezTo>
                <a:lnTo>
                  <a:pt x="15832" y="67780"/>
                </a:lnTo>
                <a:cubicBezTo>
                  <a:pt x="10884" y="70155"/>
                  <a:pt x="4799" y="70452"/>
                  <a:pt x="396" y="68572"/>
                </a:cubicBezTo>
                <a:cubicBezTo>
                  <a:pt x="396" y="68523"/>
                  <a:pt x="396" y="68473"/>
                  <a:pt x="396" y="68424"/>
                </a:cubicBezTo>
                <a:cubicBezTo>
                  <a:pt x="99" y="67780"/>
                  <a:pt x="0" y="67088"/>
                  <a:pt x="0" y="66346"/>
                </a:cubicBezTo>
                <a:cubicBezTo>
                  <a:pt x="594" y="66197"/>
                  <a:pt x="891" y="66247"/>
                  <a:pt x="891" y="662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0" name="צורה חופשית: צורה 629">
            <a:extLst>
              <a:ext uri="{FF2B5EF4-FFF2-40B4-BE49-F238E27FC236}">
                <a16:creationId xmlns:a16="http://schemas.microsoft.com/office/drawing/2014/main" id="{335E635C-72CA-1F97-5CA9-3BAB4D394063}"/>
              </a:ext>
            </a:extLst>
          </p:cNvPr>
          <p:cNvSpPr/>
          <p:nvPr/>
        </p:nvSpPr>
        <p:spPr>
          <a:xfrm>
            <a:off x="3697507" y="560217"/>
            <a:ext cx="61074" cy="47477"/>
          </a:xfrm>
          <a:custGeom>
            <a:avLst/>
            <a:gdLst>
              <a:gd name="connsiteX0" fmla="*/ 53284 w 67335"/>
              <a:gd name="connsiteY0" fmla="*/ 2375 h 52344"/>
              <a:gd name="connsiteX1" fmla="*/ 55362 w 67335"/>
              <a:gd name="connsiteY1" fmla="*/ 3908 h 52344"/>
              <a:gd name="connsiteX2" fmla="*/ 59370 w 67335"/>
              <a:gd name="connsiteY2" fmla="*/ 7718 h 52344"/>
              <a:gd name="connsiteX3" fmla="*/ 67335 w 67335"/>
              <a:gd name="connsiteY3" fmla="*/ 18108 h 52344"/>
              <a:gd name="connsiteX4" fmla="*/ 18949 w 67335"/>
              <a:gd name="connsiteY4" fmla="*/ 50514 h 52344"/>
              <a:gd name="connsiteX5" fmla="*/ 4304 w 67335"/>
              <a:gd name="connsiteY5" fmla="*/ 52344 h 52344"/>
              <a:gd name="connsiteX6" fmla="*/ 0 w 67335"/>
              <a:gd name="connsiteY6" fmla="*/ 33247 h 52344"/>
              <a:gd name="connsiteX7" fmla="*/ 16129 w 67335"/>
              <a:gd name="connsiteY7" fmla="*/ 30724 h 52344"/>
              <a:gd name="connsiteX8" fmla="*/ 43785 w 67335"/>
              <a:gd name="connsiteY8" fmla="*/ 20433 h 52344"/>
              <a:gd name="connsiteX9" fmla="*/ 50167 w 67335"/>
              <a:gd name="connsiteY9" fmla="*/ 14645 h 52344"/>
              <a:gd name="connsiteX10" fmla="*/ 50860 w 67335"/>
              <a:gd name="connsiteY10" fmla="*/ 8411 h 52344"/>
              <a:gd name="connsiteX11" fmla="*/ 50316 w 67335"/>
              <a:gd name="connsiteY11" fmla="*/ 4849 h 52344"/>
              <a:gd name="connsiteX12" fmla="*/ 50316 w 67335"/>
              <a:gd name="connsiteY12" fmla="*/ 0 h 52344"/>
              <a:gd name="connsiteX13" fmla="*/ 53383 w 67335"/>
              <a:gd name="connsiteY13" fmla="*/ 2375 h 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335" h="52344">
                <a:moveTo>
                  <a:pt x="53284" y="2375"/>
                </a:moveTo>
                <a:cubicBezTo>
                  <a:pt x="53928" y="2919"/>
                  <a:pt x="54620" y="3463"/>
                  <a:pt x="55362" y="3908"/>
                </a:cubicBezTo>
                <a:cubicBezTo>
                  <a:pt x="56896" y="4849"/>
                  <a:pt x="58182" y="6432"/>
                  <a:pt x="59370" y="7718"/>
                </a:cubicBezTo>
                <a:cubicBezTo>
                  <a:pt x="63328" y="12072"/>
                  <a:pt x="67335" y="18108"/>
                  <a:pt x="67335" y="18108"/>
                </a:cubicBezTo>
                <a:cubicBezTo>
                  <a:pt x="67335" y="18108"/>
                  <a:pt x="57045" y="42746"/>
                  <a:pt x="18949" y="50514"/>
                </a:cubicBezTo>
                <a:lnTo>
                  <a:pt x="4304" y="52344"/>
                </a:lnTo>
                <a:lnTo>
                  <a:pt x="0" y="33247"/>
                </a:lnTo>
                <a:cubicBezTo>
                  <a:pt x="5393" y="32802"/>
                  <a:pt x="10835" y="31862"/>
                  <a:pt x="16129" y="30724"/>
                </a:cubicBezTo>
                <a:cubicBezTo>
                  <a:pt x="25677" y="28695"/>
                  <a:pt x="35671" y="25875"/>
                  <a:pt x="43785" y="20433"/>
                </a:cubicBezTo>
                <a:cubicBezTo>
                  <a:pt x="46160" y="18850"/>
                  <a:pt x="48436" y="16920"/>
                  <a:pt x="50167" y="14645"/>
                </a:cubicBezTo>
                <a:cubicBezTo>
                  <a:pt x="51454" y="12913"/>
                  <a:pt x="51009" y="10489"/>
                  <a:pt x="50860" y="8411"/>
                </a:cubicBezTo>
                <a:cubicBezTo>
                  <a:pt x="50811" y="7124"/>
                  <a:pt x="50464" y="6036"/>
                  <a:pt x="50316" y="4849"/>
                </a:cubicBezTo>
                <a:cubicBezTo>
                  <a:pt x="50069" y="3315"/>
                  <a:pt x="50316" y="1583"/>
                  <a:pt x="50316" y="0"/>
                </a:cubicBezTo>
                <a:cubicBezTo>
                  <a:pt x="51454" y="693"/>
                  <a:pt x="52394" y="1534"/>
                  <a:pt x="53383" y="237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1" name="צורה חופשית: צורה 630">
            <a:extLst>
              <a:ext uri="{FF2B5EF4-FFF2-40B4-BE49-F238E27FC236}">
                <a16:creationId xmlns:a16="http://schemas.microsoft.com/office/drawing/2014/main" id="{75219CAB-216B-BA01-6DB6-9DCC554108F4}"/>
              </a:ext>
            </a:extLst>
          </p:cNvPr>
          <p:cNvSpPr/>
          <p:nvPr/>
        </p:nvSpPr>
        <p:spPr>
          <a:xfrm>
            <a:off x="3668741" y="640870"/>
            <a:ext cx="25940" cy="43992"/>
          </a:xfrm>
          <a:custGeom>
            <a:avLst/>
            <a:gdLst>
              <a:gd name="connsiteX0" fmla="*/ 28598 w 28599"/>
              <a:gd name="connsiteY0" fmla="*/ 12946 h 48502"/>
              <a:gd name="connsiteX1" fmla="*/ 28103 w 28599"/>
              <a:gd name="connsiteY1" fmla="*/ 46935 h 48502"/>
              <a:gd name="connsiteX2" fmla="*/ 25036 w 28599"/>
              <a:gd name="connsiteY2" fmla="*/ 48321 h 48502"/>
              <a:gd name="connsiteX3" fmla="*/ 2772 w 28599"/>
              <a:gd name="connsiteY3" fmla="*/ 39168 h 48502"/>
              <a:gd name="connsiteX4" fmla="*/ 2 w 28599"/>
              <a:gd name="connsiteY4" fmla="*/ 35556 h 48502"/>
              <a:gd name="connsiteX5" fmla="*/ 496 w 28599"/>
              <a:gd name="connsiteY5" fmla="*/ 1567 h 48502"/>
              <a:gd name="connsiteX6" fmla="*/ 3564 w 28599"/>
              <a:gd name="connsiteY6" fmla="*/ 182 h 48502"/>
              <a:gd name="connsiteX7" fmla="*/ 25827 w 28599"/>
              <a:gd name="connsiteY7" fmla="*/ 9334 h 48502"/>
              <a:gd name="connsiteX8" fmla="*/ 28598 w 28599"/>
              <a:gd name="connsiteY8" fmla="*/ 12946 h 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9" h="48502">
                <a:moveTo>
                  <a:pt x="28598" y="12946"/>
                </a:moveTo>
                <a:lnTo>
                  <a:pt x="28103" y="46935"/>
                </a:lnTo>
                <a:cubicBezTo>
                  <a:pt x="28103" y="48123"/>
                  <a:pt x="26372" y="48865"/>
                  <a:pt x="25036" y="48321"/>
                </a:cubicBezTo>
                <a:lnTo>
                  <a:pt x="2772" y="39168"/>
                </a:lnTo>
                <a:cubicBezTo>
                  <a:pt x="1041" y="38426"/>
                  <a:pt x="-48" y="37090"/>
                  <a:pt x="2" y="35556"/>
                </a:cubicBezTo>
                <a:lnTo>
                  <a:pt x="496" y="1567"/>
                </a:lnTo>
                <a:cubicBezTo>
                  <a:pt x="496" y="380"/>
                  <a:pt x="2228" y="-363"/>
                  <a:pt x="3564" y="182"/>
                </a:cubicBezTo>
                <a:lnTo>
                  <a:pt x="25827" y="9334"/>
                </a:lnTo>
                <a:cubicBezTo>
                  <a:pt x="27559" y="10077"/>
                  <a:pt x="28648" y="11412"/>
                  <a:pt x="28598" y="1294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2" name="צורה חופשית: צורה 631">
            <a:extLst>
              <a:ext uri="{FF2B5EF4-FFF2-40B4-BE49-F238E27FC236}">
                <a16:creationId xmlns:a16="http://schemas.microsoft.com/office/drawing/2014/main" id="{D6814F5B-D6A9-EA15-3132-C7FC68CDCF09}"/>
              </a:ext>
            </a:extLst>
          </p:cNvPr>
          <p:cNvSpPr/>
          <p:nvPr/>
        </p:nvSpPr>
        <p:spPr>
          <a:xfrm>
            <a:off x="3674711" y="647706"/>
            <a:ext cx="13911" cy="17440"/>
          </a:xfrm>
          <a:custGeom>
            <a:avLst/>
            <a:gdLst>
              <a:gd name="connsiteX0" fmla="*/ 148 w 15337"/>
              <a:gd name="connsiteY0" fmla="*/ 1748 h 19228"/>
              <a:gd name="connsiteX1" fmla="*/ 0 w 15337"/>
              <a:gd name="connsiteY1" fmla="*/ 11742 h 19228"/>
              <a:gd name="connsiteX2" fmla="*/ 2721 w 15337"/>
              <a:gd name="connsiteY2" fmla="*/ 15304 h 19228"/>
              <a:gd name="connsiteX3" fmla="*/ 11775 w 15337"/>
              <a:gd name="connsiteY3" fmla="*/ 19015 h 19228"/>
              <a:gd name="connsiteX4" fmla="*/ 15189 w 15337"/>
              <a:gd name="connsiteY4" fmla="*/ 17481 h 19228"/>
              <a:gd name="connsiteX5" fmla="*/ 15337 w 15337"/>
              <a:gd name="connsiteY5" fmla="*/ 7487 h 19228"/>
              <a:gd name="connsiteX6" fmla="*/ 12616 w 15337"/>
              <a:gd name="connsiteY6" fmla="*/ 3925 h 19228"/>
              <a:gd name="connsiteX7" fmla="*/ 3562 w 15337"/>
              <a:gd name="connsiteY7" fmla="*/ 214 h 19228"/>
              <a:gd name="connsiteX8" fmla="*/ 148 w 15337"/>
              <a:gd name="connsiteY8" fmla="*/ 1748 h 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" h="19228">
                <a:moveTo>
                  <a:pt x="148" y="1748"/>
                </a:moveTo>
                <a:lnTo>
                  <a:pt x="0" y="11742"/>
                </a:lnTo>
                <a:cubicBezTo>
                  <a:pt x="0" y="13226"/>
                  <a:pt x="1039" y="14562"/>
                  <a:pt x="2721" y="15304"/>
                </a:cubicBezTo>
                <a:lnTo>
                  <a:pt x="11775" y="19015"/>
                </a:lnTo>
                <a:cubicBezTo>
                  <a:pt x="13259" y="19658"/>
                  <a:pt x="15189" y="18767"/>
                  <a:pt x="15189" y="17481"/>
                </a:cubicBezTo>
                <a:lnTo>
                  <a:pt x="15337" y="7487"/>
                </a:lnTo>
                <a:cubicBezTo>
                  <a:pt x="15337" y="6003"/>
                  <a:pt x="14298" y="4667"/>
                  <a:pt x="12616" y="3925"/>
                </a:cubicBezTo>
                <a:lnTo>
                  <a:pt x="3562" y="214"/>
                </a:lnTo>
                <a:cubicBezTo>
                  <a:pt x="2078" y="-429"/>
                  <a:pt x="148" y="462"/>
                  <a:pt x="148" y="174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3" name="צורה חופשית: צורה 632">
            <a:extLst>
              <a:ext uri="{FF2B5EF4-FFF2-40B4-BE49-F238E27FC236}">
                <a16:creationId xmlns:a16="http://schemas.microsoft.com/office/drawing/2014/main" id="{FB0042E4-7745-EA23-1349-4C5565A9B07B}"/>
              </a:ext>
            </a:extLst>
          </p:cNvPr>
          <p:cNvSpPr/>
          <p:nvPr/>
        </p:nvSpPr>
        <p:spPr>
          <a:xfrm>
            <a:off x="3715321" y="754507"/>
            <a:ext cx="34651" cy="26455"/>
          </a:xfrm>
          <a:custGeom>
            <a:avLst/>
            <a:gdLst>
              <a:gd name="connsiteX0" fmla="*/ 3662 w 38204"/>
              <a:gd name="connsiteY0" fmla="*/ 3629 h 29167"/>
              <a:gd name="connsiteX1" fmla="*/ 15882 w 38204"/>
              <a:gd name="connsiteY1" fmla="*/ 2095 h 29167"/>
              <a:gd name="connsiteX2" fmla="*/ 28152 w 38204"/>
              <a:gd name="connsiteY2" fmla="*/ 413 h 29167"/>
              <a:gd name="connsiteX3" fmla="*/ 37948 w 38204"/>
              <a:gd name="connsiteY3" fmla="*/ 2491 h 29167"/>
              <a:gd name="connsiteX4" fmla="*/ 37701 w 38204"/>
              <a:gd name="connsiteY4" fmla="*/ 7438 h 29167"/>
              <a:gd name="connsiteX5" fmla="*/ 35277 w 38204"/>
              <a:gd name="connsiteY5" fmla="*/ 10902 h 29167"/>
              <a:gd name="connsiteX6" fmla="*/ 34485 w 38204"/>
              <a:gd name="connsiteY6" fmla="*/ 12534 h 29167"/>
              <a:gd name="connsiteX7" fmla="*/ 34337 w 38204"/>
              <a:gd name="connsiteY7" fmla="*/ 14958 h 29167"/>
              <a:gd name="connsiteX8" fmla="*/ 33990 w 38204"/>
              <a:gd name="connsiteY8" fmla="*/ 20500 h 29167"/>
              <a:gd name="connsiteX9" fmla="*/ 31714 w 38204"/>
              <a:gd name="connsiteY9" fmla="*/ 23072 h 29167"/>
              <a:gd name="connsiteX10" fmla="*/ 23353 w 38204"/>
              <a:gd name="connsiteY10" fmla="*/ 24111 h 29167"/>
              <a:gd name="connsiteX11" fmla="*/ 15783 w 38204"/>
              <a:gd name="connsiteY11" fmla="*/ 25051 h 29167"/>
              <a:gd name="connsiteX12" fmla="*/ 12023 w 38204"/>
              <a:gd name="connsiteY12" fmla="*/ 25546 h 29167"/>
              <a:gd name="connsiteX13" fmla="*/ 8857 w 38204"/>
              <a:gd name="connsiteY13" fmla="*/ 26090 h 29167"/>
              <a:gd name="connsiteX14" fmla="*/ 7422 w 38204"/>
              <a:gd name="connsiteY14" fmla="*/ 27575 h 29167"/>
              <a:gd name="connsiteX15" fmla="*/ 4602 w 38204"/>
              <a:gd name="connsiteY15" fmla="*/ 29158 h 29167"/>
              <a:gd name="connsiteX16" fmla="*/ 397 w 38204"/>
              <a:gd name="connsiteY16" fmla="*/ 26239 h 29167"/>
              <a:gd name="connsiteX17" fmla="*/ 397 w 38204"/>
              <a:gd name="connsiteY17" fmla="*/ 20599 h 29167"/>
              <a:gd name="connsiteX18" fmla="*/ 1040 w 38204"/>
              <a:gd name="connsiteY18" fmla="*/ 10951 h 29167"/>
              <a:gd name="connsiteX19" fmla="*/ 1337 w 38204"/>
              <a:gd name="connsiteY19" fmla="*/ 6251 h 29167"/>
              <a:gd name="connsiteX20" fmla="*/ 3613 w 38204"/>
              <a:gd name="connsiteY20" fmla="*/ 3678 h 2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04" h="29167">
                <a:moveTo>
                  <a:pt x="3662" y="3629"/>
                </a:moveTo>
                <a:cubicBezTo>
                  <a:pt x="7719" y="3134"/>
                  <a:pt x="11825" y="2590"/>
                  <a:pt x="15882" y="2095"/>
                </a:cubicBezTo>
                <a:cubicBezTo>
                  <a:pt x="19989" y="1600"/>
                  <a:pt x="24046" y="759"/>
                  <a:pt x="28152" y="413"/>
                </a:cubicBezTo>
                <a:cubicBezTo>
                  <a:pt x="31022" y="116"/>
                  <a:pt x="36662" y="-1022"/>
                  <a:pt x="37948" y="2491"/>
                </a:cubicBezTo>
                <a:cubicBezTo>
                  <a:pt x="38443" y="3876"/>
                  <a:pt x="38146" y="6053"/>
                  <a:pt x="37701" y="7438"/>
                </a:cubicBezTo>
                <a:cubicBezTo>
                  <a:pt x="37256" y="8824"/>
                  <a:pt x="36464" y="9961"/>
                  <a:pt x="35277" y="10902"/>
                </a:cubicBezTo>
                <a:cubicBezTo>
                  <a:pt x="34534" y="11495"/>
                  <a:pt x="34534" y="11594"/>
                  <a:pt x="34485" y="12534"/>
                </a:cubicBezTo>
                <a:cubicBezTo>
                  <a:pt x="34435" y="13326"/>
                  <a:pt x="34386" y="14117"/>
                  <a:pt x="34337" y="14958"/>
                </a:cubicBezTo>
                <a:cubicBezTo>
                  <a:pt x="34238" y="16789"/>
                  <a:pt x="34089" y="18669"/>
                  <a:pt x="33990" y="20500"/>
                </a:cubicBezTo>
                <a:cubicBezTo>
                  <a:pt x="33891" y="21934"/>
                  <a:pt x="33050" y="22924"/>
                  <a:pt x="31714" y="23072"/>
                </a:cubicBezTo>
                <a:cubicBezTo>
                  <a:pt x="28944" y="23419"/>
                  <a:pt x="26173" y="23765"/>
                  <a:pt x="23353" y="24111"/>
                </a:cubicBezTo>
                <a:cubicBezTo>
                  <a:pt x="20830" y="24408"/>
                  <a:pt x="18307" y="24754"/>
                  <a:pt x="15783" y="25051"/>
                </a:cubicBezTo>
                <a:cubicBezTo>
                  <a:pt x="14547" y="25200"/>
                  <a:pt x="13260" y="25348"/>
                  <a:pt x="12023" y="25546"/>
                </a:cubicBezTo>
                <a:cubicBezTo>
                  <a:pt x="10984" y="25694"/>
                  <a:pt x="9797" y="25645"/>
                  <a:pt x="8857" y="26090"/>
                </a:cubicBezTo>
                <a:cubicBezTo>
                  <a:pt x="8115" y="26437"/>
                  <a:pt x="7867" y="26981"/>
                  <a:pt x="7422" y="27575"/>
                </a:cubicBezTo>
                <a:cubicBezTo>
                  <a:pt x="6779" y="28465"/>
                  <a:pt x="5740" y="29108"/>
                  <a:pt x="4602" y="29158"/>
                </a:cubicBezTo>
                <a:cubicBezTo>
                  <a:pt x="2722" y="29306"/>
                  <a:pt x="1238" y="27673"/>
                  <a:pt x="397" y="26239"/>
                </a:cubicBezTo>
                <a:cubicBezTo>
                  <a:pt x="-444" y="24705"/>
                  <a:pt x="298" y="22281"/>
                  <a:pt x="397" y="20599"/>
                </a:cubicBezTo>
                <a:cubicBezTo>
                  <a:pt x="595" y="17383"/>
                  <a:pt x="793" y="14167"/>
                  <a:pt x="1040" y="10951"/>
                </a:cubicBezTo>
                <a:cubicBezTo>
                  <a:pt x="1139" y="9368"/>
                  <a:pt x="1238" y="7834"/>
                  <a:pt x="1337" y="6251"/>
                </a:cubicBezTo>
                <a:cubicBezTo>
                  <a:pt x="1436" y="4816"/>
                  <a:pt x="2277" y="3827"/>
                  <a:pt x="3613" y="367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4" name="צורה חופשית: צורה 633">
            <a:extLst>
              <a:ext uri="{FF2B5EF4-FFF2-40B4-BE49-F238E27FC236}">
                <a16:creationId xmlns:a16="http://schemas.microsoft.com/office/drawing/2014/main" id="{6780A36F-E03B-947A-543B-D0CDECA5644D}"/>
              </a:ext>
            </a:extLst>
          </p:cNvPr>
          <p:cNvSpPr/>
          <p:nvPr/>
        </p:nvSpPr>
        <p:spPr>
          <a:xfrm>
            <a:off x="3718237" y="756485"/>
            <a:ext cx="31728" cy="24389"/>
          </a:xfrm>
          <a:custGeom>
            <a:avLst/>
            <a:gdLst>
              <a:gd name="connsiteX0" fmla="*/ 3465 w 34981"/>
              <a:gd name="connsiteY0" fmla="*/ 3723 h 26889"/>
              <a:gd name="connsiteX1" fmla="*/ 32853 w 34981"/>
              <a:gd name="connsiteY1" fmla="*/ 12 h 26889"/>
              <a:gd name="connsiteX2" fmla="*/ 34980 w 34981"/>
              <a:gd name="connsiteY2" fmla="*/ 2239 h 26889"/>
              <a:gd name="connsiteX3" fmla="*/ 33793 w 34981"/>
              <a:gd name="connsiteY3" fmla="*/ 20594 h 26889"/>
              <a:gd name="connsiteX4" fmla="*/ 31517 w 34981"/>
              <a:gd name="connsiteY4" fmla="*/ 23166 h 26889"/>
              <a:gd name="connsiteX5" fmla="*/ 2129 w 34981"/>
              <a:gd name="connsiteY5" fmla="*/ 26877 h 26889"/>
              <a:gd name="connsiteX6" fmla="*/ 1 w 34981"/>
              <a:gd name="connsiteY6" fmla="*/ 24651 h 26889"/>
              <a:gd name="connsiteX7" fmla="*/ 1189 w 34981"/>
              <a:gd name="connsiteY7" fmla="*/ 6295 h 26889"/>
              <a:gd name="connsiteX8" fmla="*/ 3465 w 34981"/>
              <a:gd name="connsiteY8" fmla="*/ 3723 h 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1" h="26889">
                <a:moveTo>
                  <a:pt x="3465" y="3723"/>
                </a:moveTo>
                <a:lnTo>
                  <a:pt x="32853" y="12"/>
                </a:lnTo>
                <a:cubicBezTo>
                  <a:pt x="33842" y="-136"/>
                  <a:pt x="35030" y="1101"/>
                  <a:pt x="34980" y="2239"/>
                </a:cubicBezTo>
                <a:lnTo>
                  <a:pt x="33793" y="20594"/>
                </a:lnTo>
                <a:cubicBezTo>
                  <a:pt x="33694" y="22028"/>
                  <a:pt x="32853" y="23018"/>
                  <a:pt x="31517" y="23166"/>
                </a:cubicBezTo>
                <a:lnTo>
                  <a:pt x="2129" y="26877"/>
                </a:lnTo>
                <a:cubicBezTo>
                  <a:pt x="1139" y="27025"/>
                  <a:pt x="-48" y="25789"/>
                  <a:pt x="1" y="24651"/>
                </a:cubicBezTo>
                <a:lnTo>
                  <a:pt x="1189" y="6295"/>
                </a:lnTo>
                <a:cubicBezTo>
                  <a:pt x="1288" y="4861"/>
                  <a:pt x="2129" y="3871"/>
                  <a:pt x="3465" y="372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5" name="צורה חופשית: צורה 634">
            <a:extLst>
              <a:ext uri="{FF2B5EF4-FFF2-40B4-BE49-F238E27FC236}">
                <a16:creationId xmlns:a16="http://schemas.microsoft.com/office/drawing/2014/main" id="{8983BDCE-4585-0FA9-E3F3-53A30A365D82}"/>
              </a:ext>
            </a:extLst>
          </p:cNvPr>
          <p:cNvSpPr/>
          <p:nvPr/>
        </p:nvSpPr>
        <p:spPr>
          <a:xfrm>
            <a:off x="3668608" y="530285"/>
            <a:ext cx="74071" cy="47829"/>
          </a:xfrm>
          <a:custGeom>
            <a:avLst/>
            <a:gdLst>
              <a:gd name="connsiteX0" fmla="*/ 69710 w 81665"/>
              <a:gd name="connsiteY0" fmla="*/ 27953 h 52733"/>
              <a:gd name="connsiteX1" fmla="*/ 65554 w 81665"/>
              <a:gd name="connsiteY1" fmla="*/ 31862 h 52733"/>
              <a:gd name="connsiteX2" fmla="*/ 62635 w 81665"/>
              <a:gd name="connsiteY2" fmla="*/ 33494 h 52733"/>
              <a:gd name="connsiteX3" fmla="*/ 62833 w 81665"/>
              <a:gd name="connsiteY3" fmla="*/ 29536 h 52733"/>
              <a:gd name="connsiteX4" fmla="*/ 62685 w 81665"/>
              <a:gd name="connsiteY4" fmla="*/ 26420 h 52733"/>
              <a:gd name="connsiteX5" fmla="*/ 61349 w 81665"/>
              <a:gd name="connsiteY5" fmla="*/ 14249 h 52733"/>
              <a:gd name="connsiteX6" fmla="*/ 62685 w 81665"/>
              <a:gd name="connsiteY6" fmla="*/ 12567 h 52733"/>
              <a:gd name="connsiteX7" fmla="*/ 65406 w 81665"/>
              <a:gd name="connsiteY7" fmla="*/ 9845 h 52733"/>
              <a:gd name="connsiteX8" fmla="*/ 68622 w 81665"/>
              <a:gd name="connsiteY8" fmla="*/ 6184 h 52733"/>
              <a:gd name="connsiteX9" fmla="*/ 69858 w 81665"/>
              <a:gd name="connsiteY9" fmla="*/ 0 h 52733"/>
              <a:gd name="connsiteX10" fmla="*/ 55362 w 81665"/>
              <a:gd name="connsiteY10" fmla="*/ 12517 h 52733"/>
              <a:gd name="connsiteX11" fmla="*/ 36760 w 81665"/>
              <a:gd name="connsiteY11" fmla="*/ 14348 h 52733"/>
              <a:gd name="connsiteX12" fmla="*/ 0 w 81665"/>
              <a:gd name="connsiteY12" fmla="*/ 8905 h 52733"/>
              <a:gd name="connsiteX13" fmla="*/ 940 w 81665"/>
              <a:gd name="connsiteY13" fmla="*/ 19147 h 52733"/>
              <a:gd name="connsiteX14" fmla="*/ 3117 w 81665"/>
              <a:gd name="connsiteY14" fmla="*/ 28646 h 52733"/>
              <a:gd name="connsiteX15" fmla="*/ 10835 w 81665"/>
              <a:gd name="connsiteY15" fmla="*/ 46952 h 52733"/>
              <a:gd name="connsiteX16" fmla="*/ 35968 w 81665"/>
              <a:gd name="connsiteY16" fmla="*/ 52196 h 52733"/>
              <a:gd name="connsiteX17" fmla="*/ 60112 w 81665"/>
              <a:gd name="connsiteY17" fmla="*/ 44132 h 52733"/>
              <a:gd name="connsiteX18" fmla="*/ 61992 w 81665"/>
              <a:gd name="connsiteY18" fmla="*/ 41757 h 52733"/>
              <a:gd name="connsiteX19" fmla="*/ 62338 w 81665"/>
              <a:gd name="connsiteY19" fmla="*/ 39827 h 52733"/>
              <a:gd name="connsiteX20" fmla="*/ 63080 w 81665"/>
              <a:gd name="connsiteY20" fmla="*/ 37007 h 52733"/>
              <a:gd name="connsiteX21" fmla="*/ 63278 w 81665"/>
              <a:gd name="connsiteY21" fmla="*/ 36661 h 52733"/>
              <a:gd name="connsiteX22" fmla="*/ 63724 w 81665"/>
              <a:gd name="connsiteY22" fmla="*/ 36364 h 52733"/>
              <a:gd name="connsiteX23" fmla="*/ 67731 w 81665"/>
              <a:gd name="connsiteY23" fmla="*/ 33148 h 52733"/>
              <a:gd name="connsiteX24" fmla="*/ 71590 w 81665"/>
              <a:gd name="connsiteY24" fmla="*/ 29240 h 52733"/>
              <a:gd name="connsiteX25" fmla="*/ 75548 w 81665"/>
              <a:gd name="connsiteY25" fmla="*/ 24342 h 52733"/>
              <a:gd name="connsiteX26" fmla="*/ 79803 w 81665"/>
              <a:gd name="connsiteY26" fmla="*/ 16525 h 52733"/>
              <a:gd name="connsiteX27" fmla="*/ 81436 w 81665"/>
              <a:gd name="connsiteY27" fmla="*/ 13358 h 52733"/>
              <a:gd name="connsiteX28" fmla="*/ 81633 w 81665"/>
              <a:gd name="connsiteY28" fmla="*/ 8955 h 52733"/>
              <a:gd name="connsiteX29" fmla="*/ 78813 w 81665"/>
              <a:gd name="connsiteY29" fmla="*/ 13952 h 52733"/>
              <a:gd name="connsiteX30" fmla="*/ 76439 w 81665"/>
              <a:gd name="connsiteY30" fmla="*/ 18850 h 52733"/>
              <a:gd name="connsiteX31" fmla="*/ 69760 w 81665"/>
              <a:gd name="connsiteY31" fmla="*/ 28052 h 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665" h="52733">
                <a:moveTo>
                  <a:pt x="69710" y="27953"/>
                </a:moveTo>
                <a:cubicBezTo>
                  <a:pt x="68523" y="29339"/>
                  <a:pt x="67187" y="30872"/>
                  <a:pt x="65554" y="31862"/>
                </a:cubicBezTo>
                <a:cubicBezTo>
                  <a:pt x="64614" y="32406"/>
                  <a:pt x="63674" y="33099"/>
                  <a:pt x="62635" y="33494"/>
                </a:cubicBezTo>
                <a:cubicBezTo>
                  <a:pt x="62784" y="32159"/>
                  <a:pt x="62833" y="30872"/>
                  <a:pt x="62833" y="29536"/>
                </a:cubicBezTo>
                <a:cubicBezTo>
                  <a:pt x="62833" y="28498"/>
                  <a:pt x="62833" y="27459"/>
                  <a:pt x="62685" y="26420"/>
                </a:cubicBezTo>
                <a:cubicBezTo>
                  <a:pt x="62289" y="22758"/>
                  <a:pt x="59271" y="17663"/>
                  <a:pt x="61349" y="14249"/>
                </a:cubicBezTo>
                <a:cubicBezTo>
                  <a:pt x="61745" y="13655"/>
                  <a:pt x="62190" y="13111"/>
                  <a:pt x="62685" y="12567"/>
                </a:cubicBezTo>
                <a:cubicBezTo>
                  <a:pt x="63526" y="11627"/>
                  <a:pt x="64416" y="10687"/>
                  <a:pt x="65406" y="9845"/>
                </a:cubicBezTo>
                <a:cubicBezTo>
                  <a:pt x="66692" y="8807"/>
                  <a:pt x="68523" y="7916"/>
                  <a:pt x="68622" y="6184"/>
                </a:cubicBezTo>
                <a:cubicBezTo>
                  <a:pt x="68770" y="4106"/>
                  <a:pt x="69166" y="1979"/>
                  <a:pt x="69858" y="0"/>
                </a:cubicBezTo>
                <a:cubicBezTo>
                  <a:pt x="66939" y="5541"/>
                  <a:pt x="61695" y="10637"/>
                  <a:pt x="55362" y="12517"/>
                </a:cubicBezTo>
                <a:cubicBezTo>
                  <a:pt x="49673" y="14199"/>
                  <a:pt x="42697" y="14249"/>
                  <a:pt x="36760" y="14348"/>
                </a:cubicBezTo>
                <a:cubicBezTo>
                  <a:pt x="24292" y="14546"/>
                  <a:pt x="11775" y="12715"/>
                  <a:pt x="0" y="8905"/>
                </a:cubicBezTo>
                <a:cubicBezTo>
                  <a:pt x="198" y="8955"/>
                  <a:pt x="742" y="18157"/>
                  <a:pt x="940" y="19147"/>
                </a:cubicBezTo>
                <a:cubicBezTo>
                  <a:pt x="1583" y="22313"/>
                  <a:pt x="2474" y="25430"/>
                  <a:pt x="3117" y="28646"/>
                </a:cubicBezTo>
                <a:cubicBezTo>
                  <a:pt x="4403" y="35177"/>
                  <a:pt x="6135" y="41806"/>
                  <a:pt x="10835" y="46952"/>
                </a:cubicBezTo>
                <a:cubicBezTo>
                  <a:pt x="16772" y="53482"/>
                  <a:pt x="27755" y="53185"/>
                  <a:pt x="35968" y="52196"/>
                </a:cubicBezTo>
                <a:cubicBezTo>
                  <a:pt x="44428" y="51206"/>
                  <a:pt x="53235" y="49227"/>
                  <a:pt x="60112" y="44132"/>
                </a:cubicBezTo>
                <a:cubicBezTo>
                  <a:pt x="61052" y="43439"/>
                  <a:pt x="61646" y="42944"/>
                  <a:pt x="61992" y="41757"/>
                </a:cubicBezTo>
                <a:cubicBezTo>
                  <a:pt x="62190" y="41114"/>
                  <a:pt x="62239" y="40470"/>
                  <a:pt x="62338" y="39827"/>
                </a:cubicBezTo>
                <a:cubicBezTo>
                  <a:pt x="62487" y="38887"/>
                  <a:pt x="62734" y="37947"/>
                  <a:pt x="63080" y="37007"/>
                </a:cubicBezTo>
                <a:cubicBezTo>
                  <a:pt x="63080" y="36908"/>
                  <a:pt x="63179" y="36760"/>
                  <a:pt x="63278" y="36661"/>
                </a:cubicBezTo>
                <a:cubicBezTo>
                  <a:pt x="63377" y="36512"/>
                  <a:pt x="63526" y="36463"/>
                  <a:pt x="63724" y="36364"/>
                </a:cubicBezTo>
                <a:cubicBezTo>
                  <a:pt x="65208" y="35572"/>
                  <a:pt x="66544" y="34336"/>
                  <a:pt x="67731" y="33148"/>
                </a:cubicBezTo>
                <a:cubicBezTo>
                  <a:pt x="69017" y="31812"/>
                  <a:pt x="70452" y="30724"/>
                  <a:pt x="71590" y="29240"/>
                </a:cubicBezTo>
                <a:cubicBezTo>
                  <a:pt x="72876" y="27557"/>
                  <a:pt x="74361" y="26073"/>
                  <a:pt x="75548" y="24342"/>
                </a:cubicBezTo>
                <a:cubicBezTo>
                  <a:pt x="77181" y="21868"/>
                  <a:pt x="78467" y="19147"/>
                  <a:pt x="79803" y="16525"/>
                </a:cubicBezTo>
                <a:cubicBezTo>
                  <a:pt x="80298" y="15486"/>
                  <a:pt x="81139" y="14397"/>
                  <a:pt x="81436" y="13358"/>
                </a:cubicBezTo>
                <a:cubicBezTo>
                  <a:pt x="81831" y="12022"/>
                  <a:pt x="81584" y="10340"/>
                  <a:pt x="81633" y="8955"/>
                </a:cubicBezTo>
                <a:cubicBezTo>
                  <a:pt x="80595" y="10588"/>
                  <a:pt x="79704" y="12220"/>
                  <a:pt x="78813" y="13952"/>
                </a:cubicBezTo>
                <a:cubicBezTo>
                  <a:pt x="78022" y="15585"/>
                  <a:pt x="77428" y="17316"/>
                  <a:pt x="76439" y="18850"/>
                </a:cubicBezTo>
                <a:cubicBezTo>
                  <a:pt x="74410" y="22016"/>
                  <a:pt x="72233" y="25133"/>
                  <a:pt x="69760" y="2805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6" name="צורה חופשית: צורה 635">
            <a:extLst>
              <a:ext uri="{FF2B5EF4-FFF2-40B4-BE49-F238E27FC236}">
                <a16:creationId xmlns:a16="http://schemas.microsoft.com/office/drawing/2014/main" id="{65180F22-CCCB-F7F0-0D27-64D91EAD50CF}"/>
              </a:ext>
            </a:extLst>
          </p:cNvPr>
          <p:cNvSpPr/>
          <p:nvPr/>
        </p:nvSpPr>
        <p:spPr>
          <a:xfrm>
            <a:off x="3682070" y="525798"/>
            <a:ext cx="24815" cy="17276"/>
          </a:xfrm>
          <a:custGeom>
            <a:avLst/>
            <a:gdLst>
              <a:gd name="connsiteX0" fmla="*/ 27360 w 27359"/>
              <a:gd name="connsiteY0" fmla="*/ 19048 h 19047"/>
              <a:gd name="connsiteX1" fmla="*/ 4453 w 27359"/>
              <a:gd name="connsiteY1" fmla="*/ 12319 h 19047"/>
              <a:gd name="connsiteX2" fmla="*/ 0 w 27359"/>
              <a:gd name="connsiteY2" fmla="*/ 0 h 19047"/>
              <a:gd name="connsiteX3" fmla="*/ 25677 w 27359"/>
              <a:gd name="connsiteY3" fmla="*/ 7570 h 19047"/>
              <a:gd name="connsiteX4" fmla="*/ 27360 w 27359"/>
              <a:gd name="connsiteY4" fmla="*/ 19048 h 19047"/>
              <a:gd name="connsiteX5" fmla="*/ 6481 w 27359"/>
              <a:gd name="connsiteY5" fmla="*/ 10588 h 19047"/>
              <a:gd name="connsiteX6" fmla="*/ 24638 w 27359"/>
              <a:gd name="connsiteY6" fmla="*/ 15931 h 19047"/>
              <a:gd name="connsiteX7" fmla="*/ 23649 w 27359"/>
              <a:gd name="connsiteY7" fmla="*/ 9252 h 19047"/>
              <a:gd name="connsiteX8" fmla="*/ 2771 w 27359"/>
              <a:gd name="connsiteY8" fmla="*/ 3067 h 19047"/>
              <a:gd name="connsiteX9" fmla="*/ 6481 w 27359"/>
              <a:gd name="connsiteY9" fmla="*/ 10588 h 1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9" h="19047">
                <a:moveTo>
                  <a:pt x="27360" y="19048"/>
                </a:moveTo>
                <a:lnTo>
                  <a:pt x="4453" y="12319"/>
                </a:lnTo>
                <a:lnTo>
                  <a:pt x="0" y="0"/>
                </a:lnTo>
                <a:lnTo>
                  <a:pt x="25677" y="7570"/>
                </a:lnTo>
                <a:lnTo>
                  <a:pt x="27360" y="19048"/>
                </a:lnTo>
                <a:close/>
                <a:moveTo>
                  <a:pt x="6481" y="10588"/>
                </a:moveTo>
                <a:lnTo>
                  <a:pt x="24638" y="15931"/>
                </a:lnTo>
                <a:lnTo>
                  <a:pt x="23649" y="9252"/>
                </a:lnTo>
                <a:lnTo>
                  <a:pt x="2771" y="3067"/>
                </a:lnTo>
                <a:lnTo>
                  <a:pt x="6481" y="1058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7" name="צורה חופשית: צורה 636">
            <a:extLst>
              <a:ext uri="{FF2B5EF4-FFF2-40B4-BE49-F238E27FC236}">
                <a16:creationId xmlns:a16="http://schemas.microsoft.com/office/drawing/2014/main" id="{ADAD7CBD-EE39-3C54-CAEE-231441EF2E51}"/>
              </a:ext>
            </a:extLst>
          </p:cNvPr>
          <p:cNvSpPr/>
          <p:nvPr/>
        </p:nvSpPr>
        <p:spPr>
          <a:xfrm>
            <a:off x="3659947" y="519202"/>
            <a:ext cx="21001" cy="16109"/>
          </a:xfrm>
          <a:custGeom>
            <a:avLst/>
            <a:gdLst>
              <a:gd name="connsiteX0" fmla="*/ 21274 w 23154"/>
              <a:gd name="connsiteY0" fmla="*/ 17761 h 17761"/>
              <a:gd name="connsiteX1" fmla="*/ 1682 w 23154"/>
              <a:gd name="connsiteY1" fmla="*/ 11528 h 17761"/>
              <a:gd name="connsiteX2" fmla="*/ 0 w 23154"/>
              <a:gd name="connsiteY2" fmla="*/ 0 h 17761"/>
              <a:gd name="connsiteX3" fmla="*/ 23154 w 23154"/>
              <a:gd name="connsiteY3" fmla="*/ 6630 h 17761"/>
              <a:gd name="connsiteX4" fmla="*/ 21274 w 23154"/>
              <a:gd name="connsiteY4" fmla="*/ 17761 h 17761"/>
              <a:gd name="connsiteX5" fmla="*/ 3711 w 23154"/>
              <a:gd name="connsiteY5" fmla="*/ 9845 h 17761"/>
              <a:gd name="connsiteX6" fmla="*/ 18553 w 23154"/>
              <a:gd name="connsiteY6" fmla="*/ 14595 h 17761"/>
              <a:gd name="connsiteX7" fmla="*/ 21126 w 23154"/>
              <a:gd name="connsiteY7" fmla="*/ 8312 h 17761"/>
              <a:gd name="connsiteX8" fmla="*/ 2721 w 23154"/>
              <a:gd name="connsiteY8" fmla="*/ 3216 h 17761"/>
              <a:gd name="connsiteX9" fmla="*/ 3711 w 23154"/>
              <a:gd name="connsiteY9" fmla="*/ 9845 h 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54" h="17761">
                <a:moveTo>
                  <a:pt x="21274" y="17761"/>
                </a:moveTo>
                <a:lnTo>
                  <a:pt x="1682" y="11528"/>
                </a:lnTo>
                <a:lnTo>
                  <a:pt x="0" y="0"/>
                </a:lnTo>
                <a:lnTo>
                  <a:pt x="23154" y="6630"/>
                </a:lnTo>
                <a:lnTo>
                  <a:pt x="21274" y="17761"/>
                </a:lnTo>
                <a:close/>
                <a:moveTo>
                  <a:pt x="3711" y="9845"/>
                </a:moveTo>
                <a:lnTo>
                  <a:pt x="18553" y="14595"/>
                </a:lnTo>
                <a:lnTo>
                  <a:pt x="21126" y="8312"/>
                </a:lnTo>
                <a:lnTo>
                  <a:pt x="2721" y="3216"/>
                </a:lnTo>
                <a:lnTo>
                  <a:pt x="3711" y="9845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8" name="צורה חופשית: צורה 637">
            <a:extLst>
              <a:ext uri="{FF2B5EF4-FFF2-40B4-BE49-F238E27FC236}">
                <a16:creationId xmlns:a16="http://schemas.microsoft.com/office/drawing/2014/main" id="{D7AAC00D-A1EE-8E03-EE28-05E0888E8FB0}"/>
              </a:ext>
            </a:extLst>
          </p:cNvPr>
          <p:cNvSpPr/>
          <p:nvPr/>
        </p:nvSpPr>
        <p:spPr>
          <a:xfrm>
            <a:off x="3659903" y="516151"/>
            <a:ext cx="76401" cy="19300"/>
          </a:xfrm>
          <a:custGeom>
            <a:avLst/>
            <a:gdLst>
              <a:gd name="connsiteX0" fmla="*/ 48931 w 84234"/>
              <a:gd name="connsiteY0" fmla="*/ 18405 h 21279"/>
              <a:gd name="connsiteX1" fmla="*/ 48535 w 84234"/>
              <a:gd name="connsiteY1" fmla="*/ 18306 h 21279"/>
              <a:gd name="connsiteX2" fmla="*/ 18800 w 84234"/>
              <a:gd name="connsiteY2" fmla="*/ 9598 h 21279"/>
              <a:gd name="connsiteX3" fmla="*/ 0 w 84234"/>
              <a:gd name="connsiteY3" fmla="*/ 3414 h 21279"/>
              <a:gd name="connsiteX4" fmla="*/ 4453 w 84234"/>
              <a:gd name="connsiteY4" fmla="*/ 1336 h 21279"/>
              <a:gd name="connsiteX5" fmla="*/ 6976 w 84234"/>
              <a:gd name="connsiteY5" fmla="*/ 0 h 21279"/>
              <a:gd name="connsiteX6" fmla="*/ 7421 w 84234"/>
              <a:gd name="connsiteY6" fmla="*/ 3760 h 21279"/>
              <a:gd name="connsiteX7" fmla="*/ 19345 w 84234"/>
              <a:gd name="connsiteY7" fmla="*/ 7421 h 21279"/>
              <a:gd name="connsiteX8" fmla="*/ 48683 w 84234"/>
              <a:gd name="connsiteY8" fmla="*/ 16030 h 21279"/>
              <a:gd name="connsiteX9" fmla="*/ 84058 w 84234"/>
              <a:gd name="connsiteY9" fmla="*/ 5294 h 21279"/>
              <a:gd name="connsiteX10" fmla="*/ 83761 w 84234"/>
              <a:gd name="connsiteY10" fmla="*/ 6234 h 21279"/>
              <a:gd name="connsiteX11" fmla="*/ 82326 w 84234"/>
              <a:gd name="connsiteY11" fmla="*/ 7570 h 21279"/>
              <a:gd name="connsiteX12" fmla="*/ 81089 w 84234"/>
              <a:gd name="connsiteY12" fmla="*/ 8609 h 21279"/>
              <a:gd name="connsiteX13" fmla="*/ 79011 w 84234"/>
              <a:gd name="connsiteY13" fmla="*/ 9004 h 21279"/>
              <a:gd name="connsiteX14" fmla="*/ 77181 w 84234"/>
              <a:gd name="connsiteY14" fmla="*/ 9747 h 21279"/>
              <a:gd name="connsiteX15" fmla="*/ 73371 w 84234"/>
              <a:gd name="connsiteY15" fmla="*/ 10934 h 21279"/>
              <a:gd name="connsiteX16" fmla="*/ 64960 w 84234"/>
              <a:gd name="connsiteY16" fmla="*/ 13507 h 21279"/>
              <a:gd name="connsiteX17" fmla="*/ 50514 w 84234"/>
              <a:gd name="connsiteY17" fmla="*/ 21274 h 21279"/>
              <a:gd name="connsiteX18" fmla="*/ 48881 w 84234"/>
              <a:gd name="connsiteY18" fmla="*/ 18405 h 2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234" h="21279">
                <a:moveTo>
                  <a:pt x="48931" y="18405"/>
                </a:moveTo>
                <a:lnTo>
                  <a:pt x="48535" y="18306"/>
                </a:lnTo>
                <a:lnTo>
                  <a:pt x="18800" y="9598"/>
                </a:lnTo>
                <a:lnTo>
                  <a:pt x="0" y="3414"/>
                </a:lnTo>
                <a:cubicBezTo>
                  <a:pt x="1583" y="2672"/>
                  <a:pt x="2870" y="2028"/>
                  <a:pt x="4453" y="1336"/>
                </a:cubicBezTo>
                <a:cubicBezTo>
                  <a:pt x="5343" y="940"/>
                  <a:pt x="6976" y="0"/>
                  <a:pt x="6976" y="0"/>
                </a:cubicBezTo>
                <a:cubicBezTo>
                  <a:pt x="7124" y="1484"/>
                  <a:pt x="7421" y="3760"/>
                  <a:pt x="7421" y="3760"/>
                </a:cubicBezTo>
                <a:lnTo>
                  <a:pt x="19345" y="7421"/>
                </a:lnTo>
                <a:lnTo>
                  <a:pt x="48683" y="16030"/>
                </a:lnTo>
                <a:cubicBezTo>
                  <a:pt x="48683" y="16030"/>
                  <a:pt x="83711" y="5393"/>
                  <a:pt x="84058" y="5294"/>
                </a:cubicBezTo>
                <a:cubicBezTo>
                  <a:pt x="84602" y="5145"/>
                  <a:pt x="83711" y="6283"/>
                  <a:pt x="83761" y="6234"/>
                </a:cubicBezTo>
                <a:cubicBezTo>
                  <a:pt x="83365" y="6729"/>
                  <a:pt x="82771" y="7124"/>
                  <a:pt x="82326" y="7570"/>
                </a:cubicBezTo>
                <a:cubicBezTo>
                  <a:pt x="81980" y="7965"/>
                  <a:pt x="81584" y="8460"/>
                  <a:pt x="81089" y="8609"/>
                </a:cubicBezTo>
                <a:cubicBezTo>
                  <a:pt x="80397" y="8856"/>
                  <a:pt x="79704" y="8757"/>
                  <a:pt x="79011" y="9004"/>
                </a:cubicBezTo>
                <a:cubicBezTo>
                  <a:pt x="78418" y="9252"/>
                  <a:pt x="77824" y="9549"/>
                  <a:pt x="77181" y="9747"/>
                </a:cubicBezTo>
                <a:cubicBezTo>
                  <a:pt x="75894" y="10142"/>
                  <a:pt x="74658" y="10538"/>
                  <a:pt x="73371" y="10934"/>
                </a:cubicBezTo>
                <a:cubicBezTo>
                  <a:pt x="70551" y="11775"/>
                  <a:pt x="67781" y="12666"/>
                  <a:pt x="64960" y="13507"/>
                </a:cubicBezTo>
                <a:cubicBezTo>
                  <a:pt x="60310" y="14941"/>
                  <a:pt x="55164" y="19889"/>
                  <a:pt x="50514" y="21274"/>
                </a:cubicBezTo>
                <a:cubicBezTo>
                  <a:pt x="50118" y="21423"/>
                  <a:pt x="49376" y="18553"/>
                  <a:pt x="48881" y="1840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39" name="צורה חופשית: צורה 638">
            <a:extLst>
              <a:ext uri="{FF2B5EF4-FFF2-40B4-BE49-F238E27FC236}">
                <a16:creationId xmlns:a16="http://schemas.microsoft.com/office/drawing/2014/main" id="{DD45E5EB-0BAA-5362-DE47-E3C6FD8F11A0}"/>
              </a:ext>
            </a:extLst>
          </p:cNvPr>
          <p:cNvSpPr/>
          <p:nvPr/>
        </p:nvSpPr>
        <p:spPr>
          <a:xfrm>
            <a:off x="3723085" y="761522"/>
            <a:ext cx="23020" cy="8570"/>
          </a:xfrm>
          <a:custGeom>
            <a:avLst/>
            <a:gdLst>
              <a:gd name="connsiteX0" fmla="*/ 0 w 25380"/>
              <a:gd name="connsiteY0" fmla="*/ 9450 h 9449"/>
              <a:gd name="connsiteX1" fmla="*/ 24886 w 25380"/>
              <a:gd name="connsiteY1" fmla="*/ 6283 h 9449"/>
              <a:gd name="connsiteX2" fmla="*/ 25381 w 25380"/>
              <a:gd name="connsiteY2" fmla="*/ 0 h 9449"/>
              <a:gd name="connsiteX3" fmla="*/ 495 w 25380"/>
              <a:gd name="connsiteY3" fmla="*/ 3166 h 9449"/>
              <a:gd name="connsiteX4" fmla="*/ 0 w 25380"/>
              <a:gd name="connsiteY4" fmla="*/ 9450 h 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0" h="9449">
                <a:moveTo>
                  <a:pt x="0" y="9450"/>
                </a:moveTo>
                <a:lnTo>
                  <a:pt x="24886" y="6283"/>
                </a:lnTo>
                <a:lnTo>
                  <a:pt x="25381" y="0"/>
                </a:lnTo>
                <a:lnTo>
                  <a:pt x="495" y="3166"/>
                </a:lnTo>
                <a:lnTo>
                  <a:pt x="0" y="945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0" name="צורה חופשית: צורה 639">
            <a:extLst>
              <a:ext uri="{FF2B5EF4-FFF2-40B4-BE49-F238E27FC236}">
                <a16:creationId xmlns:a16="http://schemas.microsoft.com/office/drawing/2014/main" id="{C47CEDF0-001E-C1B3-DC2E-4390B06FCC6A}"/>
              </a:ext>
            </a:extLst>
          </p:cNvPr>
          <p:cNvSpPr/>
          <p:nvPr/>
        </p:nvSpPr>
        <p:spPr>
          <a:xfrm>
            <a:off x="3743503" y="770767"/>
            <a:ext cx="2961" cy="2648"/>
          </a:xfrm>
          <a:custGeom>
            <a:avLst/>
            <a:gdLst>
              <a:gd name="connsiteX0" fmla="*/ 0 w 3265"/>
              <a:gd name="connsiteY0" fmla="*/ 2919 h 2919"/>
              <a:gd name="connsiteX1" fmla="*/ 3067 w 3265"/>
              <a:gd name="connsiteY1" fmla="*/ 2523 h 2919"/>
              <a:gd name="connsiteX2" fmla="*/ 3265 w 3265"/>
              <a:gd name="connsiteY2" fmla="*/ 0 h 2919"/>
              <a:gd name="connsiteX3" fmla="*/ 148 w 3265"/>
              <a:gd name="connsiteY3" fmla="*/ 396 h 2919"/>
              <a:gd name="connsiteX4" fmla="*/ 0 w 3265"/>
              <a:gd name="connsiteY4" fmla="*/ 2919 h 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919">
                <a:moveTo>
                  <a:pt x="0" y="2919"/>
                </a:moveTo>
                <a:lnTo>
                  <a:pt x="3067" y="2523"/>
                </a:lnTo>
                <a:lnTo>
                  <a:pt x="3265" y="0"/>
                </a:lnTo>
                <a:lnTo>
                  <a:pt x="148" y="396"/>
                </a:lnTo>
                <a:lnTo>
                  <a:pt x="0" y="291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1" name="צורה חופשית: צורה 640">
            <a:extLst>
              <a:ext uri="{FF2B5EF4-FFF2-40B4-BE49-F238E27FC236}">
                <a16:creationId xmlns:a16="http://schemas.microsoft.com/office/drawing/2014/main" id="{6152315C-3CC9-423E-2CF4-1FB6924BCE12}"/>
              </a:ext>
            </a:extLst>
          </p:cNvPr>
          <p:cNvSpPr/>
          <p:nvPr/>
        </p:nvSpPr>
        <p:spPr>
          <a:xfrm>
            <a:off x="3738657" y="771440"/>
            <a:ext cx="2961" cy="2602"/>
          </a:xfrm>
          <a:custGeom>
            <a:avLst/>
            <a:gdLst>
              <a:gd name="connsiteX0" fmla="*/ 0 w 3265"/>
              <a:gd name="connsiteY0" fmla="*/ 2870 h 2869"/>
              <a:gd name="connsiteX1" fmla="*/ 3117 w 3265"/>
              <a:gd name="connsiteY1" fmla="*/ 2523 h 2869"/>
              <a:gd name="connsiteX2" fmla="*/ 3265 w 3265"/>
              <a:gd name="connsiteY2" fmla="*/ 0 h 2869"/>
              <a:gd name="connsiteX3" fmla="*/ 198 w 3265"/>
              <a:gd name="connsiteY3" fmla="*/ 346 h 2869"/>
              <a:gd name="connsiteX4" fmla="*/ 0 w 3265"/>
              <a:gd name="connsiteY4" fmla="*/ 2870 h 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869">
                <a:moveTo>
                  <a:pt x="0" y="2870"/>
                </a:moveTo>
                <a:lnTo>
                  <a:pt x="3117" y="2523"/>
                </a:lnTo>
                <a:lnTo>
                  <a:pt x="3265" y="0"/>
                </a:lnTo>
                <a:lnTo>
                  <a:pt x="198" y="346"/>
                </a:lnTo>
                <a:lnTo>
                  <a:pt x="0" y="287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2" name="צורה חופשית: צורה 641">
            <a:extLst>
              <a:ext uri="{FF2B5EF4-FFF2-40B4-BE49-F238E27FC236}">
                <a16:creationId xmlns:a16="http://schemas.microsoft.com/office/drawing/2014/main" id="{00B1B7F4-1814-5A08-FEE8-F297A2C2F90D}"/>
              </a:ext>
            </a:extLst>
          </p:cNvPr>
          <p:cNvSpPr/>
          <p:nvPr/>
        </p:nvSpPr>
        <p:spPr>
          <a:xfrm>
            <a:off x="3733855" y="772067"/>
            <a:ext cx="2961" cy="2602"/>
          </a:xfrm>
          <a:custGeom>
            <a:avLst/>
            <a:gdLst>
              <a:gd name="connsiteX0" fmla="*/ 0 w 3265"/>
              <a:gd name="connsiteY0" fmla="*/ 2870 h 2869"/>
              <a:gd name="connsiteX1" fmla="*/ 3067 w 3265"/>
              <a:gd name="connsiteY1" fmla="*/ 2523 h 2869"/>
              <a:gd name="connsiteX2" fmla="*/ 3265 w 3265"/>
              <a:gd name="connsiteY2" fmla="*/ 0 h 2869"/>
              <a:gd name="connsiteX3" fmla="*/ 198 w 3265"/>
              <a:gd name="connsiteY3" fmla="*/ 396 h 2869"/>
              <a:gd name="connsiteX4" fmla="*/ 0 w 3265"/>
              <a:gd name="connsiteY4" fmla="*/ 2870 h 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869">
                <a:moveTo>
                  <a:pt x="0" y="2870"/>
                </a:moveTo>
                <a:lnTo>
                  <a:pt x="3067" y="2523"/>
                </a:lnTo>
                <a:lnTo>
                  <a:pt x="3265" y="0"/>
                </a:lnTo>
                <a:lnTo>
                  <a:pt x="198" y="396"/>
                </a:lnTo>
                <a:lnTo>
                  <a:pt x="0" y="287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3" name="צורה חופשית: צורה 642">
            <a:extLst>
              <a:ext uri="{FF2B5EF4-FFF2-40B4-BE49-F238E27FC236}">
                <a16:creationId xmlns:a16="http://schemas.microsoft.com/office/drawing/2014/main" id="{59A2FDD3-31DA-E2C9-1835-00B09733E5A2}"/>
              </a:ext>
            </a:extLst>
          </p:cNvPr>
          <p:cNvSpPr/>
          <p:nvPr/>
        </p:nvSpPr>
        <p:spPr>
          <a:xfrm>
            <a:off x="3729053" y="772696"/>
            <a:ext cx="2961" cy="2647"/>
          </a:xfrm>
          <a:custGeom>
            <a:avLst/>
            <a:gdLst>
              <a:gd name="connsiteX0" fmla="*/ 0 w 3265"/>
              <a:gd name="connsiteY0" fmla="*/ 2919 h 2918"/>
              <a:gd name="connsiteX1" fmla="*/ 3067 w 3265"/>
              <a:gd name="connsiteY1" fmla="*/ 2523 h 2918"/>
              <a:gd name="connsiteX2" fmla="*/ 3265 w 3265"/>
              <a:gd name="connsiteY2" fmla="*/ 0 h 2918"/>
              <a:gd name="connsiteX3" fmla="*/ 148 w 3265"/>
              <a:gd name="connsiteY3" fmla="*/ 396 h 2918"/>
              <a:gd name="connsiteX4" fmla="*/ 0 w 3265"/>
              <a:gd name="connsiteY4" fmla="*/ 2919 h 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918">
                <a:moveTo>
                  <a:pt x="0" y="2919"/>
                </a:moveTo>
                <a:lnTo>
                  <a:pt x="3067" y="2523"/>
                </a:lnTo>
                <a:lnTo>
                  <a:pt x="3265" y="0"/>
                </a:lnTo>
                <a:lnTo>
                  <a:pt x="148" y="396"/>
                </a:lnTo>
                <a:lnTo>
                  <a:pt x="0" y="291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4" name="צורה חופשית: צורה 643">
            <a:extLst>
              <a:ext uri="{FF2B5EF4-FFF2-40B4-BE49-F238E27FC236}">
                <a16:creationId xmlns:a16="http://schemas.microsoft.com/office/drawing/2014/main" id="{DBA81845-1A4C-DCB7-DC2A-36EF73AED6C6}"/>
              </a:ext>
            </a:extLst>
          </p:cNvPr>
          <p:cNvSpPr/>
          <p:nvPr/>
        </p:nvSpPr>
        <p:spPr>
          <a:xfrm>
            <a:off x="3743279" y="773728"/>
            <a:ext cx="2961" cy="2647"/>
          </a:xfrm>
          <a:custGeom>
            <a:avLst/>
            <a:gdLst>
              <a:gd name="connsiteX0" fmla="*/ 0 w 3265"/>
              <a:gd name="connsiteY0" fmla="*/ 2919 h 2918"/>
              <a:gd name="connsiteX1" fmla="*/ 3117 w 3265"/>
              <a:gd name="connsiteY1" fmla="*/ 2523 h 2918"/>
              <a:gd name="connsiteX2" fmla="*/ 3265 w 3265"/>
              <a:gd name="connsiteY2" fmla="*/ 0 h 2918"/>
              <a:gd name="connsiteX3" fmla="*/ 198 w 3265"/>
              <a:gd name="connsiteY3" fmla="*/ 396 h 2918"/>
              <a:gd name="connsiteX4" fmla="*/ 0 w 3265"/>
              <a:gd name="connsiteY4" fmla="*/ 2919 h 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918">
                <a:moveTo>
                  <a:pt x="0" y="2919"/>
                </a:moveTo>
                <a:lnTo>
                  <a:pt x="3117" y="2523"/>
                </a:lnTo>
                <a:lnTo>
                  <a:pt x="3265" y="0"/>
                </a:lnTo>
                <a:lnTo>
                  <a:pt x="198" y="396"/>
                </a:lnTo>
                <a:lnTo>
                  <a:pt x="0" y="291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5" name="צורה חופשית: צורה 644">
            <a:extLst>
              <a:ext uri="{FF2B5EF4-FFF2-40B4-BE49-F238E27FC236}">
                <a16:creationId xmlns:a16="http://schemas.microsoft.com/office/drawing/2014/main" id="{4EA85665-3EA6-59A1-D5B3-2095513FB90B}"/>
              </a:ext>
            </a:extLst>
          </p:cNvPr>
          <p:cNvSpPr/>
          <p:nvPr/>
        </p:nvSpPr>
        <p:spPr>
          <a:xfrm>
            <a:off x="3738477" y="774356"/>
            <a:ext cx="2961" cy="2647"/>
          </a:xfrm>
          <a:custGeom>
            <a:avLst/>
            <a:gdLst>
              <a:gd name="connsiteX0" fmla="*/ 0 w 3265"/>
              <a:gd name="connsiteY0" fmla="*/ 2919 h 2918"/>
              <a:gd name="connsiteX1" fmla="*/ 3067 w 3265"/>
              <a:gd name="connsiteY1" fmla="*/ 2523 h 2918"/>
              <a:gd name="connsiteX2" fmla="*/ 3265 w 3265"/>
              <a:gd name="connsiteY2" fmla="*/ 0 h 2918"/>
              <a:gd name="connsiteX3" fmla="*/ 198 w 3265"/>
              <a:gd name="connsiteY3" fmla="*/ 396 h 2918"/>
              <a:gd name="connsiteX4" fmla="*/ 0 w 3265"/>
              <a:gd name="connsiteY4" fmla="*/ 2919 h 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918">
                <a:moveTo>
                  <a:pt x="0" y="2919"/>
                </a:moveTo>
                <a:lnTo>
                  <a:pt x="3067" y="2523"/>
                </a:lnTo>
                <a:lnTo>
                  <a:pt x="3265" y="0"/>
                </a:lnTo>
                <a:lnTo>
                  <a:pt x="198" y="396"/>
                </a:lnTo>
                <a:lnTo>
                  <a:pt x="0" y="291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6" name="צורה חופשית: צורה 645">
            <a:extLst>
              <a:ext uri="{FF2B5EF4-FFF2-40B4-BE49-F238E27FC236}">
                <a16:creationId xmlns:a16="http://schemas.microsoft.com/office/drawing/2014/main" id="{C0D94388-709B-911D-5F74-0415F7EDCE28}"/>
              </a:ext>
            </a:extLst>
          </p:cNvPr>
          <p:cNvSpPr/>
          <p:nvPr/>
        </p:nvSpPr>
        <p:spPr>
          <a:xfrm>
            <a:off x="3733675" y="775029"/>
            <a:ext cx="2961" cy="2602"/>
          </a:xfrm>
          <a:custGeom>
            <a:avLst/>
            <a:gdLst>
              <a:gd name="connsiteX0" fmla="*/ 0 w 3265"/>
              <a:gd name="connsiteY0" fmla="*/ 2870 h 2869"/>
              <a:gd name="connsiteX1" fmla="*/ 3067 w 3265"/>
              <a:gd name="connsiteY1" fmla="*/ 2474 h 2869"/>
              <a:gd name="connsiteX2" fmla="*/ 3265 w 3265"/>
              <a:gd name="connsiteY2" fmla="*/ 0 h 2869"/>
              <a:gd name="connsiteX3" fmla="*/ 148 w 3265"/>
              <a:gd name="connsiteY3" fmla="*/ 346 h 2869"/>
              <a:gd name="connsiteX4" fmla="*/ 0 w 3265"/>
              <a:gd name="connsiteY4" fmla="*/ 2870 h 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869">
                <a:moveTo>
                  <a:pt x="0" y="2870"/>
                </a:moveTo>
                <a:lnTo>
                  <a:pt x="3067" y="2474"/>
                </a:lnTo>
                <a:lnTo>
                  <a:pt x="3265" y="0"/>
                </a:lnTo>
                <a:lnTo>
                  <a:pt x="148" y="346"/>
                </a:lnTo>
                <a:lnTo>
                  <a:pt x="0" y="287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7" name="צורה חופשית: צורה 646">
            <a:extLst>
              <a:ext uri="{FF2B5EF4-FFF2-40B4-BE49-F238E27FC236}">
                <a16:creationId xmlns:a16="http://schemas.microsoft.com/office/drawing/2014/main" id="{90970B33-BB8D-4E86-D306-9E14FDF97E27}"/>
              </a:ext>
            </a:extLst>
          </p:cNvPr>
          <p:cNvSpPr/>
          <p:nvPr/>
        </p:nvSpPr>
        <p:spPr>
          <a:xfrm>
            <a:off x="3728829" y="775657"/>
            <a:ext cx="2961" cy="2602"/>
          </a:xfrm>
          <a:custGeom>
            <a:avLst/>
            <a:gdLst>
              <a:gd name="connsiteX0" fmla="*/ 0 w 3265"/>
              <a:gd name="connsiteY0" fmla="*/ 2870 h 2869"/>
              <a:gd name="connsiteX1" fmla="*/ 3117 w 3265"/>
              <a:gd name="connsiteY1" fmla="*/ 2523 h 2869"/>
              <a:gd name="connsiteX2" fmla="*/ 3265 w 3265"/>
              <a:gd name="connsiteY2" fmla="*/ 0 h 2869"/>
              <a:gd name="connsiteX3" fmla="*/ 198 w 3265"/>
              <a:gd name="connsiteY3" fmla="*/ 396 h 2869"/>
              <a:gd name="connsiteX4" fmla="*/ 0 w 3265"/>
              <a:gd name="connsiteY4" fmla="*/ 2870 h 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2869">
                <a:moveTo>
                  <a:pt x="0" y="2870"/>
                </a:moveTo>
                <a:lnTo>
                  <a:pt x="3117" y="2523"/>
                </a:lnTo>
                <a:lnTo>
                  <a:pt x="3265" y="0"/>
                </a:lnTo>
                <a:lnTo>
                  <a:pt x="198" y="396"/>
                </a:lnTo>
                <a:lnTo>
                  <a:pt x="0" y="287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8" name="צורה חופשית: צורה 647">
            <a:extLst>
              <a:ext uri="{FF2B5EF4-FFF2-40B4-BE49-F238E27FC236}">
                <a16:creationId xmlns:a16="http://schemas.microsoft.com/office/drawing/2014/main" id="{7D0577F7-D9B4-A3EB-0F68-4F749CBAECC0}"/>
              </a:ext>
            </a:extLst>
          </p:cNvPr>
          <p:cNvSpPr/>
          <p:nvPr/>
        </p:nvSpPr>
        <p:spPr>
          <a:xfrm>
            <a:off x="3726899" y="769420"/>
            <a:ext cx="7269" cy="1839"/>
          </a:xfrm>
          <a:custGeom>
            <a:avLst/>
            <a:gdLst>
              <a:gd name="connsiteX0" fmla="*/ 0 w 8014"/>
              <a:gd name="connsiteY0" fmla="*/ 2028 h 2028"/>
              <a:gd name="connsiteX1" fmla="*/ 7817 w 8014"/>
              <a:gd name="connsiteY1" fmla="*/ 1088 h 2028"/>
              <a:gd name="connsiteX2" fmla="*/ 8015 w 8014"/>
              <a:gd name="connsiteY2" fmla="*/ 0 h 2028"/>
              <a:gd name="connsiteX3" fmla="*/ 198 w 8014"/>
              <a:gd name="connsiteY3" fmla="*/ 940 h 2028"/>
              <a:gd name="connsiteX4" fmla="*/ 0 w 8014"/>
              <a:gd name="connsiteY4" fmla="*/ 2028 h 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4" h="2028">
                <a:moveTo>
                  <a:pt x="0" y="2028"/>
                </a:moveTo>
                <a:lnTo>
                  <a:pt x="7817" y="1088"/>
                </a:lnTo>
                <a:lnTo>
                  <a:pt x="8015" y="0"/>
                </a:lnTo>
                <a:lnTo>
                  <a:pt x="198" y="940"/>
                </a:lnTo>
                <a:lnTo>
                  <a:pt x="0" y="202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49" name="צורה חופשית: צורה 648">
            <a:extLst>
              <a:ext uri="{FF2B5EF4-FFF2-40B4-BE49-F238E27FC236}">
                <a16:creationId xmlns:a16="http://schemas.microsoft.com/office/drawing/2014/main" id="{F59BBB11-ACB6-AC27-23CD-3410C9DC6CD0}"/>
              </a:ext>
            </a:extLst>
          </p:cNvPr>
          <p:cNvSpPr/>
          <p:nvPr/>
        </p:nvSpPr>
        <p:spPr>
          <a:xfrm>
            <a:off x="3736503" y="768343"/>
            <a:ext cx="7314" cy="1884"/>
          </a:xfrm>
          <a:custGeom>
            <a:avLst/>
            <a:gdLst>
              <a:gd name="connsiteX0" fmla="*/ 0 w 8064"/>
              <a:gd name="connsiteY0" fmla="*/ 2078 h 2077"/>
              <a:gd name="connsiteX1" fmla="*/ 7867 w 8064"/>
              <a:gd name="connsiteY1" fmla="*/ 1138 h 2077"/>
              <a:gd name="connsiteX2" fmla="*/ 8064 w 8064"/>
              <a:gd name="connsiteY2" fmla="*/ 0 h 2077"/>
              <a:gd name="connsiteX3" fmla="*/ 198 w 8064"/>
              <a:gd name="connsiteY3" fmla="*/ 940 h 2077"/>
              <a:gd name="connsiteX4" fmla="*/ 0 w 8064"/>
              <a:gd name="connsiteY4" fmla="*/ 2078 h 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" h="2077">
                <a:moveTo>
                  <a:pt x="0" y="2078"/>
                </a:moveTo>
                <a:lnTo>
                  <a:pt x="7867" y="1138"/>
                </a:lnTo>
                <a:lnTo>
                  <a:pt x="8064" y="0"/>
                </a:lnTo>
                <a:lnTo>
                  <a:pt x="198" y="940"/>
                </a:lnTo>
                <a:lnTo>
                  <a:pt x="0" y="207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0" name="צורה חופשית: צורה 649">
            <a:extLst>
              <a:ext uri="{FF2B5EF4-FFF2-40B4-BE49-F238E27FC236}">
                <a16:creationId xmlns:a16="http://schemas.microsoft.com/office/drawing/2014/main" id="{81DF4C22-930A-E3A5-8F90-1EAE50F8CE6E}"/>
              </a:ext>
            </a:extLst>
          </p:cNvPr>
          <p:cNvSpPr/>
          <p:nvPr/>
        </p:nvSpPr>
        <p:spPr>
          <a:xfrm>
            <a:off x="3664973" y="492053"/>
            <a:ext cx="93427" cy="41457"/>
          </a:xfrm>
          <a:custGeom>
            <a:avLst/>
            <a:gdLst>
              <a:gd name="connsiteX0" fmla="*/ 14941 w 103006"/>
              <a:gd name="connsiteY0" fmla="*/ 7421 h 45707"/>
              <a:gd name="connsiteX1" fmla="*/ 38590 w 103006"/>
              <a:gd name="connsiteY1" fmla="*/ 15634 h 45707"/>
              <a:gd name="connsiteX2" fmla="*/ 54521 w 103006"/>
              <a:gd name="connsiteY2" fmla="*/ 17613 h 45707"/>
              <a:gd name="connsiteX3" fmla="*/ 58826 w 103006"/>
              <a:gd name="connsiteY3" fmla="*/ 18058 h 45707"/>
              <a:gd name="connsiteX4" fmla="*/ 67335 w 103006"/>
              <a:gd name="connsiteY4" fmla="*/ 22462 h 45707"/>
              <a:gd name="connsiteX5" fmla="*/ 78170 w 103006"/>
              <a:gd name="connsiteY5" fmla="*/ 23847 h 45707"/>
              <a:gd name="connsiteX6" fmla="*/ 81287 w 103006"/>
              <a:gd name="connsiteY6" fmla="*/ 25480 h 45707"/>
              <a:gd name="connsiteX7" fmla="*/ 83217 w 103006"/>
              <a:gd name="connsiteY7" fmla="*/ 28448 h 45707"/>
              <a:gd name="connsiteX8" fmla="*/ 87026 w 103006"/>
              <a:gd name="connsiteY8" fmla="*/ 30130 h 45707"/>
              <a:gd name="connsiteX9" fmla="*/ 90786 w 103006"/>
              <a:gd name="connsiteY9" fmla="*/ 32802 h 45707"/>
              <a:gd name="connsiteX10" fmla="*/ 92567 w 103006"/>
              <a:gd name="connsiteY10" fmla="*/ 35770 h 45707"/>
              <a:gd name="connsiteX11" fmla="*/ 103007 w 103006"/>
              <a:gd name="connsiteY11" fmla="*/ 40272 h 45707"/>
              <a:gd name="connsiteX12" fmla="*/ 98603 w 103006"/>
              <a:gd name="connsiteY12" fmla="*/ 45171 h 45707"/>
              <a:gd name="connsiteX13" fmla="*/ 87125 w 103006"/>
              <a:gd name="connsiteY13" fmla="*/ 41361 h 45707"/>
              <a:gd name="connsiteX14" fmla="*/ 85443 w 103006"/>
              <a:gd name="connsiteY14" fmla="*/ 38541 h 45707"/>
              <a:gd name="connsiteX15" fmla="*/ 81881 w 103006"/>
              <a:gd name="connsiteY15" fmla="*/ 35968 h 45707"/>
              <a:gd name="connsiteX16" fmla="*/ 78269 w 103006"/>
              <a:gd name="connsiteY16" fmla="*/ 34385 h 45707"/>
              <a:gd name="connsiteX17" fmla="*/ 76439 w 103006"/>
              <a:gd name="connsiteY17" fmla="*/ 31565 h 45707"/>
              <a:gd name="connsiteX18" fmla="*/ 73520 w 103006"/>
              <a:gd name="connsiteY18" fmla="*/ 30031 h 45707"/>
              <a:gd name="connsiteX19" fmla="*/ 63229 w 103006"/>
              <a:gd name="connsiteY19" fmla="*/ 28745 h 45707"/>
              <a:gd name="connsiteX20" fmla="*/ 55164 w 103006"/>
              <a:gd name="connsiteY20" fmla="*/ 24589 h 45707"/>
              <a:gd name="connsiteX21" fmla="*/ 51108 w 103006"/>
              <a:gd name="connsiteY21" fmla="*/ 24193 h 45707"/>
              <a:gd name="connsiteX22" fmla="*/ 36018 w 103006"/>
              <a:gd name="connsiteY22" fmla="*/ 22313 h 45707"/>
              <a:gd name="connsiteX23" fmla="*/ 13606 w 103006"/>
              <a:gd name="connsiteY23" fmla="*/ 14496 h 45707"/>
              <a:gd name="connsiteX24" fmla="*/ 2672 w 103006"/>
              <a:gd name="connsiteY24" fmla="*/ 9054 h 45707"/>
              <a:gd name="connsiteX25" fmla="*/ 2028 w 103006"/>
              <a:gd name="connsiteY25" fmla="*/ 8510 h 45707"/>
              <a:gd name="connsiteX26" fmla="*/ 1781 w 103006"/>
              <a:gd name="connsiteY26" fmla="*/ 7520 h 45707"/>
              <a:gd name="connsiteX27" fmla="*/ 148 w 103006"/>
              <a:gd name="connsiteY27" fmla="*/ 346 h 45707"/>
              <a:gd name="connsiteX28" fmla="*/ 0 w 103006"/>
              <a:gd name="connsiteY28" fmla="*/ 0 h 45707"/>
              <a:gd name="connsiteX29" fmla="*/ 14941 w 103006"/>
              <a:gd name="connsiteY29" fmla="*/ 7372 h 4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006" h="45707">
                <a:moveTo>
                  <a:pt x="14941" y="7421"/>
                </a:moveTo>
                <a:cubicBezTo>
                  <a:pt x="22659" y="10588"/>
                  <a:pt x="30427" y="13754"/>
                  <a:pt x="38590" y="15634"/>
                </a:cubicBezTo>
                <a:cubicBezTo>
                  <a:pt x="43785" y="16821"/>
                  <a:pt x="49178" y="17514"/>
                  <a:pt x="54521" y="17613"/>
                </a:cubicBezTo>
                <a:cubicBezTo>
                  <a:pt x="55956" y="17613"/>
                  <a:pt x="57440" y="17613"/>
                  <a:pt x="58826" y="18058"/>
                </a:cubicBezTo>
                <a:cubicBezTo>
                  <a:pt x="61943" y="18998"/>
                  <a:pt x="64070" y="21818"/>
                  <a:pt x="67335" y="22462"/>
                </a:cubicBezTo>
                <a:cubicBezTo>
                  <a:pt x="70897" y="23154"/>
                  <a:pt x="74608" y="23006"/>
                  <a:pt x="78170" y="23847"/>
                </a:cubicBezTo>
                <a:cubicBezTo>
                  <a:pt x="79358" y="24144"/>
                  <a:pt x="80595" y="24540"/>
                  <a:pt x="81287" y="25480"/>
                </a:cubicBezTo>
                <a:cubicBezTo>
                  <a:pt x="82029" y="26519"/>
                  <a:pt x="82178" y="27607"/>
                  <a:pt x="83217" y="28448"/>
                </a:cubicBezTo>
                <a:cubicBezTo>
                  <a:pt x="84157" y="29190"/>
                  <a:pt x="85938" y="29586"/>
                  <a:pt x="87026" y="30130"/>
                </a:cubicBezTo>
                <a:cubicBezTo>
                  <a:pt x="88461" y="30773"/>
                  <a:pt x="89846" y="31614"/>
                  <a:pt x="90786" y="32802"/>
                </a:cubicBezTo>
                <a:cubicBezTo>
                  <a:pt x="91479" y="33742"/>
                  <a:pt x="91924" y="34830"/>
                  <a:pt x="92567" y="35770"/>
                </a:cubicBezTo>
                <a:cubicBezTo>
                  <a:pt x="94299" y="38294"/>
                  <a:pt x="99346" y="40767"/>
                  <a:pt x="103007" y="40272"/>
                </a:cubicBezTo>
                <a:cubicBezTo>
                  <a:pt x="101572" y="41856"/>
                  <a:pt x="100533" y="44181"/>
                  <a:pt x="98603" y="45171"/>
                </a:cubicBezTo>
                <a:cubicBezTo>
                  <a:pt x="95190" y="46902"/>
                  <a:pt x="89055" y="44132"/>
                  <a:pt x="87125" y="41361"/>
                </a:cubicBezTo>
                <a:cubicBezTo>
                  <a:pt x="86482" y="40470"/>
                  <a:pt x="86086" y="39431"/>
                  <a:pt x="85443" y="38541"/>
                </a:cubicBezTo>
                <a:cubicBezTo>
                  <a:pt x="84553" y="37403"/>
                  <a:pt x="83266" y="36611"/>
                  <a:pt x="81881" y="35968"/>
                </a:cubicBezTo>
                <a:cubicBezTo>
                  <a:pt x="80842" y="35473"/>
                  <a:pt x="79160" y="35127"/>
                  <a:pt x="78269" y="34385"/>
                </a:cubicBezTo>
                <a:cubicBezTo>
                  <a:pt x="77280" y="33593"/>
                  <a:pt x="77131" y="32554"/>
                  <a:pt x="76439" y="31565"/>
                </a:cubicBezTo>
                <a:cubicBezTo>
                  <a:pt x="75795" y="30674"/>
                  <a:pt x="74608" y="30279"/>
                  <a:pt x="73520" y="30031"/>
                </a:cubicBezTo>
                <a:cubicBezTo>
                  <a:pt x="70155" y="29240"/>
                  <a:pt x="66593" y="29339"/>
                  <a:pt x="63229" y="28745"/>
                </a:cubicBezTo>
                <a:cubicBezTo>
                  <a:pt x="60112" y="28151"/>
                  <a:pt x="58133" y="25480"/>
                  <a:pt x="55164" y="24589"/>
                </a:cubicBezTo>
                <a:cubicBezTo>
                  <a:pt x="53878" y="24193"/>
                  <a:pt x="52493" y="24193"/>
                  <a:pt x="51108" y="24193"/>
                </a:cubicBezTo>
                <a:cubicBezTo>
                  <a:pt x="46012" y="24094"/>
                  <a:pt x="40965" y="23451"/>
                  <a:pt x="36018" y="22313"/>
                </a:cubicBezTo>
                <a:cubicBezTo>
                  <a:pt x="28300" y="20532"/>
                  <a:pt x="20928" y="17514"/>
                  <a:pt x="13606" y="14496"/>
                </a:cubicBezTo>
                <a:cubicBezTo>
                  <a:pt x="9846" y="12962"/>
                  <a:pt x="6036" y="11231"/>
                  <a:pt x="2672" y="9054"/>
                </a:cubicBezTo>
                <a:cubicBezTo>
                  <a:pt x="2424" y="8905"/>
                  <a:pt x="2177" y="8757"/>
                  <a:pt x="2028" y="8510"/>
                </a:cubicBezTo>
                <a:cubicBezTo>
                  <a:pt x="1831" y="8213"/>
                  <a:pt x="1831" y="7866"/>
                  <a:pt x="1781" y="7520"/>
                </a:cubicBezTo>
                <a:cubicBezTo>
                  <a:pt x="1633" y="5096"/>
                  <a:pt x="1088" y="2672"/>
                  <a:pt x="148" y="346"/>
                </a:cubicBezTo>
                <a:cubicBezTo>
                  <a:pt x="148" y="247"/>
                  <a:pt x="49" y="148"/>
                  <a:pt x="0" y="0"/>
                </a:cubicBezTo>
                <a:cubicBezTo>
                  <a:pt x="4007" y="3513"/>
                  <a:pt x="10439" y="5492"/>
                  <a:pt x="14941" y="73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1" name="צורה חופשית: צורה 650">
            <a:extLst>
              <a:ext uri="{FF2B5EF4-FFF2-40B4-BE49-F238E27FC236}">
                <a16:creationId xmlns:a16="http://schemas.microsoft.com/office/drawing/2014/main" id="{8C08DA65-314B-B4A3-4811-0FC7142CC95B}"/>
              </a:ext>
            </a:extLst>
          </p:cNvPr>
          <p:cNvSpPr/>
          <p:nvPr/>
        </p:nvSpPr>
        <p:spPr>
          <a:xfrm>
            <a:off x="3731791" y="459833"/>
            <a:ext cx="33835" cy="42361"/>
          </a:xfrm>
          <a:custGeom>
            <a:avLst/>
            <a:gdLst>
              <a:gd name="connsiteX0" fmla="*/ 49 w 37304"/>
              <a:gd name="connsiteY0" fmla="*/ 49 h 46704"/>
              <a:gd name="connsiteX1" fmla="*/ 9994 w 37304"/>
              <a:gd name="connsiteY1" fmla="*/ 7322 h 46704"/>
              <a:gd name="connsiteX2" fmla="*/ 21423 w 37304"/>
              <a:gd name="connsiteY2" fmla="*/ 11132 h 46704"/>
              <a:gd name="connsiteX3" fmla="*/ 26964 w 37304"/>
              <a:gd name="connsiteY3" fmla="*/ 17019 h 46704"/>
              <a:gd name="connsiteX4" fmla="*/ 27459 w 37304"/>
              <a:gd name="connsiteY4" fmla="*/ 20433 h 46704"/>
              <a:gd name="connsiteX5" fmla="*/ 29042 w 37304"/>
              <a:gd name="connsiteY5" fmla="*/ 28300 h 46704"/>
              <a:gd name="connsiteX6" fmla="*/ 30526 w 37304"/>
              <a:gd name="connsiteY6" fmla="*/ 34434 h 46704"/>
              <a:gd name="connsiteX7" fmla="*/ 33297 w 37304"/>
              <a:gd name="connsiteY7" fmla="*/ 42301 h 46704"/>
              <a:gd name="connsiteX8" fmla="*/ 37304 w 37304"/>
              <a:gd name="connsiteY8" fmla="*/ 46704 h 46704"/>
              <a:gd name="connsiteX9" fmla="*/ 27755 w 37304"/>
              <a:gd name="connsiteY9" fmla="*/ 40223 h 46704"/>
              <a:gd name="connsiteX10" fmla="*/ 16426 w 37304"/>
              <a:gd name="connsiteY10" fmla="*/ 40421 h 46704"/>
              <a:gd name="connsiteX11" fmla="*/ 21818 w 37304"/>
              <a:gd name="connsiteY11" fmla="*/ 30427 h 46704"/>
              <a:gd name="connsiteX12" fmla="*/ 3067 w 37304"/>
              <a:gd name="connsiteY12" fmla="*/ 19394 h 46704"/>
              <a:gd name="connsiteX13" fmla="*/ 2127 w 37304"/>
              <a:gd name="connsiteY13" fmla="*/ 18751 h 46704"/>
              <a:gd name="connsiteX14" fmla="*/ 2523 w 37304"/>
              <a:gd name="connsiteY14" fmla="*/ 16030 h 46704"/>
              <a:gd name="connsiteX15" fmla="*/ 4750 w 37304"/>
              <a:gd name="connsiteY15" fmla="*/ 13902 h 46704"/>
              <a:gd name="connsiteX16" fmla="*/ 3810 w 37304"/>
              <a:gd name="connsiteY16" fmla="*/ 6729 h 46704"/>
              <a:gd name="connsiteX17" fmla="*/ 0 w 37304"/>
              <a:gd name="connsiteY17" fmla="*/ 0 h 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04" h="46704">
                <a:moveTo>
                  <a:pt x="49" y="49"/>
                </a:moveTo>
                <a:cubicBezTo>
                  <a:pt x="3265" y="2424"/>
                  <a:pt x="6481" y="5492"/>
                  <a:pt x="9994" y="7322"/>
                </a:cubicBezTo>
                <a:cubicBezTo>
                  <a:pt x="13507" y="9202"/>
                  <a:pt x="17860" y="9351"/>
                  <a:pt x="21423" y="11132"/>
                </a:cubicBezTo>
                <a:cubicBezTo>
                  <a:pt x="23946" y="12369"/>
                  <a:pt x="26172" y="14447"/>
                  <a:pt x="26964" y="17019"/>
                </a:cubicBezTo>
                <a:cubicBezTo>
                  <a:pt x="27310" y="18108"/>
                  <a:pt x="27360" y="19295"/>
                  <a:pt x="27459" y="20433"/>
                </a:cubicBezTo>
                <a:cubicBezTo>
                  <a:pt x="27755" y="23105"/>
                  <a:pt x="28399" y="25727"/>
                  <a:pt x="29042" y="28300"/>
                </a:cubicBezTo>
                <a:cubicBezTo>
                  <a:pt x="29536" y="30328"/>
                  <a:pt x="30031" y="32357"/>
                  <a:pt x="30526" y="34434"/>
                </a:cubicBezTo>
                <a:cubicBezTo>
                  <a:pt x="31169" y="37156"/>
                  <a:pt x="31862" y="39877"/>
                  <a:pt x="33297" y="42301"/>
                </a:cubicBezTo>
                <a:cubicBezTo>
                  <a:pt x="34286" y="44033"/>
                  <a:pt x="35671" y="45517"/>
                  <a:pt x="37304" y="46704"/>
                </a:cubicBezTo>
                <a:cubicBezTo>
                  <a:pt x="34385" y="44230"/>
                  <a:pt x="31367" y="41707"/>
                  <a:pt x="27755" y="40223"/>
                </a:cubicBezTo>
                <a:cubicBezTo>
                  <a:pt x="24144" y="38739"/>
                  <a:pt x="19790" y="38491"/>
                  <a:pt x="16426" y="40421"/>
                </a:cubicBezTo>
                <a:cubicBezTo>
                  <a:pt x="18603" y="37255"/>
                  <a:pt x="20384" y="33940"/>
                  <a:pt x="21818" y="30427"/>
                </a:cubicBezTo>
                <a:cubicBezTo>
                  <a:pt x="15733" y="26518"/>
                  <a:pt x="9450" y="22808"/>
                  <a:pt x="3067" y="19394"/>
                </a:cubicBezTo>
                <a:cubicBezTo>
                  <a:pt x="2721" y="19196"/>
                  <a:pt x="2375" y="19048"/>
                  <a:pt x="2127" y="18751"/>
                </a:cubicBezTo>
                <a:cubicBezTo>
                  <a:pt x="1484" y="17959"/>
                  <a:pt x="1831" y="16772"/>
                  <a:pt x="2523" y="16030"/>
                </a:cubicBezTo>
                <a:cubicBezTo>
                  <a:pt x="3216" y="15288"/>
                  <a:pt x="4156" y="14743"/>
                  <a:pt x="4750" y="13902"/>
                </a:cubicBezTo>
                <a:cubicBezTo>
                  <a:pt x="6333" y="11824"/>
                  <a:pt x="5343" y="8856"/>
                  <a:pt x="3810" y="6729"/>
                </a:cubicBezTo>
                <a:cubicBezTo>
                  <a:pt x="2325" y="4601"/>
                  <a:pt x="297" y="2573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2" name="צורה חופשית: צורה 651">
            <a:extLst>
              <a:ext uri="{FF2B5EF4-FFF2-40B4-BE49-F238E27FC236}">
                <a16:creationId xmlns:a16="http://schemas.microsoft.com/office/drawing/2014/main" id="{779230CF-ABC2-A9CF-8ABE-5FFD1859EB74}"/>
              </a:ext>
            </a:extLst>
          </p:cNvPr>
          <p:cNvSpPr/>
          <p:nvPr/>
        </p:nvSpPr>
        <p:spPr>
          <a:xfrm>
            <a:off x="3666855" y="456692"/>
            <a:ext cx="20690" cy="39489"/>
          </a:xfrm>
          <a:custGeom>
            <a:avLst/>
            <a:gdLst>
              <a:gd name="connsiteX0" fmla="*/ 152 w 22811"/>
              <a:gd name="connsiteY0" fmla="*/ 18553 h 43537"/>
              <a:gd name="connsiteX1" fmla="*/ 3071 w 22811"/>
              <a:gd name="connsiteY1" fmla="*/ 13160 h 43537"/>
              <a:gd name="connsiteX2" fmla="*/ 8364 w 22811"/>
              <a:gd name="connsiteY2" fmla="*/ 9202 h 43537"/>
              <a:gd name="connsiteX3" fmla="*/ 10442 w 22811"/>
              <a:gd name="connsiteY3" fmla="*/ 5640 h 43537"/>
              <a:gd name="connsiteX4" fmla="*/ 14895 w 22811"/>
              <a:gd name="connsiteY4" fmla="*/ 0 h 43537"/>
              <a:gd name="connsiteX5" fmla="*/ 13262 w 22811"/>
              <a:gd name="connsiteY5" fmla="*/ 8163 h 43537"/>
              <a:gd name="connsiteX6" fmla="*/ 20832 w 22811"/>
              <a:gd name="connsiteY6" fmla="*/ 12319 h 43537"/>
              <a:gd name="connsiteX7" fmla="*/ 11086 w 22811"/>
              <a:gd name="connsiteY7" fmla="*/ 20582 h 43537"/>
              <a:gd name="connsiteX8" fmla="*/ 16033 w 22811"/>
              <a:gd name="connsiteY8" fmla="*/ 26766 h 43537"/>
              <a:gd name="connsiteX9" fmla="*/ 19199 w 22811"/>
              <a:gd name="connsiteY9" fmla="*/ 31268 h 43537"/>
              <a:gd name="connsiteX10" fmla="*/ 22811 w 22811"/>
              <a:gd name="connsiteY10" fmla="*/ 39332 h 43537"/>
              <a:gd name="connsiteX11" fmla="*/ 15093 w 22811"/>
              <a:gd name="connsiteY11" fmla="*/ 37898 h 43537"/>
              <a:gd name="connsiteX12" fmla="*/ 8810 w 22811"/>
              <a:gd name="connsiteY12" fmla="*/ 37106 h 43537"/>
              <a:gd name="connsiteX13" fmla="*/ 15044 w 22811"/>
              <a:gd name="connsiteY13" fmla="*/ 43538 h 43537"/>
              <a:gd name="connsiteX14" fmla="*/ 5396 w 22811"/>
              <a:gd name="connsiteY14" fmla="*/ 39135 h 43537"/>
              <a:gd name="connsiteX15" fmla="*/ 3862 w 22811"/>
              <a:gd name="connsiteY15" fmla="*/ 38541 h 43537"/>
              <a:gd name="connsiteX16" fmla="*/ 2329 w 22811"/>
              <a:gd name="connsiteY16" fmla="*/ 38096 h 43537"/>
              <a:gd name="connsiteX17" fmla="*/ 1290 w 22811"/>
              <a:gd name="connsiteY17" fmla="*/ 37898 h 43537"/>
              <a:gd name="connsiteX18" fmla="*/ 350 w 22811"/>
              <a:gd name="connsiteY18" fmla="*/ 35325 h 43537"/>
              <a:gd name="connsiteX19" fmla="*/ 3 w 22811"/>
              <a:gd name="connsiteY19" fmla="*/ 32060 h 43537"/>
              <a:gd name="connsiteX20" fmla="*/ 1092 w 22811"/>
              <a:gd name="connsiteY20" fmla="*/ 27607 h 43537"/>
              <a:gd name="connsiteX21" fmla="*/ 152 w 22811"/>
              <a:gd name="connsiteY21" fmla="*/ 18504 h 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11" h="43537">
                <a:moveTo>
                  <a:pt x="152" y="18553"/>
                </a:moveTo>
                <a:cubicBezTo>
                  <a:pt x="-294" y="16475"/>
                  <a:pt x="1290" y="14447"/>
                  <a:pt x="3071" y="13160"/>
                </a:cubicBezTo>
                <a:cubicBezTo>
                  <a:pt x="4852" y="11874"/>
                  <a:pt x="6930" y="10884"/>
                  <a:pt x="8364" y="9202"/>
                </a:cubicBezTo>
                <a:cubicBezTo>
                  <a:pt x="9255" y="8114"/>
                  <a:pt x="9750" y="6877"/>
                  <a:pt x="10442" y="5640"/>
                </a:cubicBezTo>
                <a:cubicBezTo>
                  <a:pt x="11580" y="3513"/>
                  <a:pt x="13065" y="1633"/>
                  <a:pt x="14895" y="0"/>
                </a:cubicBezTo>
                <a:cubicBezTo>
                  <a:pt x="14104" y="2672"/>
                  <a:pt x="13559" y="5393"/>
                  <a:pt x="13262" y="8163"/>
                </a:cubicBezTo>
                <a:cubicBezTo>
                  <a:pt x="15588" y="9845"/>
                  <a:pt x="18111" y="11231"/>
                  <a:pt x="20832" y="12319"/>
                </a:cubicBezTo>
                <a:cubicBezTo>
                  <a:pt x="17567" y="15090"/>
                  <a:pt x="14351" y="17811"/>
                  <a:pt x="11086" y="20582"/>
                </a:cubicBezTo>
                <a:cubicBezTo>
                  <a:pt x="12718" y="22659"/>
                  <a:pt x="14351" y="24737"/>
                  <a:pt x="16033" y="26766"/>
                </a:cubicBezTo>
                <a:cubicBezTo>
                  <a:pt x="17171" y="28201"/>
                  <a:pt x="18358" y="29685"/>
                  <a:pt x="19199" y="31268"/>
                </a:cubicBezTo>
                <a:cubicBezTo>
                  <a:pt x="20585" y="33841"/>
                  <a:pt x="21228" y="36809"/>
                  <a:pt x="22811" y="39332"/>
                </a:cubicBezTo>
                <a:cubicBezTo>
                  <a:pt x="20238" y="38788"/>
                  <a:pt x="17715" y="38096"/>
                  <a:pt x="15093" y="37898"/>
                </a:cubicBezTo>
                <a:cubicBezTo>
                  <a:pt x="13164" y="37749"/>
                  <a:pt x="10492" y="38294"/>
                  <a:pt x="8810" y="37106"/>
                </a:cubicBezTo>
                <a:cubicBezTo>
                  <a:pt x="10888" y="39234"/>
                  <a:pt x="12966" y="41410"/>
                  <a:pt x="15044" y="43538"/>
                </a:cubicBezTo>
                <a:cubicBezTo>
                  <a:pt x="12026" y="41707"/>
                  <a:pt x="8711" y="40421"/>
                  <a:pt x="5396" y="39135"/>
                </a:cubicBezTo>
                <a:lnTo>
                  <a:pt x="3862" y="38541"/>
                </a:lnTo>
                <a:cubicBezTo>
                  <a:pt x="3367" y="38343"/>
                  <a:pt x="2873" y="38145"/>
                  <a:pt x="2329" y="38096"/>
                </a:cubicBezTo>
                <a:cubicBezTo>
                  <a:pt x="1982" y="38046"/>
                  <a:pt x="1586" y="38046"/>
                  <a:pt x="1290" y="37898"/>
                </a:cubicBezTo>
                <a:cubicBezTo>
                  <a:pt x="350" y="37502"/>
                  <a:pt x="251" y="36265"/>
                  <a:pt x="350" y="35325"/>
                </a:cubicBezTo>
                <a:cubicBezTo>
                  <a:pt x="498" y="34138"/>
                  <a:pt x="-46" y="33148"/>
                  <a:pt x="3" y="32060"/>
                </a:cubicBezTo>
                <a:cubicBezTo>
                  <a:pt x="53" y="30625"/>
                  <a:pt x="993" y="29091"/>
                  <a:pt x="1092" y="27607"/>
                </a:cubicBezTo>
                <a:cubicBezTo>
                  <a:pt x="1339" y="24540"/>
                  <a:pt x="795" y="21472"/>
                  <a:pt x="152" y="1850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3" name="צורה חופשית: צורה 652">
            <a:extLst>
              <a:ext uri="{FF2B5EF4-FFF2-40B4-BE49-F238E27FC236}">
                <a16:creationId xmlns:a16="http://schemas.microsoft.com/office/drawing/2014/main" id="{996B0144-DAF2-C723-5F29-B3D75BCA6B3E}"/>
              </a:ext>
            </a:extLst>
          </p:cNvPr>
          <p:cNvSpPr/>
          <p:nvPr/>
        </p:nvSpPr>
        <p:spPr>
          <a:xfrm>
            <a:off x="3736323" y="501656"/>
            <a:ext cx="31008" cy="22257"/>
          </a:xfrm>
          <a:custGeom>
            <a:avLst/>
            <a:gdLst>
              <a:gd name="connsiteX0" fmla="*/ 18800 w 34187"/>
              <a:gd name="connsiteY0" fmla="*/ 12369 h 24539"/>
              <a:gd name="connsiteX1" fmla="*/ 34187 w 34187"/>
              <a:gd name="connsiteY1" fmla="*/ 0 h 24539"/>
              <a:gd name="connsiteX2" fmla="*/ 32208 w 34187"/>
              <a:gd name="connsiteY2" fmla="*/ 13408 h 24539"/>
              <a:gd name="connsiteX3" fmla="*/ 31268 w 34187"/>
              <a:gd name="connsiteY3" fmla="*/ 16525 h 24539"/>
              <a:gd name="connsiteX4" fmla="*/ 29833 w 34187"/>
              <a:gd name="connsiteY4" fmla="*/ 18108 h 24539"/>
              <a:gd name="connsiteX5" fmla="*/ 20928 w 34187"/>
              <a:gd name="connsiteY5" fmla="*/ 24540 h 24539"/>
              <a:gd name="connsiteX6" fmla="*/ 9697 w 34187"/>
              <a:gd name="connsiteY6" fmla="*/ 17415 h 24539"/>
              <a:gd name="connsiteX7" fmla="*/ 7075 w 34187"/>
              <a:gd name="connsiteY7" fmla="*/ 11824 h 24539"/>
              <a:gd name="connsiteX8" fmla="*/ 0 w 34187"/>
              <a:gd name="connsiteY8" fmla="*/ 11231 h 24539"/>
              <a:gd name="connsiteX9" fmla="*/ 7025 w 34187"/>
              <a:gd name="connsiteY9" fmla="*/ 4700 h 24539"/>
              <a:gd name="connsiteX10" fmla="*/ 7916 w 34187"/>
              <a:gd name="connsiteY10" fmla="*/ 3760 h 24539"/>
              <a:gd name="connsiteX11" fmla="*/ 9450 w 34187"/>
              <a:gd name="connsiteY11" fmla="*/ 4106 h 24539"/>
              <a:gd name="connsiteX12" fmla="*/ 13259 w 34187"/>
              <a:gd name="connsiteY12" fmla="*/ 6184 h 24539"/>
              <a:gd name="connsiteX13" fmla="*/ 17564 w 34187"/>
              <a:gd name="connsiteY13" fmla="*/ 10637 h 24539"/>
              <a:gd name="connsiteX14" fmla="*/ 17860 w 34187"/>
              <a:gd name="connsiteY14" fmla="*/ 11923 h 24539"/>
              <a:gd name="connsiteX15" fmla="*/ 18800 w 34187"/>
              <a:gd name="connsiteY15" fmla="*/ 12468 h 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87" h="24539">
                <a:moveTo>
                  <a:pt x="18800" y="12369"/>
                </a:moveTo>
                <a:cubicBezTo>
                  <a:pt x="26271" y="14645"/>
                  <a:pt x="33247" y="6234"/>
                  <a:pt x="34187" y="0"/>
                </a:cubicBezTo>
                <a:cubicBezTo>
                  <a:pt x="33494" y="4502"/>
                  <a:pt x="33099" y="8955"/>
                  <a:pt x="32208" y="13408"/>
                </a:cubicBezTo>
                <a:cubicBezTo>
                  <a:pt x="32010" y="14496"/>
                  <a:pt x="31812" y="15585"/>
                  <a:pt x="31268" y="16525"/>
                </a:cubicBezTo>
                <a:cubicBezTo>
                  <a:pt x="30872" y="17118"/>
                  <a:pt x="30378" y="17613"/>
                  <a:pt x="29833" y="18108"/>
                </a:cubicBezTo>
                <a:cubicBezTo>
                  <a:pt x="27112" y="20532"/>
                  <a:pt x="24144" y="22709"/>
                  <a:pt x="20928" y="24540"/>
                </a:cubicBezTo>
                <a:cubicBezTo>
                  <a:pt x="18751" y="20582"/>
                  <a:pt x="14348" y="17761"/>
                  <a:pt x="9697" y="17415"/>
                </a:cubicBezTo>
                <a:cubicBezTo>
                  <a:pt x="10786" y="15387"/>
                  <a:pt x="9252" y="12765"/>
                  <a:pt x="7075" y="11824"/>
                </a:cubicBezTo>
                <a:cubicBezTo>
                  <a:pt x="4898" y="10884"/>
                  <a:pt x="2375" y="11033"/>
                  <a:pt x="0" y="11231"/>
                </a:cubicBezTo>
                <a:cubicBezTo>
                  <a:pt x="643" y="8064"/>
                  <a:pt x="5195" y="7372"/>
                  <a:pt x="7025" y="4700"/>
                </a:cubicBezTo>
                <a:cubicBezTo>
                  <a:pt x="7273" y="4354"/>
                  <a:pt x="7520" y="3909"/>
                  <a:pt x="7916" y="3760"/>
                </a:cubicBezTo>
                <a:cubicBezTo>
                  <a:pt x="8411" y="3562"/>
                  <a:pt x="9004" y="3810"/>
                  <a:pt x="9450" y="4106"/>
                </a:cubicBezTo>
                <a:cubicBezTo>
                  <a:pt x="10736" y="4799"/>
                  <a:pt x="11973" y="5492"/>
                  <a:pt x="13259" y="6184"/>
                </a:cubicBezTo>
                <a:cubicBezTo>
                  <a:pt x="15189" y="7223"/>
                  <a:pt x="17316" y="8559"/>
                  <a:pt x="17564" y="10637"/>
                </a:cubicBezTo>
                <a:cubicBezTo>
                  <a:pt x="17613" y="11082"/>
                  <a:pt x="17564" y="11528"/>
                  <a:pt x="17860" y="11923"/>
                </a:cubicBezTo>
                <a:cubicBezTo>
                  <a:pt x="18058" y="12220"/>
                  <a:pt x="18454" y="12369"/>
                  <a:pt x="18800" y="124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4" name="צורה חופשית: צורה 653">
            <a:extLst>
              <a:ext uri="{FF2B5EF4-FFF2-40B4-BE49-F238E27FC236}">
                <a16:creationId xmlns:a16="http://schemas.microsoft.com/office/drawing/2014/main" id="{00FE0CAB-4466-6D94-3E74-DD0DDE391275}"/>
              </a:ext>
            </a:extLst>
          </p:cNvPr>
          <p:cNvSpPr/>
          <p:nvPr/>
        </p:nvSpPr>
        <p:spPr>
          <a:xfrm>
            <a:off x="3685211" y="480520"/>
            <a:ext cx="48868" cy="28854"/>
          </a:xfrm>
          <a:custGeom>
            <a:avLst/>
            <a:gdLst>
              <a:gd name="connsiteX0" fmla="*/ 34632 w 53878"/>
              <a:gd name="connsiteY0" fmla="*/ 49 h 31812"/>
              <a:gd name="connsiteX1" fmla="*/ 36710 w 53878"/>
              <a:gd name="connsiteY1" fmla="*/ 16525 h 31812"/>
              <a:gd name="connsiteX2" fmla="*/ 41311 w 53878"/>
              <a:gd name="connsiteY2" fmla="*/ 14447 h 31812"/>
              <a:gd name="connsiteX3" fmla="*/ 45121 w 53878"/>
              <a:gd name="connsiteY3" fmla="*/ 15238 h 31812"/>
              <a:gd name="connsiteX4" fmla="*/ 48337 w 53878"/>
              <a:gd name="connsiteY4" fmla="*/ 24589 h 31812"/>
              <a:gd name="connsiteX5" fmla="*/ 53878 w 53878"/>
              <a:gd name="connsiteY5" fmla="*/ 27162 h 31812"/>
              <a:gd name="connsiteX6" fmla="*/ 47644 w 53878"/>
              <a:gd name="connsiteY6" fmla="*/ 31812 h 31812"/>
              <a:gd name="connsiteX7" fmla="*/ 38392 w 53878"/>
              <a:gd name="connsiteY7" fmla="*/ 27854 h 31812"/>
              <a:gd name="connsiteX8" fmla="*/ 28102 w 53878"/>
              <a:gd name="connsiteY8" fmla="*/ 27211 h 31812"/>
              <a:gd name="connsiteX9" fmla="*/ 0 w 53878"/>
              <a:gd name="connsiteY9" fmla="*/ 20285 h 31812"/>
              <a:gd name="connsiteX10" fmla="*/ 5937 w 53878"/>
              <a:gd name="connsiteY10" fmla="*/ 15387 h 31812"/>
              <a:gd name="connsiteX11" fmla="*/ 7025 w 53878"/>
              <a:gd name="connsiteY11" fmla="*/ 14001 h 31812"/>
              <a:gd name="connsiteX12" fmla="*/ 6531 w 53878"/>
              <a:gd name="connsiteY12" fmla="*/ 11429 h 31812"/>
              <a:gd name="connsiteX13" fmla="*/ 3216 w 53878"/>
              <a:gd name="connsiteY13" fmla="*/ 4552 h 31812"/>
              <a:gd name="connsiteX14" fmla="*/ 13853 w 53878"/>
              <a:gd name="connsiteY14" fmla="*/ 8658 h 31812"/>
              <a:gd name="connsiteX15" fmla="*/ 18058 w 53878"/>
              <a:gd name="connsiteY15" fmla="*/ 11726 h 31812"/>
              <a:gd name="connsiteX16" fmla="*/ 16920 w 53878"/>
              <a:gd name="connsiteY16" fmla="*/ 16871 h 31812"/>
              <a:gd name="connsiteX17" fmla="*/ 23896 w 53878"/>
              <a:gd name="connsiteY17" fmla="*/ 15387 h 31812"/>
              <a:gd name="connsiteX18" fmla="*/ 27261 w 53878"/>
              <a:gd name="connsiteY18" fmla="*/ 14249 h 31812"/>
              <a:gd name="connsiteX19" fmla="*/ 29833 w 53878"/>
              <a:gd name="connsiteY19" fmla="*/ 11379 h 31812"/>
              <a:gd name="connsiteX20" fmla="*/ 34583 w 53878"/>
              <a:gd name="connsiteY20" fmla="*/ 0 h 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878" h="31812">
                <a:moveTo>
                  <a:pt x="34632" y="49"/>
                </a:moveTo>
                <a:cubicBezTo>
                  <a:pt x="34979" y="2177"/>
                  <a:pt x="38442" y="15684"/>
                  <a:pt x="36710" y="16525"/>
                </a:cubicBezTo>
                <a:cubicBezTo>
                  <a:pt x="37997" y="15931"/>
                  <a:pt x="39926" y="14595"/>
                  <a:pt x="41311" y="14447"/>
                </a:cubicBezTo>
                <a:cubicBezTo>
                  <a:pt x="41806" y="14397"/>
                  <a:pt x="45121" y="15238"/>
                  <a:pt x="45121" y="15238"/>
                </a:cubicBezTo>
                <a:cubicBezTo>
                  <a:pt x="43093" y="18306"/>
                  <a:pt x="45319" y="22412"/>
                  <a:pt x="48337" y="24589"/>
                </a:cubicBezTo>
                <a:cubicBezTo>
                  <a:pt x="49970" y="25776"/>
                  <a:pt x="51899" y="26667"/>
                  <a:pt x="53878" y="27162"/>
                </a:cubicBezTo>
                <a:cubicBezTo>
                  <a:pt x="51800" y="28695"/>
                  <a:pt x="49722" y="30279"/>
                  <a:pt x="47644" y="31812"/>
                </a:cubicBezTo>
                <a:cubicBezTo>
                  <a:pt x="45220" y="29487"/>
                  <a:pt x="41757" y="28349"/>
                  <a:pt x="38392" y="27854"/>
                </a:cubicBezTo>
                <a:cubicBezTo>
                  <a:pt x="34979" y="27360"/>
                  <a:pt x="31515" y="27459"/>
                  <a:pt x="28102" y="27211"/>
                </a:cubicBezTo>
                <a:cubicBezTo>
                  <a:pt x="18405" y="26568"/>
                  <a:pt x="9153" y="23402"/>
                  <a:pt x="0" y="20285"/>
                </a:cubicBezTo>
                <a:cubicBezTo>
                  <a:pt x="2078" y="18751"/>
                  <a:pt x="4057" y="17069"/>
                  <a:pt x="5937" y="15387"/>
                </a:cubicBezTo>
                <a:cubicBezTo>
                  <a:pt x="6382" y="14991"/>
                  <a:pt x="6828" y="14546"/>
                  <a:pt x="7025" y="14001"/>
                </a:cubicBezTo>
                <a:cubicBezTo>
                  <a:pt x="7322" y="13160"/>
                  <a:pt x="6926" y="12220"/>
                  <a:pt x="6531" y="11429"/>
                </a:cubicBezTo>
                <a:cubicBezTo>
                  <a:pt x="5442" y="9153"/>
                  <a:pt x="4304" y="6877"/>
                  <a:pt x="3216" y="4552"/>
                </a:cubicBezTo>
                <a:cubicBezTo>
                  <a:pt x="6778" y="5937"/>
                  <a:pt x="10291" y="7322"/>
                  <a:pt x="13853" y="8658"/>
                </a:cubicBezTo>
                <a:cubicBezTo>
                  <a:pt x="15535" y="9301"/>
                  <a:pt x="17415" y="10142"/>
                  <a:pt x="18058" y="11726"/>
                </a:cubicBezTo>
                <a:cubicBezTo>
                  <a:pt x="18751" y="13408"/>
                  <a:pt x="17811" y="15288"/>
                  <a:pt x="16920" y="16871"/>
                </a:cubicBezTo>
                <a:cubicBezTo>
                  <a:pt x="19246" y="16376"/>
                  <a:pt x="21571" y="15881"/>
                  <a:pt x="23896" y="15387"/>
                </a:cubicBezTo>
                <a:cubicBezTo>
                  <a:pt x="25084" y="15139"/>
                  <a:pt x="26271" y="14892"/>
                  <a:pt x="27261" y="14249"/>
                </a:cubicBezTo>
                <a:cubicBezTo>
                  <a:pt x="28349" y="13556"/>
                  <a:pt x="29091" y="12468"/>
                  <a:pt x="29833" y="11379"/>
                </a:cubicBezTo>
                <a:cubicBezTo>
                  <a:pt x="32159" y="7866"/>
                  <a:pt x="34583" y="4156"/>
                  <a:pt x="34583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5" name="צורה חופשית: צורה 654">
            <a:extLst>
              <a:ext uri="{FF2B5EF4-FFF2-40B4-BE49-F238E27FC236}">
                <a16:creationId xmlns:a16="http://schemas.microsoft.com/office/drawing/2014/main" id="{2A6CD9F4-A38B-BBE9-2886-A13D6505185E}"/>
              </a:ext>
            </a:extLst>
          </p:cNvPr>
          <p:cNvSpPr/>
          <p:nvPr/>
        </p:nvSpPr>
        <p:spPr>
          <a:xfrm>
            <a:off x="3685929" y="450272"/>
            <a:ext cx="41508" cy="26838"/>
          </a:xfrm>
          <a:custGeom>
            <a:avLst/>
            <a:gdLst>
              <a:gd name="connsiteX0" fmla="*/ 13160 w 45764"/>
              <a:gd name="connsiteY0" fmla="*/ 10195 h 29589"/>
              <a:gd name="connsiteX1" fmla="*/ 594 w 45764"/>
              <a:gd name="connsiteY1" fmla="*/ 16627 h 29589"/>
              <a:gd name="connsiteX2" fmla="*/ 2820 w 45764"/>
              <a:gd name="connsiteY2" fmla="*/ 23504 h 29589"/>
              <a:gd name="connsiteX3" fmla="*/ 12270 w 45764"/>
              <a:gd name="connsiteY3" fmla="*/ 17814 h 29589"/>
              <a:gd name="connsiteX4" fmla="*/ 18009 w 45764"/>
              <a:gd name="connsiteY4" fmla="*/ 29589 h 29589"/>
              <a:gd name="connsiteX5" fmla="*/ 19048 w 45764"/>
              <a:gd name="connsiteY5" fmla="*/ 21772 h 29589"/>
              <a:gd name="connsiteX6" fmla="*/ 19988 w 45764"/>
              <a:gd name="connsiteY6" fmla="*/ 14945 h 29589"/>
              <a:gd name="connsiteX7" fmla="*/ 21818 w 45764"/>
              <a:gd name="connsiteY7" fmla="*/ 22861 h 29589"/>
              <a:gd name="connsiteX8" fmla="*/ 34682 w 45764"/>
              <a:gd name="connsiteY8" fmla="*/ 17320 h 29589"/>
              <a:gd name="connsiteX9" fmla="*/ 35473 w 45764"/>
              <a:gd name="connsiteY9" fmla="*/ 17369 h 29589"/>
              <a:gd name="connsiteX10" fmla="*/ 36117 w 45764"/>
              <a:gd name="connsiteY10" fmla="*/ 18111 h 29589"/>
              <a:gd name="connsiteX11" fmla="*/ 45764 w 45764"/>
              <a:gd name="connsiteY11" fmla="*/ 28402 h 29589"/>
              <a:gd name="connsiteX12" fmla="*/ 42202 w 45764"/>
              <a:gd name="connsiteY12" fmla="*/ 20981 h 29589"/>
              <a:gd name="connsiteX13" fmla="*/ 40520 w 45764"/>
              <a:gd name="connsiteY13" fmla="*/ 15489 h 29589"/>
              <a:gd name="connsiteX14" fmla="*/ 40421 w 45764"/>
              <a:gd name="connsiteY14" fmla="*/ 13906 h 29589"/>
              <a:gd name="connsiteX15" fmla="*/ 41757 w 45764"/>
              <a:gd name="connsiteY15" fmla="*/ 12570 h 29589"/>
              <a:gd name="connsiteX16" fmla="*/ 43291 w 45764"/>
              <a:gd name="connsiteY16" fmla="*/ 7375 h 29589"/>
              <a:gd name="connsiteX17" fmla="*/ 43291 w 45764"/>
              <a:gd name="connsiteY17" fmla="*/ 5693 h 29589"/>
              <a:gd name="connsiteX18" fmla="*/ 40124 w 45764"/>
              <a:gd name="connsiteY18" fmla="*/ 4407 h 29589"/>
              <a:gd name="connsiteX19" fmla="*/ 26420 w 45764"/>
              <a:gd name="connsiteY19" fmla="*/ 548 h 29589"/>
              <a:gd name="connsiteX20" fmla="*/ 16821 w 45764"/>
              <a:gd name="connsiteY20" fmla="*/ 201 h 29589"/>
              <a:gd name="connsiteX21" fmla="*/ 0 w 45764"/>
              <a:gd name="connsiteY21" fmla="*/ 2032 h 29589"/>
              <a:gd name="connsiteX22" fmla="*/ 13160 w 45764"/>
              <a:gd name="connsiteY22" fmla="*/ 10195 h 2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64" h="29589">
                <a:moveTo>
                  <a:pt x="13160" y="10195"/>
                </a:moveTo>
                <a:cubicBezTo>
                  <a:pt x="8510" y="11284"/>
                  <a:pt x="4106" y="13560"/>
                  <a:pt x="594" y="16627"/>
                </a:cubicBezTo>
                <a:cubicBezTo>
                  <a:pt x="2028" y="18606"/>
                  <a:pt x="2820" y="21080"/>
                  <a:pt x="2820" y="23504"/>
                </a:cubicBezTo>
                <a:cubicBezTo>
                  <a:pt x="6184" y="22020"/>
                  <a:pt x="9400" y="20041"/>
                  <a:pt x="12270" y="17814"/>
                </a:cubicBezTo>
                <a:cubicBezTo>
                  <a:pt x="14744" y="21525"/>
                  <a:pt x="16673" y="25434"/>
                  <a:pt x="18009" y="29589"/>
                </a:cubicBezTo>
                <a:cubicBezTo>
                  <a:pt x="17267" y="27017"/>
                  <a:pt x="18355" y="24345"/>
                  <a:pt x="19048" y="21772"/>
                </a:cubicBezTo>
                <a:cubicBezTo>
                  <a:pt x="19691" y="19546"/>
                  <a:pt x="19988" y="17221"/>
                  <a:pt x="19988" y="14945"/>
                </a:cubicBezTo>
                <a:cubicBezTo>
                  <a:pt x="20631" y="17567"/>
                  <a:pt x="21175" y="20239"/>
                  <a:pt x="21818" y="22861"/>
                </a:cubicBezTo>
                <a:cubicBezTo>
                  <a:pt x="25826" y="20387"/>
                  <a:pt x="29932" y="17814"/>
                  <a:pt x="34682" y="17320"/>
                </a:cubicBezTo>
                <a:cubicBezTo>
                  <a:pt x="34929" y="17270"/>
                  <a:pt x="35276" y="17270"/>
                  <a:pt x="35473" y="17369"/>
                </a:cubicBezTo>
                <a:cubicBezTo>
                  <a:pt x="35770" y="17518"/>
                  <a:pt x="35968" y="17814"/>
                  <a:pt x="36117" y="18111"/>
                </a:cubicBezTo>
                <a:cubicBezTo>
                  <a:pt x="38145" y="22317"/>
                  <a:pt x="41608" y="25928"/>
                  <a:pt x="45764" y="28402"/>
                </a:cubicBezTo>
                <a:cubicBezTo>
                  <a:pt x="43835" y="26374"/>
                  <a:pt x="42994" y="23603"/>
                  <a:pt x="42202" y="20981"/>
                </a:cubicBezTo>
                <a:cubicBezTo>
                  <a:pt x="41608" y="19150"/>
                  <a:pt x="41114" y="17270"/>
                  <a:pt x="40520" y="15489"/>
                </a:cubicBezTo>
                <a:cubicBezTo>
                  <a:pt x="40371" y="14945"/>
                  <a:pt x="40223" y="14401"/>
                  <a:pt x="40421" y="13906"/>
                </a:cubicBezTo>
                <a:cubicBezTo>
                  <a:pt x="40619" y="13312"/>
                  <a:pt x="41262" y="13015"/>
                  <a:pt x="41757" y="12570"/>
                </a:cubicBezTo>
                <a:cubicBezTo>
                  <a:pt x="43192" y="11284"/>
                  <a:pt x="43291" y="9206"/>
                  <a:pt x="43291" y="7375"/>
                </a:cubicBezTo>
                <a:cubicBezTo>
                  <a:pt x="43291" y="6782"/>
                  <a:pt x="43340" y="6188"/>
                  <a:pt x="43291" y="5693"/>
                </a:cubicBezTo>
                <a:cubicBezTo>
                  <a:pt x="42252" y="5248"/>
                  <a:pt x="41213" y="4852"/>
                  <a:pt x="40124" y="4407"/>
                </a:cubicBezTo>
                <a:cubicBezTo>
                  <a:pt x="35968" y="2774"/>
                  <a:pt x="30773" y="1834"/>
                  <a:pt x="26420" y="548"/>
                </a:cubicBezTo>
                <a:cubicBezTo>
                  <a:pt x="23204" y="-392"/>
                  <a:pt x="20136" y="152"/>
                  <a:pt x="16821" y="201"/>
                </a:cubicBezTo>
                <a:cubicBezTo>
                  <a:pt x="10983" y="251"/>
                  <a:pt x="5442" y="746"/>
                  <a:pt x="0" y="2032"/>
                </a:cubicBezTo>
                <a:cubicBezTo>
                  <a:pt x="4403" y="4803"/>
                  <a:pt x="8757" y="7524"/>
                  <a:pt x="13160" y="1019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6" name="צורה חופשית: צורה 655">
            <a:extLst>
              <a:ext uri="{FF2B5EF4-FFF2-40B4-BE49-F238E27FC236}">
                <a16:creationId xmlns:a16="http://schemas.microsoft.com/office/drawing/2014/main" id="{1EB7574F-9C4B-421C-B8CC-37CB36E8372C}"/>
              </a:ext>
            </a:extLst>
          </p:cNvPr>
          <p:cNvSpPr/>
          <p:nvPr/>
        </p:nvSpPr>
        <p:spPr>
          <a:xfrm>
            <a:off x="3687679" y="450242"/>
            <a:ext cx="82579" cy="83228"/>
          </a:xfrm>
          <a:custGeom>
            <a:avLst/>
            <a:gdLst>
              <a:gd name="connsiteX0" fmla="*/ 56451 w 91045"/>
              <a:gd name="connsiteY0" fmla="*/ 80483 h 91761"/>
              <a:gd name="connsiteX1" fmla="*/ 62091 w 91045"/>
              <a:gd name="connsiteY1" fmla="*/ 70192 h 91761"/>
              <a:gd name="connsiteX2" fmla="*/ 62190 w 91045"/>
              <a:gd name="connsiteY2" fmla="*/ 57032 h 91761"/>
              <a:gd name="connsiteX3" fmla="*/ 58727 w 91045"/>
              <a:gd name="connsiteY3" fmla="*/ 46394 h 91761"/>
              <a:gd name="connsiteX4" fmla="*/ 43488 w 91045"/>
              <a:gd name="connsiteY4" fmla="*/ 20321 h 91761"/>
              <a:gd name="connsiteX5" fmla="*/ 21719 w 91045"/>
              <a:gd name="connsiteY5" fmla="*/ 9239 h 91761"/>
              <a:gd name="connsiteX6" fmla="*/ 13705 w 91045"/>
              <a:gd name="connsiteY6" fmla="*/ 5924 h 91761"/>
              <a:gd name="connsiteX7" fmla="*/ 10538 w 91045"/>
              <a:gd name="connsiteY7" fmla="*/ 4638 h 91761"/>
              <a:gd name="connsiteX8" fmla="*/ 0 w 91045"/>
              <a:gd name="connsiteY8" fmla="*/ 1620 h 91761"/>
              <a:gd name="connsiteX9" fmla="*/ 14892 w 91045"/>
              <a:gd name="connsiteY9" fmla="*/ 185 h 91761"/>
              <a:gd name="connsiteX10" fmla="*/ 24490 w 91045"/>
              <a:gd name="connsiteY10" fmla="*/ 531 h 91761"/>
              <a:gd name="connsiteX11" fmla="*/ 38195 w 91045"/>
              <a:gd name="connsiteY11" fmla="*/ 4390 h 91761"/>
              <a:gd name="connsiteX12" fmla="*/ 41361 w 91045"/>
              <a:gd name="connsiteY12" fmla="*/ 5677 h 91761"/>
              <a:gd name="connsiteX13" fmla="*/ 49376 w 91045"/>
              <a:gd name="connsiteY13" fmla="*/ 8991 h 91761"/>
              <a:gd name="connsiteX14" fmla="*/ 71145 w 91045"/>
              <a:gd name="connsiteY14" fmla="*/ 20074 h 91761"/>
              <a:gd name="connsiteX15" fmla="*/ 86383 w 91045"/>
              <a:gd name="connsiteY15" fmla="*/ 46147 h 91761"/>
              <a:gd name="connsiteX16" fmla="*/ 89846 w 91045"/>
              <a:gd name="connsiteY16" fmla="*/ 56784 h 91761"/>
              <a:gd name="connsiteX17" fmla="*/ 89747 w 91045"/>
              <a:gd name="connsiteY17" fmla="*/ 69944 h 91761"/>
              <a:gd name="connsiteX18" fmla="*/ 84107 w 91045"/>
              <a:gd name="connsiteY18" fmla="*/ 80235 h 91761"/>
              <a:gd name="connsiteX19" fmla="*/ 78418 w 91045"/>
              <a:gd name="connsiteY19" fmla="*/ 85776 h 91761"/>
              <a:gd name="connsiteX20" fmla="*/ 73569 w 91045"/>
              <a:gd name="connsiteY20" fmla="*/ 91219 h 91761"/>
              <a:gd name="connsiteX21" fmla="*/ 62091 w 91045"/>
              <a:gd name="connsiteY21" fmla="*/ 87409 h 91761"/>
              <a:gd name="connsiteX22" fmla="*/ 60359 w 91045"/>
              <a:gd name="connsiteY22" fmla="*/ 84589 h 91761"/>
              <a:gd name="connsiteX23" fmla="*/ 56847 w 91045"/>
              <a:gd name="connsiteY23" fmla="*/ 82016 h 91761"/>
              <a:gd name="connsiteX24" fmla="*/ 55659 w 91045"/>
              <a:gd name="connsiteY24" fmla="*/ 81571 h 91761"/>
              <a:gd name="connsiteX25" fmla="*/ 56451 w 91045"/>
              <a:gd name="connsiteY25" fmla="*/ 80483 h 9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045" h="91761">
                <a:moveTo>
                  <a:pt x="56451" y="80483"/>
                </a:moveTo>
                <a:cubicBezTo>
                  <a:pt x="58430" y="77069"/>
                  <a:pt x="60706" y="73952"/>
                  <a:pt x="62091" y="70192"/>
                </a:cubicBezTo>
                <a:cubicBezTo>
                  <a:pt x="63625" y="65937"/>
                  <a:pt x="63971" y="61138"/>
                  <a:pt x="62190" y="57032"/>
                </a:cubicBezTo>
                <a:cubicBezTo>
                  <a:pt x="60557" y="53370"/>
                  <a:pt x="58430" y="50600"/>
                  <a:pt x="58727" y="46394"/>
                </a:cubicBezTo>
                <a:cubicBezTo>
                  <a:pt x="59469" y="36153"/>
                  <a:pt x="51503" y="26258"/>
                  <a:pt x="43488" y="20321"/>
                </a:cubicBezTo>
                <a:cubicBezTo>
                  <a:pt x="37007" y="15423"/>
                  <a:pt x="29339" y="12306"/>
                  <a:pt x="21719" y="9239"/>
                </a:cubicBezTo>
                <a:cubicBezTo>
                  <a:pt x="19048" y="8150"/>
                  <a:pt x="16376" y="7062"/>
                  <a:pt x="13705" y="5924"/>
                </a:cubicBezTo>
                <a:cubicBezTo>
                  <a:pt x="12666" y="5479"/>
                  <a:pt x="11627" y="5083"/>
                  <a:pt x="10538" y="4638"/>
                </a:cubicBezTo>
                <a:cubicBezTo>
                  <a:pt x="7372" y="3351"/>
                  <a:pt x="3562" y="2510"/>
                  <a:pt x="0" y="1620"/>
                </a:cubicBezTo>
                <a:cubicBezTo>
                  <a:pt x="4799" y="630"/>
                  <a:pt x="9747" y="185"/>
                  <a:pt x="14892" y="185"/>
                </a:cubicBezTo>
                <a:cubicBezTo>
                  <a:pt x="18207" y="185"/>
                  <a:pt x="21274" y="-409"/>
                  <a:pt x="24490" y="531"/>
                </a:cubicBezTo>
                <a:cubicBezTo>
                  <a:pt x="28844" y="1768"/>
                  <a:pt x="34039" y="2708"/>
                  <a:pt x="38195" y="4390"/>
                </a:cubicBezTo>
                <a:cubicBezTo>
                  <a:pt x="39234" y="4836"/>
                  <a:pt x="40273" y="5231"/>
                  <a:pt x="41361" y="5677"/>
                </a:cubicBezTo>
                <a:cubicBezTo>
                  <a:pt x="44033" y="6765"/>
                  <a:pt x="46704" y="7854"/>
                  <a:pt x="49376" y="8991"/>
                </a:cubicBezTo>
                <a:cubicBezTo>
                  <a:pt x="56995" y="12059"/>
                  <a:pt x="64713" y="15176"/>
                  <a:pt x="71145" y="20074"/>
                </a:cubicBezTo>
                <a:cubicBezTo>
                  <a:pt x="79110" y="26011"/>
                  <a:pt x="87125" y="35906"/>
                  <a:pt x="86383" y="46147"/>
                </a:cubicBezTo>
                <a:cubicBezTo>
                  <a:pt x="86086" y="50352"/>
                  <a:pt x="88214" y="53123"/>
                  <a:pt x="89846" y="56784"/>
                </a:cubicBezTo>
                <a:cubicBezTo>
                  <a:pt x="91627" y="60940"/>
                  <a:pt x="91281" y="65739"/>
                  <a:pt x="89747" y="69944"/>
                </a:cubicBezTo>
                <a:cubicBezTo>
                  <a:pt x="88362" y="73705"/>
                  <a:pt x="86136" y="76821"/>
                  <a:pt x="84107" y="80235"/>
                </a:cubicBezTo>
                <a:cubicBezTo>
                  <a:pt x="82672" y="82610"/>
                  <a:pt x="80496" y="83995"/>
                  <a:pt x="78418" y="85776"/>
                </a:cubicBezTo>
                <a:cubicBezTo>
                  <a:pt x="76686" y="87310"/>
                  <a:pt x="75697" y="90130"/>
                  <a:pt x="73569" y="91219"/>
                </a:cubicBezTo>
                <a:cubicBezTo>
                  <a:pt x="70155" y="92950"/>
                  <a:pt x="63971" y="90229"/>
                  <a:pt x="62091" y="87409"/>
                </a:cubicBezTo>
                <a:cubicBezTo>
                  <a:pt x="61448" y="86519"/>
                  <a:pt x="61052" y="85480"/>
                  <a:pt x="60359" y="84589"/>
                </a:cubicBezTo>
                <a:cubicBezTo>
                  <a:pt x="59469" y="83451"/>
                  <a:pt x="58133" y="82659"/>
                  <a:pt x="56847" y="82016"/>
                </a:cubicBezTo>
                <a:cubicBezTo>
                  <a:pt x="56500" y="81868"/>
                  <a:pt x="56055" y="81719"/>
                  <a:pt x="55659" y="81571"/>
                </a:cubicBezTo>
                <a:cubicBezTo>
                  <a:pt x="55956" y="81225"/>
                  <a:pt x="56203" y="80878"/>
                  <a:pt x="56451" y="8048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7" name="צורה חופשית: צורה 656">
            <a:extLst>
              <a:ext uri="{FF2B5EF4-FFF2-40B4-BE49-F238E27FC236}">
                <a16:creationId xmlns:a16="http://schemas.microsoft.com/office/drawing/2014/main" id="{4CFA923B-9945-E38D-5AE6-6DA22E6A2F24}"/>
              </a:ext>
            </a:extLst>
          </p:cNvPr>
          <p:cNvSpPr/>
          <p:nvPr/>
        </p:nvSpPr>
        <p:spPr>
          <a:xfrm>
            <a:off x="4805271" y="991907"/>
            <a:ext cx="717" cy="268"/>
          </a:xfrm>
          <a:custGeom>
            <a:avLst/>
            <a:gdLst>
              <a:gd name="connsiteX0" fmla="*/ 792 w 791"/>
              <a:gd name="connsiteY0" fmla="*/ 297 h 296"/>
              <a:gd name="connsiteX1" fmla="*/ 396 w 791"/>
              <a:gd name="connsiteY1" fmla="*/ 247 h 296"/>
              <a:gd name="connsiteX2" fmla="*/ 0 w 791"/>
              <a:gd name="connsiteY2" fmla="*/ 0 h 296"/>
              <a:gd name="connsiteX3" fmla="*/ 792 w 791"/>
              <a:gd name="connsiteY3" fmla="*/ 297 h 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" h="296">
                <a:moveTo>
                  <a:pt x="792" y="297"/>
                </a:moveTo>
                <a:cubicBezTo>
                  <a:pt x="792" y="297"/>
                  <a:pt x="544" y="297"/>
                  <a:pt x="396" y="247"/>
                </a:cubicBezTo>
                <a:cubicBezTo>
                  <a:pt x="247" y="198"/>
                  <a:pt x="148" y="49"/>
                  <a:pt x="0" y="0"/>
                </a:cubicBezTo>
                <a:lnTo>
                  <a:pt x="792" y="297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8" name="צורה חופשית: צורה 657">
            <a:extLst>
              <a:ext uri="{FF2B5EF4-FFF2-40B4-BE49-F238E27FC236}">
                <a16:creationId xmlns:a16="http://schemas.microsoft.com/office/drawing/2014/main" id="{5DE22435-EB9E-95D9-89A2-6063B307B0BE}"/>
              </a:ext>
            </a:extLst>
          </p:cNvPr>
          <p:cNvSpPr/>
          <p:nvPr/>
        </p:nvSpPr>
        <p:spPr>
          <a:xfrm>
            <a:off x="4700270" y="664422"/>
            <a:ext cx="75927" cy="125928"/>
          </a:xfrm>
          <a:custGeom>
            <a:avLst/>
            <a:gdLst>
              <a:gd name="connsiteX0" fmla="*/ 13303 w 83711"/>
              <a:gd name="connsiteY0" fmla="*/ 97407 h 138838"/>
              <a:gd name="connsiteX1" fmla="*/ 24485 w 83711"/>
              <a:gd name="connsiteY1" fmla="*/ 88947 h 138838"/>
              <a:gd name="connsiteX2" fmla="*/ 25771 w 83711"/>
              <a:gd name="connsiteY2" fmla="*/ 86523 h 138838"/>
              <a:gd name="connsiteX3" fmla="*/ 33044 w 83711"/>
              <a:gd name="connsiteY3" fmla="*/ 74006 h 138838"/>
              <a:gd name="connsiteX4" fmla="*/ 44571 w 83711"/>
              <a:gd name="connsiteY4" fmla="*/ 48031 h 138838"/>
              <a:gd name="connsiteX5" fmla="*/ 60651 w 83711"/>
              <a:gd name="connsiteY5" fmla="*/ 1129 h 138838"/>
              <a:gd name="connsiteX6" fmla="*/ 81925 w 83711"/>
              <a:gd name="connsiteY6" fmla="*/ 32892 h 138838"/>
              <a:gd name="connsiteX7" fmla="*/ 65796 w 83711"/>
              <a:gd name="connsiteY7" fmla="*/ 55156 h 138838"/>
              <a:gd name="connsiteX8" fmla="*/ 52389 w 83711"/>
              <a:gd name="connsiteY8" fmla="*/ 81081 h 138838"/>
              <a:gd name="connsiteX9" fmla="*/ 46847 w 83711"/>
              <a:gd name="connsiteY9" fmla="*/ 95478 h 138838"/>
              <a:gd name="connsiteX10" fmla="*/ 46847 w 83711"/>
              <a:gd name="connsiteY10" fmla="*/ 96814 h 138838"/>
              <a:gd name="connsiteX11" fmla="*/ 47392 w 83711"/>
              <a:gd name="connsiteY11" fmla="*/ 97110 h 138838"/>
              <a:gd name="connsiteX12" fmla="*/ 46897 w 83711"/>
              <a:gd name="connsiteY12" fmla="*/ 98892 h 138838"/>
              <a:gd name="connsiteX13" fmla="*/ 45759 w 83711"/>
              <a:gd name="connsiteY13" fmla="*/ 109133 h 138838"/>
              <a:gd name="connsiteX14" fmla="*/ 40663 w 83711"/>
              <a:gd name="connsiteY14" fmla="*/ 117098 h 138838"/>
              <a:gd name="connsiteX15" fmla="*/ 30521 w 83711"/>
              <a:gd name="connsiteY15" fmla="*/ 134315 h 138838"/>
              <a:gd name="connsiteX16" fmla="*/ 19042 w 83711"/>
              <a:gd name="connsiteY16" fmla="*/ 138818 h 138838"/>
              <a:gd name="connsiteX17" fmla="*/ 11522 w 83711"/>
              <a:gd name="connsiteY17" fmla="*/ 133079 h 138838"/>
              <a:gd name="connsiteX18" fmla="*/ 8405 w 83711"/>
              <a:gd name="connsiteY18" fmla="*/ 131545 h 138838"/>
              <a:gd name="connsiteX19" fmla="*/ 6872 w 83711"/>
              <a:gd name="connsiteY19" fmla="*/ 127389 h 138838"/>
              <a:gd name="connsiteX20" fmla="*/ 14491 w 83711"/>
              <a:gd name="connsiteY20" fmla="*/ 109479 h 138838"/>
              <a:gd name="connsiteX21" fmla="*/ 13650 w 83711"/>
              <a:gd name="connsiteY21" fmla="*/ 106115 h 138838"/>
              <a:gd name="connsiteX22" fmla="*/ 13996 w 83711"/>
              <a:gd name="connsiteY22" fmla="*/ 105422 h 138838"/>
              <a:gd name="connsiteX23" fmla="*/ 390 w 83711"/>
              <a:gd name="connsiteY23" fmla="*/ 107698 h 138838"/>
              <a:gd name="connsiteX24" fmla="*/ 13353 w 83711"/>
              <a:gd name="connsiteY24" fmla="*/ 97407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711" h="138838">
                <a:moveTo>
                  <a:pt x="13303" y="97407"/>
                </a:moveTo>
                <a:cubicBezTo>
                  <a:pt x="15777" y="95280"/>
                  <a:pt x="21021" y="91421"/>
                  <a:pt x="24485" y="88947"/>
                </a:cubicBezTo>
                <a:cubicBezTo>
                  <a:pt x="24930" y="88106"/>
                  <a:pt x="25326" y="87364"/>
                  <a:pt x="25771" y="86523"/>
                </a:cubicBezTo>
                <a:cubicBezTo>
                  <a:pt x="27997" y="82268"/>
                  <a:pt x="30916" y="78359"/>
                  <a:pt x="33044" y="74006"/>
                </a:cubicBezTo>
                <a:cubicBezTo>
                  <a:pt x="37200" y="65496"/>
                  <a:pt x="40515" y="56591"/>
                  <a:pt x="44571" y="48031"/>
                </a:cubicBezTo>
                <a:cubicBezTo>
                  <a:pt x="50360" y="35762"/>
                  <a:pt x="60651" y="1129"/>
                  <a:pt x="60651" y="1129"/>
                </a:cubicBezTo>
                <a:cubicBezTo>
                  <a:pt x="84349" y="-6341"/>
                  <a:pt x="86130" y="25421"/>
                  <a:pt x="81925" y="32892"/>
                </a:cubicBezTo>
                <a:cubicBezTo>
                  <a:pt x="77423" y="40759"/>
                  <a:pt x="71140" y="47834"/>
                  <a:pt x="65796" y="55156"/>
                </a:cubicBezTo>
                <a:cubicBezTo>
                  <a:pt x="59859" y="63270"/>
                  <a:pt x="56841" y="72076"/>
                  <a:pt x="52389" y="81081"/>
                </a:cubicBezTo>
                <a:cubicBezTo>
                  <a:pt x="49816" y="86275"/>
                  <a:pt x="46897" y="89541"/>
                  <a:pt x="46847" y="95478"/>
                </a:cubicBezTo>
                <a:cubicBezTo>
                  <a:pt x="46847" y="95923"/>
                  <a:pt x="46847" y="96368"/>
                  <a:pt x="46847" y="96814"/>
                </a:cubicBezTo>
                <a:lnTo>
                  <a:pt x="47392" y="97110"/>
                </a:lnTo>
                <a:cubicBezTo>
                  <a:pt x="47392" y="97110"/>
                  <a:pt x="47194" y="97803"/>
                  <a:pt x="46897" y="98892"/>
                </a:cubicBezTo>
                <a:cubicBezTo>
                  <a:pt x="46996" y="102355"/>
                  <a:pt x="47045" y="105966"/>
                  <a:pt x="45759" y="109133"/>
                </a:cubicBezTo>
                <a:cubicBezTo>
                  <a:pt x="44176" y="112992"/>
                  <a:pt x="43236" y="115663"/>
                  <a:pt x="40663" y="117098"/>
                </a:cubicBezTo>
                <a:cubicBezTo>
                  <a:pt x="36804" y="126746"/>
                  <a:pt x="33093" y="130407"/>
                  <a:pt x="30521" y="134315"/>
                </a:cubicBezTo>
                <a:cubicBezTo>
                  <a:pt x="27849" y="138422"/>
                  <a:pt x="29779" y="138966"/>
                  <a:pt x="19042" y="138818"/>
                </a:cubicBezTo>
                <a:cubicBezTo>
                  <a:pt x="8356" y="138669"/>
                  <a:pt x="11522" y="133079"/>
                  <a:pt x="11522" y="133079"/>
                </a:cubicBezTo>
                <a:lnTo>
                  <a:pt x="8405" y="131545"/>
                </a:lnTo>
                <a:cubicBezTo>
                  <a:pt x="5338" y="130011"/>
                  <a:pt x="6872" y="127389"/>
                  <a:pt x="6872" y="127389"/>
                </a:cubicBezTo>
                <a:lnTo>
                  <a:pt x="14491" y="109479"/>
                </a:lnTo>
                <a:cubicBezTo>
                  <a:pt x="13947" y="108391"/>
                  <a:pt x="13501" y="107253"/>
                  <a:pt x="13650" y="106115"/>
                </a:cubicBezTo>
                <a:cubicBezTo>
                  <a:pt x="13650" y="105867"/>
                  <a:pt x="13897" y="105670"/>
                  <a:pt x="13996" y="105422"/>
                </a:cubicBezTo>
                <a:cubicBezTo>
                  <a:pt x="9840" y="107302"/>
                  <a:pt x="2320" y="110221"/>
                  <a:pt x="390" y="107698"/>
                </a:cubicBezTo>
                <a:cubicBezTo>
                  <a:pt x="-2281" y="104136"/>
                  <a:pt x="9494" y="100722"/>
                  <a:pt x="13353" y="9740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59" name="צורה חופשית: צורה 658">
            <a:extLst>
              <a:ext uri="{FF2B5EF4-FFF2-40B4-BE49-F238E27FC236}">
                <a16:creationId xmlns:a16="http://schemas.microsoft.com/office/drawing/2014/main" id="{A3FE1C1F-0EF3-D0EE-01C2-322062DFE770}"/>
              </a:ext>
            </a:extLst>
          </p:cNvPr>
          <p:cNvSpPr/>
          <p:nvPr/>
        </p:nvSpPr>
        <p:spPr>
          <a:xfrm>
            <a:off x="4758989" y="753624"/>
            <a:ext cx="66556" cy="264845"/>
          </a:xfrm>
          <a:custGeom>
            <a:avLst/>
            <a:gdLst>
              <a:gd name="connsiteX0" fmla="*/ 32275 w 73380"/>
              <a:gd name="connsiteY0" fmla="*/ 18504 h 291998"/>
              <a:gd name="connsiteX1" fmla="*/ 30692 w 73380"/>
              <a:gd name="connsiteY1" fmla="*/ 5244 h 291998"/>
              <a:gd name="connsiteX2" fmla="*/ 32077 w 73380"/>
              <a:gd name="connsiteY2" fmla="*/ 0 h 291998"/>
              <a:gd name="connsiteX3" fmla="*/ 37619 w 73380"/>
              <a:gd name="connsiteY3" fmla="*/ 2226 h 291998"/>
              <a:gd name="connsiteX4" fmla="*/ 58101 w 73380"/>
              <a:gd name="connsiteY4" fmla="*/ 29438 h 291998"/>
              <a:gd name="connsiteX5" fmla="*/ 60872 w 73380"/>
              <a:gd name="connsiteY5" fmla="*/ 35473 h 291998"/>
              <a:gd name="connsiteX6" fmla="*/ 61713 w 73380"/>
              <a:gd name="connsiteY6" fmla="*/ 81930 h 291998"/>
              <a:gd name="connsiteX7" fmla="*/ 65770 w 73380"/>
              <a:gd name="connsiteY7" fmla="*/ 140954 h 291998"/>
              <a:gd name="connsiteX8" fmla="*/ 72795 w 73380"/>
              <a:gd name="connsiteY8" fmla="*/ 186669 h 291998"/>
              <a:gd name="connsiteX9" fmla="*/ 73240 w 73380"/>
              <a:gd name="connsiteY9" fmla="*/ 195920 h 291998"/>
              <a:gd name="connsiteX10" fmla="*/ 68639 w 73380"/>
              <a:gd name="connsiteY10" fmla="*/ 205964 h 291998"/>
              <a:gd name="connsiteX11" fmla="*/ 64533 w 73380"/>
              <a:gd name="connsiteY11" fmla="*/ 228722 h 291998"/>
              <a:gd name="connsiteX12" fmla="*/ 63642 w 73380"/>
              <a:gd name="connsiteY12" fmla="*/ 242971 h 291998"/>
              <a:gd name="connsiteX13" fmla="*/ 61020 w 73380"/>
              <a:gd name="connsiteY13" fmla="*/ 256329 h 291998"/>
              <a:gd name="connsiteX14" fmla="*/ 52214 w 73380"/>
              <a:gd name="connsiteY14" fmla="*/ 282897 h 291998"/>
              <a:gd name="connsiteX15" fmla="*/ 48305 w 73380"/>
              <a:gd name="connsiteY15" fmla="*/ 289527 h 291998"/>
              <a:gd name="connsiteX16" fmla="*/ 30791 w 73380"/>
              <a:gd name="connsiteY16" fmla="*/ 289527 h 291998"/>
              <a:gd name="connsiteX17" fmla="*/ 29208 w 73380"/>
              <a:gd name="connsiteY17" fmla="*/ 277257 h 291998"/>
              <a:gd name="connsiteX18" fmla="*/ 25448 w 73380"/>
              <a:gd name="connsiteY18" fmla="*/ 248611 h 291998"/>
              <a:gd name="connsiteX19" fmla="*/ 19313 w 73380"/>
              <a:gd name="connsiteY19" fmla="*/ 235747 h 291998"/>
              <a:gd name="connsiteX20" fmla="*/ 15355 w 73380"/>
              <a:gd name="connsiteY20" fmla="*/ 210169 h 291998"/>
              <a:gd name="connsiteX21" fmla="*/ 14959 w 73380"/>
              <a:gd name="connsiteY21" fmla="*/ 199730 h 291998"/>
              <a:gd name="connsiteX22" fmla="*/ 13722 w 73380"/>
              <a:gd name="connsiteY22" fmla="*/ 191270 h 291998"/>
              <a:gd name="connsiteX23" fmla="*/ 12980 w 73380"/>
              <a:gd name="connsiteY23" fmla="*/ 174547 h 291998"/>
              <a:gd name="connsiteX24" fmla="*/ 11100 w 73380"/>
              <a:gd name="connsiteY24" fmla="*/ 160496 h 291998"/>
              <a:gd name="connsiteX25" fmla="*/ 5361 w 73380"/>
              <a:gd name="connsiteY25" fmla="*/ 108399 h 291998"/>
              <a:gd name="connsiteX26" fmla="*/ 958 w 73380"/>
              <a:gd name="connsiteY26" fmla="*/ 23797 h 291998"/>
              <a:gd name="connsiteX27" fmla="*/ 32325 w 73380"/>
              <a:gd name="connsiteY27" fmla="*/ 18504 h 2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380" h="291998">
                <a:moveTo>
                  <a:pt x="32275" y="18504"/>
                </a:moveTo>
                <a:cubicBezTo>
                  <a:pt x="35343" y="13556"/>
                  <a:pt x="33957" y="8757"/>
                  <a:pt x="30692" y="5244"/>
                </a:cubicBezTo>
                <a:cubicBezTo>
                  <a:pt x="31583" y="3661"/>
                  <a:pt x="32028" y="1831"/>
                  <a:pt x="32077" y="0"/>
                </a:cubicBezTo>
                <a:cubicBezTo>
                  <a:pt x="34056" y="594"/>
                  <a:pt x="35986" y="1286"/>
                  <a:pt x="37619" y="2226"/>
                </a:cubicBezTo>
                <a:cubicBezTo>
                  <a:pt x="47563" y="8015"/>
                  <a:pt x="53104" y="19048"/>
                  <a:pt x="58101" y="29438"/>
                </a:cubicBezTo>
                <a:cubicBezTo>
                  <a:pt x="59041" y="31417"/>
                  <a:pt x="60031" y="33396"/>
                  <a:pt x="60872" y="35473"/>
                </a:cubicBezTo>
                <a:cubicBezTo>
                  <a:pt x="66462" y="49178"/>
                  <a:pt x="62059" y="67434"/>
                  <a:pt x="61713" y="81930"/>
                </a:cubicBezTo>
                <a:cubicBezTo>
                  <a:pt x="61268" y="101374"/>
                  <a:pt x="60872" y="121955"/>
                  <a:pt x="65770" y="140954"/>
                </a:cubicBezTo>
                <a:cubicBezTo>
                  <a:pt x="69629" y="155895"/>
                  <a:pt x="72004" y="171232"/>
                  <a:pt x="72795" y="186669"/>
                </a:cubicBezTo>
                <a:cubicBezTo>
                  <a:pt x="72944" y="189489"/>
                  <a:pt x="73686" y="193150"/>
                  <a:pt x="73240" y="195920"/>
                </a:cubicBezTo>
                <a:cubicBezTo>
                  <a:pt x="72696" y="199186"/>
                  <a:pt x="69876" y="202797"/>
                  <a:pt x="68639" y="205964"/>
                </a:cubicBezTo>
                <a:cubicBezTo>
                  <a:pt x="65918" y="213187"/>
                  <a:pt x="64483" y="220955"/>
                  <a:pt x="64533" y="228722"/>
                </a:cubicBezTo>
                <a:cubicBezTo>
                  <a:pt x="64533" y="233620"/>
                  <a:pt x="64681" y="238122"/>
                  <a:pt x="63642" y="242971"/>
                </a:cubicBezTo>
                <a:cubicBezTo>
                  <a:pt x="62702" y="247424"/>
                  <a:pt x="61812" y="251827"/>
                  <a:pt x="61020" y="256329"/>
                </a:cubicBezTo>
                <a:cubicBezTo>
                  <a:pt x="59437" y="265531"/>
                  <a:pt x="55825" y="274288"/>
                  <a:pt x="52214" y="282897"/>
                </a:cubicBezTo>
                <a:cubicBezTo>
                  <a:pt x="51224" y="285272"/>
                  <a:pt x="50185" y="287746"/>
                  <a:pt x="48305" y="289527"/>
                </a:cubicBezTo>
                <a:cubicBezTo>
                  <a:pt x="44594" y="293089"/>
                  <a:pt x="34699" y="292545"/>
                  <a:pt x="30791" y="289527"/>
                </a:cubicBezTo>
                <a:cubicBezTo>
                  <a:pt x="27971" y="287350"/>
                  <a:pt x="29257" y="280967"/>
                  <a:pt x="29208" y="277257"/>
                </a:cubicBezTo>
                <a:cubicBezTo>
                  <a:pt x="29158" y="267560"/>
                  <a:pt x="29010" y="257615"/>
                  <a:pt x="25448" y="248611"/>
                </a:cubicBezTo>
                <a:cubicBezTo>
                  <a:pt x="23667" y="244208"/>
                  <a:pt x="21143" y="240151"/>
                  <a:pt x="19313" y="235747"/>
                </a:cubicBezTo>
                <a:cubicBezTo>
                  <a:pt x="16097" y="228079"/>
                  <a:pt x="15751" y="218382"/>
                  <a:pt x="15355" y="210169"/>
                </a:cubicBezTo>
                <a:cubicBezTo>
                  <a:pt x="15207" y="206706"/>
                  <a:pt x="15009" y="203193"/>
                  <a:pt x="14959" y="199730"/>
                </a:cubicBezTo>
                <a:cubicBezTo>
                  <a:pt x="14910" y="196811"/>
                  <a:pt x="13772" y="194189"/>
                  <a:pt x="13722" y="191270"/>
                </a:cubicBezTo>
                <a:cubicBezTo>
                  <a:pt x="13574" y="185630"/>
                  <a:pt x="12683" y="180187"/>
                  <a:pt x="12980" y="174547"/>
                </a:cubicBezTo>
                <a:cubicBezTo>
                  <a:pt x="13227" y="170045"/>
                  <a:pt x="11842" y="164900"/>
                  <a:pt x="11100" y="160496"/>
                </a:cubicBezTo>
                <a:cubicBezTo>
                  <a:pt x="6697" y="135116"/>
                  <a:pt x="6647" y="128981"/>
                  <a:pt x="5361" y="108399"/>
                </a:cubicBezTo>
                <a:cubicBezTo>
                  <a:pt x="4470" y="93854"/>
                  <a:pt x="-2506" y="44428"/>
                  <a:pt x="958" y="23797"/>
                </a:cubicBezTo>
                <a:cubicBezTo>
                  <a:pt x="11298" y="26024"/>
                  <a:pt x="26437" y="28003"/>
                  <a:pt x="32325" y="1850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0" name="צורה חופשית: צורה 659">
            <a:extLst>
              <a:ext uri="{FF2B5EF4-FFF2-40B4-BE49-F238E27FC236}">
                <a16:creationId xmlns:a16="http://schemas.microsoft.com/office/drawing/2014/main" id="{FE23ADFC-BECA-9EF0-F196-FD687345FF55}"/>
              </a:ext>
            </a:extLst>
          </p:cNvPr>
          <p:cNvSpPr/>
          <p:nvPr/>
        </p:nvSpPr>
        <p:spPr>
          <a:xfrm>
            <a:off x="4785302" y="753580"/>
            <a:ext cx="39859" cy="190634"/>
          </a:xfrm>
          <a:custGeom>
            <a:avLst/>
            <a:gdLst>
              <a:gd name="connsiteX0" fmla="*/ 21720 w 43945"/>
              <a:gd name="connsiteY0" fmla="*/ 155747 h 210178"/>
              <a:gd name="connsiteX1" fmla="*/ 17663 w 43945"/>
              <a:gd name="connsiteY1" fmla="*/ 96723 h 210178"/>
              <a:gd name="connsiteX2" fmla="*/ 16821 w 43945"/>
              <a:gd name="connsiteY2" fmla="*/ 50266 h 210178"/>
              <a:gd name="connsiteX3" fmla="*/ 14051 w 43945"/>
              <a:gd name="connsiteY3" fmla="*/ 44231 h 210178"/>
              <a:gd name="connsiteX4" fmla="*/ 0 w 43945"/>
              <a:gd name="connsiteY4" fmla="*/ 21967 h 210178"/>
              <a:gd name="connsiteX5" fmla="*/ 3216 w 43945"/>
              <a:gd name="connsiteY5" fmla="*/ 18504 h 210178"/>
              <a:gd name="connsiteX6" fmla="*/ 1633 w 43945"/>
              <a:gd name="connsiteY6" fmla="*/ 5244 h 210178"/>
              <a:gd name="connsiteX7" fmla="*/ 3018 w 43945"/>
              <a:gd name="connsiteY7" fmla="*/ 0 h 210178"/>
              <a:gd name="connsiteX8" fmla="*/ 8559 w 43945"/>
              <a:gd name="connsiteY8" fmla="*/ 2226 h 210178"/>
              <a:gd name="connsiteX9" fmla="*/ 29042 w 43945"/>
              <a:gd name="connsiteY9" fmla="*/ 29438 h 210178"/>
              <a:gd name="connsiteX10" fmla="*/ 31812 w 43945"/>
              <a:gd name="connsiteY10" fmla="*/ 35473 h 210178"/>
              <a:gd name="connsiteX11" fmla="*/ 32653 w 43945"/>
              <a:gd name="connsiteY11" fmla="*/ 81930 h 210178"/>
              <a:gd name="connsiteX12" fmla="*/ 36710 w 43945"/>
              <a:gd name="connsiteY12" fmla="*/ 140954 h 210178"/>
              <a:gd name="connsiteX13" fmla="*/ 43934 w 43945"/>
              <a:gd name="connsiteY13" fmla="*/ 190379 h 210178"/>
              <a:gd name="connsiteX14" fmla="*/ 38640 w 43945"/>
              <a:gd name="connsiteY14" fmla="*/ 204826 h 210178"/>
              <a:gd name="connsiteX15" fmla="*/ 32455 w 43945"/>
              <a:gd name="connsiteY15" fmla="*/ 210021 h 210178"/>
              <a:gd name="connsiteX16" fmla="*/ 28844 w 43945"/>
              <a:gd name="connsiteY16" fmla="*/ 202253 h 210178"/>
              <a:gd name="connsiteX17" fmla="*/ 27656 w 43945"/>
              <a:gd name="connsiteY17" fmla="*/ 187609 h 210178"/>
              <a:gd name="connsiteX18" fmla="*/ 21769 w 43945"/>
              <a:gd name="connsiteY18" fmla="*/ 155697 h 2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45" h="210178">
                <a:moveTo>
                  <a:pt x="21720" y="155747"/>
                </a:moveTo>
                <a:cubicBezTo>
                  <a:pt x="16821" y="136748"/>
                  <a:pt x="17168" y="116167"/>
                  <a:pt x="17663" y="96723"/>
                </a:cubicBezTo>
                <a:cubicBezTo>
                  <a:pt x="18009" y="82227"/>
                  <a:pt x="22462" y="63971"/>
                  <a:pt x="16821" y="50266"/>
                </a:cubicBezTo>
                <a:cubicBezTo>
                  <a:pt x="15980" y="48238"/>
                  <a:pt x="15040" y="46210"/>
                  <a:pt x="14051" y="44231"/>
                </a:cubicBezTo>
                <a:cubicBezTo>
                  <a:pt x="10241" y="36315"/>
                  <a:pt x="6135" y="28052"/>
                  <a:pt x="0" y="21967"/>
                </a:cubicBezTo>
                <a:cubicBezTo>
                  <a:pt x="1237" y="21027"/>
                  <a:pt x="2375" y="19938"/>
                  <a:pt x="3216" y="18504"/>
                </a:cubicBezTo>
                <a:cubicBezTo>
                  <a:pt x="6283" y="13556"/>
                  <a:pt x="4898" y="8757"/>
                  <a:pt x="1633" y="5244"/>
                </a:cubicBezTo>
                <a:cubicBezTo>
                  <a:pt x="2523" y="3661"/>
                  <a:pt x="2969" y="1831"/>
                  <a:pt x="3018" y="0"/>
                </a:cubicBezTo>
                <a:cubicBezTo>
                  <a:pt x="4997" y="594"/>
                  <a:pt x="6926" y="1286"/>
                  <a:pt x="8559" y="2226"/>
                </a:cubicBezTo>
                <a:cubicBezTo>
                  <a:pt x="18504" y="8015"/>
                  <a:pt x="24045" y="19048"/>
                  <a:pt x="29042" y="29438"/>
                </a:cubicBezTo>
                <a:cubicBezTo>
                  <a:pt x="29982" y="31417"/>
                  <a:pt x="30971" y="33396"/>
                  <a:pt x="31812" y="35473"/>
                </a:cubicBezTo>
                <a:cubicBezTo>
                  <a:pt x="37403" y="49178"/>
                  <a:pt x="33000" y="67434"/>
                  <a:pt x="32653" y="81930"/>
                </a:cubicBezTo>
                <a:cubicBezTo>
                  <a:pt x="32208" y="101374"/>
                  <a:pt x="31812" y="121955"/>
                  <a:pt x="36710" y="140954"/>
                </a:cubicBezTo>
                <a:cubicBezTo>
                  <a:pt x="40866" y="157132"/>
                  <a:pt x="43290" y="173706"/>
                  <a:pt x="43934" y="190379"/>
                </a:cubicBezTo>
                <a:cubicBezTo>
                  <a:pt x="44132" y="195722"/>
                  <a:pt x="41707" y="200571"/>
                  <a:pt x="38640" y="204826"/>
                </a:cubicBezTo>
                <a:cubicBezTo>
                  <a:pt x="37007" y="207052"/>
                  <a:pt x="35078" y="209229"/>
                  <a:pt x="32455" y="210021"/>
                </a:cubicBezTo>
                <a:cubicBezTo>
                  <a:pt x="28102" y="211307"/>
                  <a:pt x="28794" y="204381"/>
                  <a:pt x="28844" y="202253"/>
                </a:cubicBezTo>
                <a:cubicBezTo>
                  <a:pt x="28943" y="197405"/>
                  <a:pt x="28201" y="192408"/>
                  <a:pt x="27656" y="187609"/>
                </a:cubicBezTo>
                <a:cubicBezTo>
                  <a:pt x="26420" y="176823"/>
                  <a:pt x="24490" y="166186"/>
                  <a:pt x="21769" y="15569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1" name="צורה חופשית: צורה 660">
            <a:extLst>
              <a:ext uri="{FF2B5EF4-FFF2-40B4-BE49-F238E27FC236}">
                <a16:creationId xmlns:a16="http://schemas.microsoft.com/office/drawing/2014/main" id="{10A50EDB-C469-F31B-A2A7-44F134C41C99}"/>
              </a:ext>
            </a:extLst>
          </p:cNvPr>
          <p:cNvSpPr/>
          <p:nvPr/>
        </p:nvSpPr>
        <p:spPr>
          <a:xfrm>
            <a:off x="4724273" y="554940"/>
            <a:ext cx="77941" cy="194674"/>
          </a:xfrm>
          <a:custGeom>
            <a:avLst/>
            <a:gdLst>
              <a:gd name="connsiteX0" fmla="*/ 76191 w 85932"/>
              <a:gd name="connsiteY0" fmla="*/ 1068 h 214633"/>
              <a:gd name="connsiteX1" fmla="*/ 49524 w 85932"/>
              <a:gd name="connsiteY1" fmla="*/ 7351 h 214633"/>
              <a:gd name="connsiteX2" fmla="*/ 39184 w 85932"/>
              <a:gd name="connsiteY2" fmla="*/ 47723 h 214633"/>
              <a:gd name="connsiteX3" fmla="*/ 40767 w 85932"/>
              <a:gd name="connsiteY3" fmla="*/ 92695 h 214633"/>
              <a:gd name="connsiteX4" fmla="*/ 0 w 85932"/>
              <a:gd name="connsiteY4" fmla="*/ 198423 h 214633"/>
              <a:gd name="connsiteX5" fmla="*/ 19641 w 85932"/>
              <a:gd name="connsiteY5" fmla="*/ 214502 h 214633"/>
              <a:gd name="connsiteX6" fmla="*/ 49821 w 85932"/>
              <a:gd name="connsiteY6" fmla="*/ 164780 h 214633"/>
              <a:gd name="connsiteX7" fmla="*/ 76241 w 85932"/>
              <a:gd name="connsiteY7" fmla="*/ 1068 h 21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2" h="214633">
                <a:moveTo>
                  <a:pt x="76191" y="1068"/>
                </a:moveTo>
                <a:cubicBezTo>
                  <a:pt x="76191" y="1068"/>
                  <a:pt x="59766" y="-3830"/>
                  <a:pt x="49524" y="7351"/>
                </a:cubicBezTo>
                <a:cubicBezTo>
                  <a:pt x="39234" y="18533"/>
                  <a:pt x="38739" y="26003"/>
                  <a:pt x="39184" y="47723"/>
                </a:cubicBezTo>
                <a:cubicBezTo>
                  <a:pt x="39629" y="69442"/>
                  <a:pt x="40767" y="92695"/>
                  <a:pt x="40767" y="92695"/>
                </a:cubicBezTo>
                <a:lnTo>
                  <a:pt x="0" y="198423"/>
                </a:lnTo>
                <a:cubicBezTo>
                  <a:pt x="0" y="198423"/>
                  <a:pt x="12220" y="201342"/>
                  <a:pt x="19641" y="214502"/>
                </a:cubicBezTo>
                <a:cubicBezTo>
                  <a:pt x="21324" y="217520"/>
                  <a:pt x="47051" y="167501"/>
                  <a:pt x="49821" y="164780"/>
                </a:cubicBezTo>
                <a:cubicBezTo>
                  <a:pt x="78071" y="136580"/>
                  <a:pt x="99049" y="4779"/>
                  <a:pt x="76241" y="10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2" name="צורה חופשית: צורה 661">
            <a:extLst>
              <a:ext uri="{FF2B5EF4-FFF2-40B4-BE49-F238E27FC236}">
                <a16:creationId xmlns:a16="http://schemas.microsoft.com/office/drawing/2014/main" id="{30DEFC66-1BE3-8D7C-DF99-73B9D4CD25DB}"/>
              </a:ext>
            </a:extLst>
          </p:cNvPr>
          <p:cNvSpPr/>
          <p:nvPr/>
        </p:nvSpPr>
        <p:spPr>
          <a:xfrm>
            <a:off x="4720189" y="723379"/>
            <a:ext cx="32847" cy="30221"/>
          </a:xfrm>
          <a:custGeom>
            <a:avLst/>
            <a:gdLst>
              <a:gd name="connsiteX0" fmla="*/ 29141 w 36215"/>
              <a:gd name="connsiteY0" fmla="*/ 33198 h 33319"/>
              <a:gd name="connsiteX1" fmla="*/ 36216 w 36215"/>
              <a:gd name="connsiteY1" fmla="*/ 17415 h 33319"/>
              <a:gd name="connsiteX2" fmla="*/ 21076 w 36215"/>
              <a:gd name="connsiteY2" fmla="*/ 14645 h 33319"/>
              <a:gd name="connsiteX3" fmla="*/ 5294 w 36215"/>
              <a:gd name="connsiteY3" fmla="*/ 0 h 33319"/>
              <a:gd name="connsiteX4" fmla="*/ 0 w 36215"/>
              <a:gd name="connsiteY4" fmla="*/ 17712 h 33319"/>
              <a:gd name="connsiteX5" fmla="*/ 29141 w 36215"/>
              <a:gd name="connsiteY5" fmla="*/ 33148 h 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" h="33319">
                <a:moveTo>
                  <a:pt x="29141" y="33198"/>
                </a:moveTo>
                <a:lnTo>
                  <a:pt x="36216" y="17415"/>
                </a:lnTo>
                <a:cubicBezTo>
                  <a:pt x="36216" y="17415"/>
                  <a:pt x="28893" y="17613"/>
                  <a:pt x="21076" y="14645"/>
                </a:cubicBezTo>
                <a:cubicBezTo>
                  <a:pt x="9549" y="10291"/>
                  <a:pt x="5294" y="0"/>
                  <a:pt x="5294" y="0"/>
                </a:cubicBezTo>
                <a:lnTo>
                  <a:pt x="0" y="17712"/>
                </a:lnTo>
                <a:cubicBezTo>
                  <a:pt x="0" y="17712"/>
                  <a:pt x="7174" y="35226"/>
                  <a:pt x="29141" y="3314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3" name="צורה חופשית: צורה 662">
            <a:extLst>
              <a:ext uri="{FF2B5EF4-FFF2-40B4-BE49-F238E27FC236}">
                <a16:creationId xmlns:a16="http://schemas.microsoft.com/office/drawing/2014/main" id="{B36D8C21-0B02-427C-5AB1-E2A70B8813EA}"/>
              </a:ext>
            </a:extLst>
          </p:cNvPr>
          <p:cNvSpPr/>
          <p:nvPr/>
        </p:nvSpPr>
        <p:spPr>
          <a:xfrm>
            <a:off x="4760172" y="554940"/>
            <a:ext cx="39444" cy="25156"/>
          </a:xfrm>
          <a:custGeom>
            <a:avLst/>
            <a:gdLst>
              <a:gd name="connsiteX0" fmla="*/ 50 w 43488"/>
              <a:gd name="connsiteY0" fmla="*/ 27735 h 27735"/>
              <a:gd name="connsiteX1" fmla="*/ 9944 w 43488"/>
              <a:gd name="connsiteY1" fmla="*/ 7351 h 27735"/>
              <a:gd name="connsiteX2" fmla="*/ 36612 w 43488"/>
              <a:gd name="connsiteY2" fmla="*/ 1068 h 27735"/>
              <a:gd name="connsiteX3" fmla="*/ 43488 w 43488"/>
              <a:gd name="connsiteY3" fmla="*/ 13981 h 27735"/>
              <a:gd name="connsiteX4" fmla="*/ 21917 w 43488"/>
              <a:gd name="connsiteY4" fmla="*/ 14228 h 27735"/>
              <a:gd name="connsiteX5" fmla="*/ 2820 w 43488"/>
              <a:gd name="connsiteY5" fmla="*/ 24321 h 27735"/>
              <a:gd name="connsiteX6" fmla="*/ 0 w 43488"/>
              <a:gd name="connsiteY6" fmla="*/ 27735 h 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88" h="27735">
                <a:moveTo>
                  <a:pt x="50" y="27735"/>
                </a:moveTo>
                <a:cubicBezTo>
                  <a:pt x="1039" y="19621"/>
                  <a:pt x="3661" y="14129"/>
                  <a:pt x="9944" y="7351"/>
                </a:cubicBezTo>
                <a:cubicBezTo>
                  <a:pt x="20235" y="-3830"/>
                  <a:pt x="36612" y="1068"/>
                  <a:pt x="36612" y="1068"/>
                </a:cubicBezTo>
                <a:cubicBezTo>
                  <a:pt x="40322" y="1662"/>
                  <a:pt x="42499" y="6461"/>
                  <a:pt x="43488" y="13981"/>
                </a:cubicBezTo>
                <a:cubicBezTo>
                  <a:pt x="36710" y="15663"/>
                  <a:pt x="28349" y="13981"/>
                  <a:pt x="21917" y="14228"/>
                </a:cubicBezTo>
                <a:cubicBezTo>
                  <a:pt x="14447" y="14525"/>
                  <a:pt x="8163" y="19027"/>
                  <a:pt x="2820" y="24321"/>
                </a:cubicBezTo>
                <a:cubicBezTo>
                  <a:pt x="1781" y="25360"/>
                  <a:pt x="990" y="26647"/>
                  <a:pt x="0" y="2773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4" name="צורה חופשית: צורה 663">
            <a:extLst>
              <a:ext uri="{FF2B5EF4-FFF2-40B4-BE49-F238E27FC236}">
                <a16:creationId xmlns:a16="http://schemas.microsoft.com/office/drawing/2014/main" id="{77E950B2-C415-75A1-1342-F4C537F02043}"/>
              </a:ext>
            </a:extLst>
          </p:cNvPr>
          <p:cNvSpPr/>
          <p:nvPr/>
        </p:nvSpPr>
        <p:spPr>
          <a:xfrm>
            <a:off x="4761923" y="715661"/>
            <a:ext cx="126853" cy="309658"/>
          </a:xfrm>
          <a:custGeom>
            <a:avLst/>
            <a:gdLst>
              <a:gd name="connsiteX0" fmla="*/ 46952 w 139858"/>
              <a:gd name="connsiteY0" fmla="*/ 111269 h 341405"/>
              <a:gd name="connsiteX1" fmla="*/ 37156 w 139858"/>
              <a:gd name="connsiteY1" fmla="*/ 95635 h 341405"/>
              <a:gd name="connsiteX2" fmla="*/ 39283 w 139858"/>
              <a:gd name="connsiteY2" fmla="*/ 66791 h 341405"/>
              <a:gd name="connsiteX3" fmla="*/ 38293 w 139858"/>
              <a:gd name="connsiteY3" fmla="*/ 63625 h 341405"/>
              <a:gd name="connsiteX4" fmla="*/ 33494 w 139858"/>
              <a:gd name="connsiteY4" fmla="*/ 60112 h 341405"/>
              <a:gd name="connsiteX5" fmla="*/ 23501 w 139858"/>
              <a:gd name="connsiteY5" fmla="*/ 52740 h 341405"/>
              <a:gd name="connsiteX6" fmla="*/ 9351 w 139858"/>
              <a:gd name="connsiteY6" fmla="*/ 42301 h 341405"/>
              <a:gd name="connsiteX7" fmla="*/ 0 w 139858"/>
              <a:gd name="connsiteY7" fmla="*/ 41311 h 341405"/>
              <a:gd name="connsiteX8" fmla="*/ 6630 w 139858"/>
              <a:gd name="connsiteY8" fmla="*/ 0 h 341405"/>
              <a:gd name="connsiteX9" fmla="*/ 47694 w 139858"/>
              <a:gd name="connsiteY9" fmla="*/ 30872 h 341405"/>
              <a:gd name="connsiteX10" fmla="*/ 81139 w 139858"/>
              <a:gd name="connsiteY10" fmla="*/ 44329 h 341405"/>
              <a:gd name="connsiteX11" fmla="*/ 105579 w 139858"/>
              <a:gd name="connsiteY11" fmla="*/ 45616 h 341405"/>
              <a:gd name="connsiteX12" fmla="*/ 116860 w 139858"/>
              <a:gd name="connsiteY12" fmla="*/ 47051 h 341405"/>
              <a:gd name="connsiteX13" fmla="*/ 123390 w 139858"/>
              <a:gd name="connsiteY13" fmla="*/ 50415 h 341405"/>
              <a:gd name="connsiteX14" fmla="*/ 126458 w 139858"/>
              <a:gd name="connsiteY14" fmla="*/ 55214 h 341405"/>
              <a:gd name="connsiteX15" fmla="*/ 129624 w 139858"/>
              <a:gd name="connsiteY15" fmla="*/ 63625 h 341405"/>
              <a:gd name="connsiteX16" fmla="*/ 133087 w 139858"/>
              <a:gd name="connsiteY16" fmla="*/ 85344 h 341405"/>
              <a:gd name="connsiteX17" fmla="*/ 133087 w 139858"/>
              <a:gd name="connsiteY17" fmla="*/ 117404 h 341405"/>
              <a:gd name="connsiteX18" fmla="*/ 132147 w 139858"/>
              <a:gd name="connsiteY18" fmla="*/ 146099 h 341405"/>
              <a:gd name="connsiteX19" fmla="*/ 130812 w 139858"/>
              <a:gd name="connsiteY19" fmla="*/ 164108 h 341405"/>
              <a:gd name="connsiteX20" fmla="*/ 131306 w 139858"/>
              <a:gd name="connsiteY20" fmla="*/ 217293 h 341405"/>
              <a:gd name="connsiteX21" fmla="*/ 137293 w 139858"/>
              <a:gd name="connsiteY21" fmla="*/ 249897 h 341405"/>
              <a:gd name="connsiteX22" fmla="*/ 139470 w 139858"/>
              <a:gd name="connsiteY22" fmla="*/ 266224 h 341405"/>
              <a:gd name="connsiteX23" fmla="*/ 139420 w 139858"/>
              <a:gd name="connsiteY23" fmla="*/ 271815 h 341405"/>
              <a:gd name="connsiteX24" fmla="*/ 135165 w 139858"/>
              <a:gd name="connsiteY24" fmla="*/ 278395 h 341405"/>
              <a:gd name="connsiteX25" fmla="*/ 131455 w 139858"/>
              <a:gd name="connsiteY25" fmla="*/ 289032 h 341405"/>
              <a:gd name="connsiteX26" fmla="*/ 124627 w 139858"/>
              <a:gd name="connsiteY26" fmla="*/ 327474 h 341405"/>
              <a:gd name="connsiteX27" fmla="*/ 116513 w 139858"/>
              <a:gd name="connsiteY27" fmla="*/ 338606 h 341405"/>
              <a:gd name="connsiteX28" fmla="*/ 109983 w 139858"/>
              <a:gd name="connsiteY28" fmla="*/ 341178 h 341405"/>
              <a:gd name="connsiteX29" fmla="*/ 96971 w 139858"/>
              <a:gd name="connsiteY29" fmla="*/ 337864 h 341405"/>
              <a:gd name="connsiteX30" fmla="*/ 88115 w 139858"/>
              <a:gd name="connsiteY30" fmla="*/ 329502 h 341405"/>
              <a:gd name="connsiteX31" fmla="*/ 86581 w 139858"/>
              <a:gd name="connsiteY31" fmla="*/ 317925 h 341405"/>
              <a:gd name="connsiteX32" fmla="*/ 84701 w 139858"/>
              <a:gd name="connsiteY32" fmla="*/ 290665 h 341405"/>
              <a:gd name="connsiteX33" fmla="*/ 82029 w 139858"/>
              <a:gd name="connsiteY33" fmla="*/ 278296 h 341405"/>
              <a:gd name="connsiteX34" fmla="*/ 68820 w 139858"/>
              <a:gd name="connsiteY34" fmla="*/ 237281 h 341405"/>
              <a:gd name="connsiteX35" fmla="*/ 64565 w 139858"/>
              <a:gd name="connsiteY35" fmla="*/ 214226 h 341405"/>
              <a:gd name="connsiteX36" fmla="*/ 57341 w 139858"/>
              <a:gd name="connsiteY36" fmla="*/ 152283 h 341405"/>
              <a:gd name="connsiteX37" fmla="*/ 54868 w 139858"/>
              <a:gd name="connsiteY37" fmla="*/ 122203 h 341405"/>
              <a:gd name="connsiteX38" fmla="*/ 54224 w 139858"/>
              <a:gd name="connsiteY38" fmla="*/ 118789 h 341405"/>
              <a:gd name="connsiteX39" fmla="*/ 52592 w 139858"/>
              <a:gd name="connsiteY39" fmla="*/ 116711 h 341405"/>
              <a:gd name="connsiteX40" fmla="*/ 47001 w 139858"/>
              <a:gd name="connsiteY40" fmla="*/ 111120 h 3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9858" h="341405">
                <a:moveTo>
                  <a:pt x="46952" y="111269"/>
                </a:moveTo>
                <a:cubicBezTo>
                  <a:pt x="42350" y="106618"/>
                  <a:pt x="37749" y="101324"/>
                  <a:pt x="37156" y="95635"/>
                </a:cubicBezTo>
                <a:cubicBezTo>
                  <a:pt x="36216" y="86037"/>
                  <a:pt x="36958" y="76142"/>
                  <a:pt x="39283" y="66791"/>
                </a:cubicBezTo>
                <a:cubicBezTo>
                  <a:pt x="39778" y="64911"/>
                  <a:pt x="39629" y="64664"/>
                  <a:pt x="38293" y="63625"/>
                </a:cubicBezTo>
                <a:cubicBezTo>
                  <a:pt x="36760" y="62388"/>
                  <a:pt x="35078" y="61299"/>
                  <a:pt x="33494" y="60112"/>
                </a:cubicBezTo>
                <a:cubicBezTo>
                  <a:pt x="30180" y="57638"/>
                  <a:pt x="26815" y="55214"/>
                  <a:pt x="23501" y="52740"/>
                </a:cubicBezTo>
                <a:cubicBezTo>
                  <a:pt x="18800" y="49277"/>
                  <a:pt x="14051" y="45814"/>
                  <a:pt x="9351" y="42301"/>
                </a:cubicBezTo>
                <a:cubicBezTo>
                  <a:pt x="7075" y="40569"/>
                  <a:pt x="2721" y="41114"/>
                  <a:pt x="0" y="41311"/>
                </a:cubicBezTo>
                <a:cubicBezTo>
                  <a:pt x="50" y="19048"/>
                  <a:pt x="6630" y="0"/>
                  <a:pt x="6630" y="0"/>
                </a:cubicBezTo>
                <a:cubicBezTo>
                  <a:pt x="6630" y="0"/>
                  <a:pt x="4205" y="6432"/>
                  <a:pt x="47694" y="30872"/>
                </a:cubicBezTo>
                <a:cubicBezTo>
                  <a:pt x="58182" y="36760"/>
                  <a:pt x="69364" y="41707"/>
                  <a:pt x="81139" y="44329"/>
                </a:cubicBezTo>
                <a:cubicBezTo>
                  <a:pt x="88609" y="46012"/>
                  <a:pt x="97960" y="47694"/>
                  <a:pt x="105579" y="45616"/>
                </a:cubicBezTo>
                <a:cubicBezTo>
                  <a:pt x="109983" y="45913"/>
                  <a:pt x="112407" y="45517"/>
                  <a:pt x="116860" y="47051"/>
                </a:cubicBezTo>
                <a:cubicBezTo>
                  <a:pt x="119185" y="47842"/>
                  <a:pt x="121609" y="48683"/>
                  <a:pt x="123390" y="50415"/>
                </a:cubicBezTo>
                <a:cubicBezTo>
                  <a:pt x="124776" y="51751"/>
                  <a:pt x="125617" y="53482"/>
                  <a:pt x="126458" y="55214"/>
                </a:cubicBezTo>
                <a:cubicBezTo>
                  <a:pt x="127744" y="57836"/>
                  <a:pt x="128783" y="60656"/>
                  <a:pt x="129624" y="63625"/>
                </a:cubicBezTo>
                <a:cubicBezTo>
                  <a:pt x="131603" y="70700"/>
                  <a:pt x="132494" y="78467"/>
                  <a:pt x="133087" y="85344"/>
                </a:cubicBezTo>
                <a:cubicBezTo>
                  <a:pt x="133978" y="96031"/>
                  <a:pt x="133285" y="106717"/>
                  <a:pt x="133087" y="117404"/>
                </a:cubicBezTo>
                <a:cubicBezTo>
                  <a:pt x="132889" y="126853"/>
                  <a:pt x="132939" y="136649"/>
                  <a:pt x="132147" y="146099"/>
                </a:cubicBezTo>
                <a:cubicBezTo>
                  <a:pt x="131652" y="152086"/>
                  <a:pt x="131158" y="158122"/>
                  <a:pt x="130812" y="164108"/>
                </a:cubicBezTo>
                <a:cubicBezTo>
                  <a:pt x="129822" y="181820"/>
                  <a:pt x="129228" y="199631"/>
                  <a:pt x="131306" y="217293"/>
                </a:cubicBezTo>
                <a:cubicBezTo>
                  <a:pt x="132593" y="228277"/>
                  <a:pt x="135314" y="239062"/>
                  <a:pt x="137293" y="249897"/>
                </a:cubicBezTo>
                <a:cubicBezTo>
                  <a:pt x="138282" y="255340"/>
                  <a:pt x="138876" y="260732"/>
                  <a:pt x="139470" y="266224"/>
                </a:cubicBezTo>
                <a:cubicBezTo>
                  <a:pt x="139668" y="268302"/>
                  <a:pt x="140261" y="269786"/>
                  <a:pt x="139420" y="271815"/>
                </a:cubicBezTo>
                <a:cubicBezTo>
                  <a:pt x="138381" y="274189"/>
                  <a:pt x="136452" y="276168"/>
                  <a:pt x="135165" y="278395"/>
                </a:cubicBezTo>
                <a:cubicBezTo>
                  <a:pt x="133285" y="281660"/>
                  <a:pt x="132345" y="285371"/>
                  <a:pt x="131455" y="289032"/>
                </a:cubicBezTo>
                <a:cubicBezTo>
                  <a:pt x="128437" y="301697"/>
                  <a:pt x="126161" y="314561"/>
                  <a:pt x="124627" y="327474"/>
                </a:cubicBezTo>
                <a:cubicBezTo>
                  <a:pt x="123885" y="333460"/>
                  <a:pt x="121708" y="335786"/>
                  <a:pt x="116513" y="338606"/>
                </a:cubicBezTo>
                <a:cubicBezTo>
                  <a:pt x="114435" y="339744"/>
                  <a:pt x="112308" y="340783"/>
                  <a:pt x="109983" y="341178"/>
                </a:cubicBezTo>
                <a:cubicBezTo>
                  <a:pt x="105480" y="342019"/>
                  <a:pt x="100780" y="340436"/>
                  <a:pt x="96971" y="337864"/>
                </a:cubicBezTo>
                <a:cubicBezTo>
                  <a:pt x="93903" y="335786"/>
                  <a:pt x="90094" y="332669"/>
                  <a:pt x="88115" y="329502"/>
                </a:cubicBezTo>
                <a:cubicBezTo>
                  <a:pt x="86037" y="326237"/>
                  <a:pt x="86680" y="321883"/>
                  <a:pt x="86581" y="317925"/>
                </a:cubicBezTo>
                <a:cubicBezTo>
                  <a:pt x="86284" y="308822"/>
                  <a:pt x="85839" y="299718"/>
                  <a:pt x="84701" y="290665"/>
                </a:cubicBezTo>
                <a:cubicBezTo>
                  <a:pt x="84206" y="286558"/>
                  <a:pt x="83118" y="282303"/>
                  <a:pt x="82029" y="278296"/>
                </a:cubicBezTo>
                <a:cubicBezTo>
                  <a:pt x="78467" y="265234"/>
                  <a:pt x="71837" y="250491"/>
                  <a:pt x="68820" y="237281"/>
                </a:cubicBezTo>
                <a:cubicBezTo>
                  <a:pt x="66395" y="226595"/>
                  <a:pt x="66148" y="225061"/>
                  <a:pt x="64565" y="214226"/>
                </a:cubicBezTo>
                <a:cubicBezTo>
                  <a:pt x="61992" y="196712"/>
                  <a:pt x="58380" y="170243"/>
                  <a:pt x="57341" y="152283"/>
                </a:cubicBezTo>
                <a:cubicBezTo>
                  <a:pt x="56748" y="141547"/>
                  <a:pt x="55461" y="132988"/>
                  <a:pt x="54868" y="122203"/>
                </a:cubicBezTo>
                <a:cubicBezTo>
                  <a:pt x="54818" y="121065"/>
                  <a:pt x="54719" y="119828"/>
                  <a:pt x="54224" y="118789"/>
                </a:cubicBezTo>
                <a:cubicBezTo>
                  <a:pt x="53829" y="117997"/>
                  <a:pt x="53185" y="117354"/>
                  <a:pt x="52592" y="116711"/>
                </a:cubicBezTo>
                <a:cubicBezTo>
                  <a:pt x="50959" y="114979"/>
                  <a:pt x="48980" y="113099"/>
                  <a:pt x="47001" y="11112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5" name="צורה חופשית: צורה 664">
            <a:extLst>
              <a:ext uri="{FF2B5EF4-FFF2-40B4-BE49-F238E27FC236}">
                <a16:creationId xmlns:a16="http://schemas.microsoft.com/office/drawing/2014/main" id="{A6BB0CC9-5FD0-95F9-6B8F-511FF2F3AC9B}"/>
              </a:ext>
            </a:extLst>
          </p:cNvPr>
          <p:cNvSpPr/>
          <p:nvPr/>
        </p:nvSpPr>
        <p:spPr>
          <a:xfrm>
            <a:off x="4762596" y="715795"/>
            <a:ext cx="126403" cy="265477"/>
          </a:xfrm>
          <a:custGeom>
            <a:avLst/>
            <a:gdLst>
              <a:gd name="connsiteX0" fmla="*/ 128486 w 139362"/>
              <a:gd name="connsiteY0" fmla="*/ 292693 h 292695"/>
              <a:gd name="connsiteX1" fmla="*/ 124479 w 139362"/>
              <a:gd name="connsiteY1" fmla="*/ 283095 h 292695"/>
              <a:gd name="connsiteX2" fmla="*/ 122104 w 139362"/>
              <a:gd name="connsiteY2" fmla="*/ 267411 h 292695"/>
              <a:gd name="connsiteX3" fmla="*/ 116365 w 139362"/>
              <a:gd name="connsiteY3" fmla="*/ 236094 h 292695"/>
              <a:gd name="connsiteX4" fmla="*/ 115870 w 139362"/>
              <a:gd name="connsiteY4" fmla="*/ 182908 h 292695"/>
              <a:gd name="connsiteX5" fmla="*/ 117206 w 139362"/>
              <a:gd name="connsiteY5" fmla="*/ 164900 h 292695"/>
              <a:gd name="connsiteX6" fmla="*/ 118146 w 139362"/>
              <a:gd name="connsiteY6" fmla="*/ 136204 h 292695"/>
              <a:gd name="connsiteX7" fmla="*/ 118146 w 139362"/>
              <a:gd name="connsiteY7" fmla="*/ 104145 h 292695"/>
              <a:gd name="connsiteX8" fmla="*/ 114683 w 139362"/>
              <a:gd name="connsiteY8" fmla="*/ 82425 h 292695"/>
              <a:gd name="connsiteX9" fmla="*/ 111516 w 139362"/>
              <a:gd name="connsiteY9" fmla="*/ 74014 h 292695"/>
              <a:gd name="connsiteX10" fmla="*/ 108449 w 139362"/>
              <a:gd name="connsiteY10" fmla="*/ 69215 h 292695"/>
              <a:gd name="connsiteX11" fmla="*/ 101918 w 139362"/>
              <a:gd name="connsiteY11" fmla="*/ 65851 h 292695"/>
              <a:gd name="connsiteX12" fmla="*/ 90638 w 139362"/>
              <a:gd name="connsiteY12" fmla="*/ 64416 h 292695"/>
              <a:gd name="connsiteX13" fmla="*/ 66247 w 139362"/>
              <a:gd name="connsiteY13" fmla="*/ 63130 h 292695"/>
              <a:gd name="connsiteX14" fmla="*/ 32802 w 139362"/>
              <a:gd name="connsiteY14" fmla="*/ 49673 h 292695"/>
              <a:gd name="connsiteX15" fmla="*/ 0 w 139362"/>
              <a:gd name="connsiteY15" fmla="*/ 28596 h 292695"/>
              <a:gd name="connsiteX16" fmla="*/ 5937 w 139362"/>
              <a:gd name="connsiteY16" fmla="*/ 0 h 292695"/>
              <a:gd name="connsiteX17" fmla="*/ 47001 w 139362"/>
              <a:gd name="connsiteY17" fmla="*/ 30872 h 292695"/>
              <a:gd name="connsiteX18" fmla="*/ 80446 w 139362"/>
              <a:gd name="connsiteY18" fmla="*/ 44329 h 292695"/>
              <a:gd name="connsiteX19" fmla="*/ 104887 w 139362"/>
              <a:gd name="connsiteY19" fmla="*/ 45616 h 292695"/>
              <a:gd name="connsiteX20" fmla="*/ 116167 w 139362"/>
              <a:gd name="connsiteY20" fmla="*/ 47051 h 292695"/>
              <a:gd name="connsiteX21" fmla="*/ 122698 w 139362"/>
              <a:gd name="connsiteY21" fmla="*/ 50415 h 292695"/>
              <a:gd name="connsiteX22" fmla="*/ 125765 w 139362"/>
              <a:gd name="connsiteY22" fmla="*/ 55214 h 292695"/>
              <a:gd name="connsiteX23" fmla="*/ 128931 w 139362"/>
              <a:gd name="connsiteY23" fmla="*/ 63625 h 292695"/>
              <a:gd name="connsiteX24" fmla="*/ 132395 w 139362"/>
              <a:gd name="connsiteY24" fmla="*/ 85344 h 292695"/>
              <a:gd name="connsiteX25" fmla="*/ 132395 w 139362"/>
              <a:gd name="connsiteY25" fmla="*/ 117404 h 292695"/>
              <a:gd name="connsiteX26" fmla="*/ 131455 w 139362"/>
              <a:gd name="connsiteY26" fmla="*/ 146099 h 292695"/>
              <a:gd name="connsiteX27" fmla="*/ 130119 w 139362"/>
              <a:gd name="connsiteY27" fmla="*/ 164108 h 292695"/>
              <a:gd name="connsiteX28" fmla="*/ 130614 w 139362"/>
              <a:gd name="connsiteY28" fmla="*/ 217293 h 292695"/>
              <a:gd name="connsiteX29" fmla="*/ 136847 w 139362"/>
              <a:gd name="connsiteY29" fmla="*/ 251233 h 292695"/>
              <a:gd name="connsiteX30" fmla="*/ 139272 w 139362"/>
              <a:gd name="connsiteY30" fmla="*/ 267510 h 292695"/>
              <a:gd name="connsiteX31" fmla="*/ 134868 w 139362"/>
              <a:gd name="connsiteY31" fmla="*/ 282452 h 292695"/>
              <a:gd name="connsiteX32" fmla="*/ 130515 w 139362"/>
              <a:gd name="connsiteY32" fmla="*/ 291506 h 292695"/>
              <a:gd name="connsiteX33" fmla="*/ 128536 w 139362"/>
              <a:gd name="connsiteY33" fmla="*/ 292693 h 2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9362" h="292695">
                <a:moveTo>
                  <a:pt x="128486" y="292693"/>
                </a:moveTo>
                <a:cubicBezTo>
                  <a:pt x="126804" y="292248"/>
                  <a:pt x="124924" y="284926"/>
                  <a:pt x="124479" y="283095"/>
                </a:cubicBezTo>
                <a:cubicBezTo>
                  <a:pt x="123143" y="278098"/>
                  <a:pt x="123093" y="272557"/>
                  <a:pt x="122104" y="267411"/>
                </a:cubicBezTo>
                <a:cubicBezTo>
                  <a:pt x="120125" y="256972"/>
                  <a:pt x="117602" y="246632"/>
                  <a:pt x="116365" y="236094"/>
                </a:cubicBezTo>
                <a:cubicBezTo>
                  <a:pt x="114287" y="218431"/>
                  <a:pt x="114831" y="200620"/>
                  <a:pt x="115870" y="182908"/>
                </a:cubicBezTo>
                <a:cubicBezTo>
                  <a:pt x="116217" y="176872"/>
                  <a:pt x="116711" y="170886"/>
                  <a:pt x="117206" y="164900"/>
                </a:cubicBezTo>
                <a:cubicBezTo>
                  <a:pt x="117998" y="155400"/>
                  <a:pt x="117948" y="145654"/>
                  <a:pt x="118146" y="136204"/>
                </a:cubicBezTo>
                <a:cubicBezTo>
                  <a:pt x="118393" y="125518"/>
                  <a:pt x="119036" y="114831"/>
                  <a:pt x="118146" y="104145"/>
                </a:cubicBezTo>
                <a:cubicBezTo>
                  <a:pt x="117602" y="97268"/>
                  <a:pt x="116662" y="89500"/>
                  <a:pt x="114683" y="82425"/>
                </a:cubicBezTo>
                <a:cubicBezTo>
                  <a:pt x="113842" y="79457"/>
                  <a:pt x="112803" y="76587"/>
                  <a:pt x="111516" y="74014"/>
                </a:cubicBezTo>
                <a:cubicBezTo>
                  <a:pt x="110675" y="72283"/>
                  <a:pt x="109785" y="70551"/>
                  <a:pt x="108449" y="69215"/>
                </a:cubicBezTo>
                <a:cubicBezTo>
                  <a:pt x="106668" y="67484"/>
                  <a:pt x="104244" y="66643"/>
                  <a:pt x="101918" y="65851"/>
                </a:cubicBezTo>
                <a:cubicBezTo>
                  <a:pt x="97466" y="64317"/>
                  <a:pt x="95041" y="64664"/>
                  <a:pt x="90638" y="64416"/>
                </a:cubicBezTo>
                <a:cubicBezTo>
                  <a:pt x="83068" y="66494"/>
                  <a:pt x="73717" y="64812"/>
                  <a:pt x="66247" y="63130"/>
                </a:cubicBezTo>
                <a:cubicBezTo>
                  <a:pt x="54472" y="60508"/>
                  <a:pt x="43290" y="55560"/>
                  <a:pt x="32802" y="49673"/>
                </a:cubicBezTo>
                <a:cubicBezTo>
                  <a:pt x="15782" y="40124"/>
                  <a:pt x="5838" y="33297"/>
                  <a:pt x="0" y="28596"/>
                </a:cubicBezTo>
                <a:cubicBezTo>
                  <a:pt x="1732" y="12270"/>
                  <a:pt x="5937" y="0"/>
                  <a:pt x="5937" y="0"/>
                </a:cubicBezTo>
                <a:cubicBezTo>
                  <a:pt x="5937" y="0"/>
                  <a:pt x="3513" y="6432"/>
                  <a:pt x="47001" y="30872"/>
                </a:cubicBezTo>
                <a:cubicBezTo>
                  <a:pt x="57490" y="36760"/>
                  <a:pt x="68671" y="41707"/>
                  <a:pt x="80446" y="44329"/>
                </a:cubicBezTo>
                <a:cubicBezTo>
                  <a:pt x="87917" y="46012"/>
                  <a:pt x="97268" y="47694"/>
                  <a:pt x="104887" y="45616"/>
                </a:cubicBezTo>
                <a:cubicBezTo>
                  <a:pt x="109290" y="45913"/>
                  <a:pt x="111714" y="45517"/>
                  <a:pt x="116167" y="47051"/>
                </a:cubicBezTo>
                <a:cubicBezTo>
                  <a:pt x="118492" y="47842"/>
                  <a:pt x="120917" y="48683"/>
                  <a:pt x="122698" y="50415"/>
                </a:cubicBezTo>
                <a:cubicBezTo>
                  <a:pt x="124083" y="51751"/>
                  <a:pt x="124924" y="53482"/>
                  <a:pt x="125765" y="55214"/>
                </a:cubicBezTo>
                <a:cubicBezTo>
                  <a:pt x="127051" y="57836"/>
                  <a:pt x="128090" y="60656"/>
                  <a:pt x="128931" y="63625"/>
                </a:cubicBezTo>
                <a:cubicBezTo>
                  <a:pt x="130910" y="70700"/>
                  <a:pt x="131801" y="78467"/>
                  <a:pt x="132395" y="85344"/>
                </a:cubicBezTo>
                <a:cubicBezTo>
                  <a:pt x="133285" y="96031"/>
                  <a:pt x="132593" y="106717"/>
                  <a:pt x="132395" y="117404"/>
                </a:cubicBezTo>
                <a:cubicBezTo>
                  <a:pt x="132197" y="126853"/>
                  <a:pt x="132246" y="136649"/>
                  <a:pt x="131455" y="146099"/>
                </a:cubicBezTo>
                <a:cubicBezTo>
                  <a:pt x="130960" y="152086"/>
                  <a:pt x="130465" y="158122"/>
                  <a:pt x="130119" y="164108"/>
                </a:cubicBezTo>
                <a:cubicBezTo>
                  <a:pt x="129129" y="181820"/>
                  <a:pt x="128536" y="199631"/>
                  <a:pt x="130614" y="217293"/>
                </a:cubicBezTo>
                <a:cubicBezTo>
                  <a:pt x="131949" y="228722"/>
                  <a:pt x="134868" y="239903"/>
                  <a:pt x="136847" y="251233"/>
                </a:cubicBezTo>
                <a:cubicBezTo>
                  <a:pt x="137787" y="256626"/>
                  <a:pt x="138480" y="262118"/>
                  <a:pt x="139272" y="267510"/>
                </a:cubicBezTo>
                <a:cubicBezTo>
                  <a:pt x="139964" y="272210"/>
                  <a:pt x="136501" y="278049"/>
                  <a:pt x="134868" y="282452"/>
                </a:cubicBezTo>
                <a:cubicBezTo>
                  <a:pt x="133731" y="285618"/>
                  <a:pt x="132543" y="288834"/>
                  <a:pt x="130515" y="291506"/>
                </a:cubicBezTo>
                <a:cubicBezTo>
                  <a:pt x="130069" y="292099"/>
                  <a:pt x="129426" y="292743"/>
                  <a:pt x="128536" y="2926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6" name="צורה חופשית: צורה 665">
            <a:extLst>
              <a:ext uri="{FF2B5EF4-FFF2-40B4-BE49-F238E27FC236}">
                <a16:creationId xmlns:a16="http://schemas.microsoft.com/office/drawing/2014/main" id="{B403A0CE-F7DF-DF8A-A5E4-A23360132FEC}"/>
              </a:ext>
            </a:extLst>
          </p:cNvPr>
          <p:cNvSpPr/>
          <p:nvPr/>
        </p:nvSpPr>
        <p:spPr>
          <a:xfrm>
            <a:off x="4758735" y="548590"/>
            <a:ext cx="146818" cy="251880"/>
          </a:xfrm>
          <a:custGeom>
            <a:avLst/>
            <a:gdLst>
              <a:gd name="connsiteX0" fmla="*/ 3514 w 161870"/>
              <a:gd name="connsiteY0" fmla="*/ 133587 h 277704"/>
              <a:gd name="connsiteX1" fmla="*/ 3761 w 161870"/>
              <a:gd name="connsiteY1" fmla="*/ 188356 h 277704"/>
              <a:gd name="connsiteX2" fmla="*/ 1980 w 161870"/>
              <a:gd name="connsiteY2" fmla="*/ 211411 h 277704"/>
              <a:gd name="connsiteX3" fmla="*/ 743 w 161870"/>
              <a:gd name="connsiteY3" fmla="*/ 231943 h 277704"/>
              <a:gd name="connsiteX4" fmla="*/ 5196 w 161870"/>
              <a:gd name="connsiteY4" fmla="*/ 247082 h 277704"/>
              <a:gd name="connsiteX5" fmla="*/ 7175 w 161870"/>
              <a:gd name="connsiteY5" fmla="*/ 252574 h 277704"/>
              <a:gd name="connsiteX6" fmla="*/ 16575 w 161870"/>
              <a:gd name="connsiteY6" fmla="*/ 263409 h 277704"/>
              <a:gd name="connsiteX7" fmla="*/ 31863 w 161870"/>
              <a:gd name="connsiteY7" fmla="*/ 269544 h 277704"/>
              <a:gd name="connsiteX8" fmla="*/ 126261 w 161870"/>
              <a:gd name="connsiteY8" fmla="*/ 269247 h 277704"/>
              <a:gd name="connsiteX9" fmla="*/ 122748 w 161870"/>
              <a:gd name="connsiteY9" fmla="*/ 181825 h 277704"/>
              <a:gd name="connsiteX10" fmla="*/ 160943 w 161870"/>
              <a:gd name="connsiteY10" fmla="*/ 107168 h 277704"/>
              <a:gd name="connsiteX11" fmla="*/ 142637 w 161870"/>
              <a:gd name="connsiteY11" fmla="*/ 43790 h 277704"/>
              <a:gd name="connsiteX12" fmla="*/ 106372 w 161870"/>
              <a:gd name="connsiteY12" fmla="*/ 16332 h 277704"/>
              <a:gd name="connsiteX13" fmla="*/ 78616 w 161870"/>
              <a:gd name="connsiteY13" fmla="*/ 2083 h 277704"/>
              <a:gd name="connsiteX14" fmla="*/ 49575 w 161870"/>
              <a:gd name="connsiteY14" fmla="*/ 2281 h 277704"/>
              <a:gd name="connsiteX15" fmla="*/ 13458 w 161870"/>
              <a:gd name="connsiteY15" fmla="*/ 20092 h 277704"/>
              <a:gd name="connsiteX16" fmla="*/ 3464 w 161870"/>
              <a:gd name="connsiteY16" fmla="*/ 133538 h 2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870" h="277704">
                <a:moveTo>
                  <a:pt x="3514" y="133587"/>
                </a:moveTo>
                <a:cubicBezTo>
                  <a:pt x="4750" y="151794"/>
                  <a:pt x="4750" y="170100"/>
                  <a:pt x="3761" y="188356"/>
                </a:cubicBezTo>
                <a:cubicBezTo>
                  <a:pt x="3365" y="196074"/>
                  <a:pt x="2772" y="203742"/>
                  <a:pt x="1980" y="211411"/>
                </a:cubicBezTo>
                <a:cubicBezTo>
                  <a:pt x="1287" y="218437"/>
                  <a:pt x="-1236" y="225116"/>
                  <a:pt x="743" y="231943"/>
                </a:cubicBezTo>
                <a:cubicBezTo>
                  <a:pt x="2227" y="236990"/>
                  <a:pt x="3712" y="242036"/>
                  <a:pt x="5196" y="247082"/>
                </a:cubicBezTo>
                <a:cubicBezTo>
                  <a:pt x="5740" y="248962"/>
                  <a:pt x="6284" y="250843"/>
                  <a:pt x="7175" y="252574"/>
                </a:cubicBezTo>
                <a:cubicBezTo>
                  <a:pt x="9302" y="256730"/>
                  <a:pt x="12419" y="261331"/>
                  <a:pt x="16575" y="263409"/>
                </a:cubicBezTo>
                <a:cubicBezTo>
                  <a:pt x="21523" y="265833"/>
                  <a:pt x="26618" y="267911"/>
                  <a:pt x="31863" y="269544"/>
                </a:cubicBezTo>
                <a:cubicBezTo>
                  <a:pt x="52296" y="276025"/>
                  <a:pt x="81783" y="284238"/>
                  <a:pt x="126261" y="269247"/>
                </a:cubicBezTo>
                <a:cubicBezTo>
                  <a:pt x="126261" y="269247"/>
                  <a:pt x="117998" y="192116"/>
                  <a:pt x="122748" y="181825"/>
                </a:cubicBezTo>
                <a:cubicBezTo>
                  <a:pt x="127596" y="171435"/>
                  <a:pt x="160201" y="131113"/>
                  <a:pt x="160943" y="107168"/>
                </a:cubicBezTo>
                <a:cubicBezTo>
                  <a:pt x="161635" y="83222"/>
                  <a:pt x="166781" y="63185"/>
                  <a:pt x="142637" y="43790"/>
                </a:cubicBezTo>
                <a:cubicBezTo>
                  <a:pt x="129180" y="32856"/>
                  <a:pt x="117801" y="23753"/>
                  <a:pt x="106372" y="16332"/>
                </a:cubicBezTo>
                <a:cubicBezTo>
                  <a:pt x="97417" y="10444"/>
                  <a:pt x="88462" y="5744"/>
                  <a:pt x="78616" y="2083"/>
                </a:cubicBezTo>
                <a:cubicBezTo>
                  <a:pt x="70206" y="-1034"/>
                  <a:pt x="59766" y="-391"/>
                  <a:pt x="49575" y="2281"/>
                </a:cubicBezTo>
                <a:cubicBezTo>
                  <a:pt x="33001" y="6585"/>
                  <a:pt x="19197" y="11978"/>
                  <a:pt x="13458" y="20092"/>
                </a:cubicBezTo>
                <a:cubicBezTo>
                  <a:pt x="2425" y="35775"/>
                  <a:pt x="-692" y="72041"/>
                  <a:pt x="3464" y="13353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7" name="צורה חופשית: צורה 666">
            <a:extLst>
              <a:ext uri="{FF2B5EF4-FFF2-40B4-BE49-F238E27FC236}">
                <a16:creationId xmlns:a16="http://schemas.microsoft.com/office/drawing/2014/main" id="{A207910B-2659-080C-6D73-833AC0AE98A1}"/>
              </a:ext>
            </a:extLst>
          </p:cNvPr>
          <p:cNvSpPr/>
          <p:nvPr/>
        </p:nvSpPr>
        <p:spPr>
          <a:xfrm>
            <a:off x="4796944" y="547920"/>
            <a:ext cx="59063" cy="62891"/>
          </a:xfrm>
          <a:custGeom>
            <a:avLst/>
            <a:gdLst>
              <a:gd name="connsiteX0" fmla="*/ 1512 w 65118"/>
              <a:gd name="connsiteY0" fmla="*/ 41609 h 69339"/>
              <a:gd name="connsiteX1" fmla="*/ 1264 w 65118"/>
              <a:gd name="connsiteY1" fmla="*/ 47002 h 69339"/>
              <a:gd name="connsiteX2" fmla="*/ 1858 w 65118"/>
              <a:gd name="connsiteY2" fmla="*/ 68672 h 69339"/>
              <a:gd name="connsiteX3" fmla="*/ 12545 w 65118"/>
              <a:gd name="connsiteY3" fmla="*/ 44776 h 69339"/>
              <a:gd name="connsiteX4" fmla="*/ 37975 w 65118"/>
              <a:gd name="connsiteY4" fmla="*/ 51207 h 69339"/>
              <a:gd name="connsiteX5" fmla="*/ 62168 w 65118"/>
              <a:gd name="connsiteY5" fmla="*/ 30675 h 69339"/>
              <a:gd name="connsiteX6" fmla="*/ 64444 w 65118"/>
              <a:gd name="connsiteY6" fmla="*/ 22116 h 69339"/>
              <a:gd name="connsiteX7" fmla="*/ 45445 w 65118"/>
              <a:gd name="connsiteY7" fmla="*/ 3167 h 69339"/>
              <a:gd name="connsiteX8" fmla="*/ 16503 w 65118"/>
              <a:gd name="connsiteY8" fmla="*/ 1238 h 69339"/>
              <a:gd name="connsiteX9" fmla="*/ 7449 w 65118"/>
              <a:gd name="connsiteY9" fmla="*/ 18307 h 69339"/>
              <a:gd name="connsiteX10" fmla="*/ 1512 w 65118"/>
              <a:gd name="connsiteY10" fmla="*/ 41659 h 6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18" h="69339">
                <a:moveTo>
                  <a:pt x="1512" y="41609"/>
                </a:moveTo>
                <a:cubicBezTo>
                  <a:pt x="1363" y="43390"/>
                  <a:pt x="1264" y="45221"/>
                  <a:pt x="1264" y="47002"/>
                </a:cubicBezTo>
                <a:cubicBezTo>
                  <a:pt x="1116" y="54324"/>
                  <a:pt x="-1853" y="62191"/>
                  <a:pt x="1858" y="68672"/>
                </a:cubicBezTo>
                <a:cubicBezTo>
                  <a:pt x="4728" y="73718"/>
                  <a:pt x="8933" y="48635"/>
                  <a:pt x="12545" y="44776"/>
                </a:cubicBezTo>
                <a:cubicBezTo>
                  <a:pt x="19075" y="37701"/>
                  <a:pt x="31296" y="57985"/>
                  <a:pt x="37975" y="51207"/>
                </a:cubicBezTo>
                <a:cubicBezTo>
                  <a:pt x="45297" y="43737"/>
                  <a:pt x="54499" y="37849"/>
                  <a:pt x="62168" y="30675"/>
                </a:cubicBezTo>
                <a:cubicBezTo>
                  <a:pt x="65285" y="27806"/>
                  <a:pt x="65730" y="26421"/>
                  <a:pt x="64444" y="22116"/>
                </a:cubicBezTo>
                <a:cubicBezTo>
                  <a:pt x="61475" y="12073"/>
                  <a:pt x="54499" y="7323"/>
                  <a:pt x="45445" y="3167"/>
                </a:cubicBezTo>
                <a:cubicBezTo>
                  <a:pt x="37282" y="-593"/>
                  <a:pt x="26793" y="-692"/>
                  <a:pt x="16503" y="1238"/>
                </a:cubicBezTo>
                <a:cubicBezTo>
                  <a:pt x="13237" y="6779"/>
                  <a:pt x="10269" y="12518"/>
                  <a:pt x="7449" y="18307"/>
                </a:cubicBezTo>
                <a:cubicBezTo>
                  <a:pt x="3936" y="25530"/>
                  <a:pt x="2155" y="33545"/>
                  <a:pt x="1512" y="4165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8" name="צורה חופשית: צורה 667">
            <a:extLst>
              <a:ext uri="{FF2B5EF4-FFF2-40B4-BE49-F238E27FC236}">
                <a16:creationId xmlns:a16="http://schemas.microsoft.com/office/drawing/2014/main" id="{867A85E0-E472-2676-11BA-971220F0D84B}"/>
              </a:ext>
            </a:extLst>
          </p:cNvPr>
          <p:cNvSpPr/>
          <p:nvPr/>
        </p:nvSpPr>
        <p:spPr>
          <a:xfrm>
            <a:off x="4757682" y="561250"/>
            <a:ext cx="48519" cy="231863"/>
          </a:xfrm>
          <a:custGeom>
            <a:avLst/>
            <a:gdLst>
              <a:gd name="connsiteX0" fmla="*/ 9227 w 53493"/>
              <a:gd name="connsiteY0" fmla="*/ 12713 h 255634"/>
              <a:gd name="connsiteX1" fmla="*/ 19617 w 53493"/>
              <a:gd name="connsiteY1" fmla="*/ 642 h 255634"/>
              <a:gd name="connsiteX2" fmla="*/ 33569 w 53493"/>
              <a:gd name="connsiteY2" fmla="*/ 1334 h 255634"/>
              <a:gd name="connsiteX3" fmla="*/ 51924 w 53493"/>
              <a:gd name="connsiteY3" fmla="*/ 28397 h 255634"/>
              <a:gd name="connsiteX4" fmla="*/ 53012 w 53493"/>
              <a:gd name="connsiteY4" fmla="*/ 44922 h 255634"/>
              <a:gd name="connsiteX5" fmla="*/ 35053 w 53493"/>
              <a:gd name="connsiteY5" fmla="*/ 125021 h 255634"/>
              <a:gd name="connsiteX6" fmla="*/ 33618 w 53493"/>
              <a:gd name="connsiteY6" fmla="*/ 255635 h 255634"/>
              <a:gd name="connsiteX7" fmla="*/ 21150 w 53493"/>
              <a:gd name="connsiteY7" fmla="*/ 251627 h 255634"/>
              <a:gd name="connsiteX8" fmla="*/ 10761 w 53493"/>
              <a:gd name="connsiteY8" fmla="*/ 240397 h 255634"/>
              <a:gd name="connsiteX9" fmla="*/ 10612 w 53493"/>
              <a:gd name="connsiteY9" fmla="*/ 217935 h 255634"/>
              <a:gd name="connsiteX10" fmla="*/ 7941 w 53493"/>
              <a:gd name="connsiteY10" fmla="*/ 195869 h 255634"/>
              <a:gd name="connsiteX11" fmla="*/ 1262 w 53493"/>
              <a:gd name="connsiteY11" fmla="*/ 166333 h 255634"/>
              <a:gd name="connsiteX12" fmla="*/ 1262 w 53493"/>
              <a:gd name="connsiteY12" fmla="*/ 129771 h 255634"/>
              <a:gd name="connsiteX13" fmla="*/ 866 w 53493"/>
              <a:gd name="connsiteY13" fmla="*/ 67779 h 255634"/>
              <a:gd name="connsiteX14" fmla="*/ 2597 w 53493"/>
              <a:gd name="connsiteY14" fmla="*/ 26913 h 255634"/>
              <a:gd name="connsiteX15" fmla="*/ 9227 w 53493"/>
              <a:gd name="connsiteY15" fmla="*/ 12713 h 2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493" h="255634">
                <a:moveTo>
                  <a:pt x="9227" y="12713"/>
                </a:moveTo>
                <a:cubicBezTo>
                  <a:pt x="11453" y="9399"/>
                  <a:pt x="19617" y="642"/>
                  <a:pt x="19617" y="642"/>
                </a:cubicBezTo>
                <a:cubicBezTo>
                  <a:pt x="19617" y="642"/>
                  <a:pt x="29710" y="-1189"/>
                  <a:pt x="33569" y="1334"/>
                </a:cubicBezTo>
                <a:cubicBezTo>
                  <a:pt x="39901" y="5441"/>
                  <a:pt x="51924" y="28397"/>
                  <a:pt x="51924" y="28397"/>
                </a:cubicBezTo>
                <a:cubicBezTo>
                  <a:pt x="51924" y="28397"/>
                  <a:pt x="54546" y="35323"/>
                  <a:pt x="53012" y="44922"/>
                </a:cubicBezTo>
                <a:cubicBezTo>
                  <a:pt x="51479" y="54520"/>
                  <a:pt x="40990" y="56647"/>
                  <a:pt x="35053" y="125021"/>
                </a:cubicBezTo>
                <a:cubicBezTo>
                  <a:pt x="29116" y="193346"/>
                  <a:pt x="33618" y="255585"/>
                  <a:pt x="33618" y="255635"/>
                </a:cubicBezTo>
                <a:cubicBezTo>
                  <a:pt x="33618" y="255189"/>
                  <a:pt x="22288" y="252073"/>
                  <a:pt x="21150" y="251627"/>
                </a:cubicBezTo>
                <a:cubicBezTo>
                  <a:pt x="14273" y="248956"/>
                  <a:pt x="10761" y="247818"/>
                  <a:pt x="10761" y="240397"/>
                </a:cubicBezTo>
                <a:cubicBezTo>
                  <a:pt x="10761" y="232926"/>
                  <a:pt x="10662" y="225406"/>
                  <a:pt x="10612" y="217935"/>
                </a:cubicBezTo>
                <a:cubicBezTo>
                  <a:pt x="10563" y="210464"/>
                  <a:pt x="10464" y="202845"/>
                  <a:pt x="7941" y="195869"/>
                </a:cubicBezTo>
                <a:cubicBezTo>
                  <a:pt x="4131" y="185282"/>
                  <a:pt x="1262" y="177811"/>
                  <a:pt x="1262" y="166333"/>
                </a:cubicBezTo>
                <a:lnTo>
                  <a:pt x="1262" y="129771"/>
                </a:lnTo>
                <a:cubicBezTo>
                  <a:pt x="1262" y="108991"/>
                  <a:pt x="2202" y="88410"/>
                  <a:pt x="866" y="67779"/>
                </a:cubicBezTo>
                <a:cubicBezTo>
                  <a:pt x="25" y="54371"/>
                  <a:pt x="-1163" y="40073"/>
                  <a:pt x="2597" y="26913"/>
                </a:cubicBezTo>
                <a:cubicBezTo>
                  <a:pt x="4032" y="21866"/>
                  <a:pt x="6308" y="17117"/>
                  <a:pt x="9227" y="1271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69" name="צורה חופשית: צורה 668">
            <a:extLst>
              <a:ext uri="{FF2B5EF4-FFF2-40B4-BE49-F238E27FC236}">
                <a16:creationId xmlns:a16="http://schemas.microsoft.com/office/drawing/2014/main" id="{7513B369-1B88-0AC7-9F69-334EA8216E37}"/>
              </a:ext>
            </a:extLst>
          </p:cNvPr>
          <p:cNvSpPr/>
          <p:nvPr/>
        </p:nvSpPr>
        <p:spPr>
          <a:xfrm>
            <a:off x="4775474" y="545490"/>
            <a:ext cx="138830" cy="249373"/>
          </a:xfrm>
          <a:custGeom>
            <a:avLst/>
            <a:gdLst>
              <a:gd name="connsiteX0" fmla="*/ 41015 w 153063"/>
              <a:gd name="connsiteY0" fmla="*/ 24944 h 274940"/>
              <a:gd name="connsiteX1" fmla="*/ 0 w 153063"/>
              <a:gd name="connsiteY1" fmla="*/ 17968 h 274940"/>
              <a:gd name="connsiteX2" fmla="*/ 27360 w 153063"/>
              <a:gd name="connsiteY2" fmla="*/ 850 h 274940"/>
              <a:gd name="connsiteX3" fmla="*/ 60211 w 153063"/>
              <a:gd name="connsiteY3" fmla="*/ 5500 h 274940"/>
              <a:gd name="connsiteX4" fmla="*/ 87966 w 153063"/>
              <a:gd name="connsiteY4" fmla="*/ 19749 h 274940"/>
              <a:gd name="connsiteX5" fmla="*/ 133830 w 153063"/>
              <a:gd name="connsiteY5" fmla="*/ 48346 h 274940"/>
              <a:gd name="connsiteX6" fmla="*/ 152135 w 153063"/>
              <a:gd name="connsiteY6" fmla="*/ 111723 h 274940"/>
              <a:gd name="connsiteX7" fmla="*/ 141152 w 153063"/>
              <a:gd name="connsiteY7" fmla="*/ 119243 h 274940"/>
              <a:gd name="connsiteX8" fmla="*/ 122549 w 153063"/>
              <a:gd name="connsiteY8" fmla="*/ 157141 h 274940"/>
              <a:gd name="connsiteX9" fmla="*/ 115177 w 153063"/>
              <a:gd name="connsiteY9" fmla="*/ 167679 h 274940"/>
              <a:gd name="connsiteX10" fmla="*/ 114386 w 153063"/>
              <a:gd name="connsiteY10" fmla="*/ 175793 h 274940"/>
              <a:gd name="connsiteX11" fmla="*/ 114683 w 153063"/>
              <a:gd name="connsiteY11" fmla="*/ 194247 h 274940"/>
              <a:gd name="connsiteX12" fmla="*/ 115920 w 153063"/>
              <a:gd name="connsiteY12" fmla="*/ 217450 h 274940"/>
              <a:gd name="connsiteX13" fmla="*/ 116810 w 153063"/>
              <a:gd name="connsiteY13" fmla="*/ 229127 h 274940"/>
              <a:gd name="connsiteX14" fmla="*/ 119482 w 153063"/>
              <a:gd name="connsiteY14" fmla="*/ 245107 h 274940"/>
              <a:gd name="connsiteX15" fmla="*/ 120818 w 153063"/>
              <a:gd name="connsiteY15" fmla="*/ 260889 h 274940"/>
              <a:gd name="connsiteX16" fmla="*/ 112902 w 153063"/>
              <a:gd name="connsiteY16" fmla="*/ 270933 h 274940"/>
              <a:gd name="connsiteX17" fmla="*/ 105876 w 153063"/>
              <a:gd name="connsiteY17" fmla="*/ 273654 h 274940"/>
              <a:gd name="connsiteX18" fmla="*/ 99247 w 153063"/>
              <a:gd name="connsiteY18" fmla="*/ 274940 h 274940"/>
              <a:gd name="connsiteX19" fmla="*/ 98257 w 153063"/>
              <a:gd name="connsiteY19" fmla="*/ 237587 h 274940"/>
              <a:gd name="connsiteX20" fmla="*/ 97861 w 153063"/>
              <a:gd name="connsiteY20" fmla="*/ 197512 h 274940"/>
              <a:gd name="connsiteX21" fmla="*/ 94349 w 153063"/>
              <a:gd name="connsiteY21" fmla="*/ 145366 h 274940"/>
              <a:gd name="connsiteX22" fmla="*/ 93656 w 153063"/>
              <a:gd name="connsiteY22" fmla="*/ 123003 h 274940"/>
              <a:gd name="connsiteX23" fmla="*/ 95932 w 153063"/>
              <a:gd name="connsiteY23" fmla="*/ 98661 h 274940"/>
              <a:gd name="connsiteX24" fmla="*/ 102561 w 153063"/>
              <a:gd name="connsiteY24" fmla="*/ 66255 h 274940"/>
              <a:gd name="connsiteX25" fmla="*/ 109339 w 153063"/>
              <a:gd name="connsiteY25" fmla="*/ 57202 h 274940"/>
              <a:gd name="connsiteX26" fmla="*/ 108795 w 153063"/>
              <a:gd name="connsiteY26" fmla="*/ 47603 h 274940"/>
              <a:gd name="connsiteX27" fmla="*/ 95783 w 153063"/>
              <a:gd name="connsiteY27" fmla="*/ 38500 h 274940"/>
              <a:gd name="connsiteX28" fmla="*/ 78368 w 153063"/>
              <a:gd name="connsiteY28" fmla="*/ 30980 h 274940"/>
              <a:gd name="connsiteX29" fmla="*/ 73718 w 153063"/>
              <a:gd name="connsiteY29" fmla="*/ 29891 h 274940"/>
              <a:gd name="connsiteX30" fmla="*/ 41015 w 153063"/>
              <a:gd name="connsiteY30" fmla="*/ 24894 h 2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063" h="274940">
                <a:moveTo>
                  <a:pt x="41015" y="24944"/>
                </a:moveTo>
                <a:cubicBezTo>
                  <a:pt x="26617" y="23509"/>
                  <a:pt x="14447" y="16880"/>
                  <a:pt x="0" y="17968"/>
                </a:cubicBezTo>
                <a:cubicBezTo>
                  <a:pt x="7124" y="10794"/>
                  <a:pt x="13705" y="4362"/>
                  <a:pt x="27360" y="850"/>
                </a:cubicBezTo>
                <a:cubicBezTo>
                  <a:pt x="37502" y="-1822"/>
                  <a:pt x="51800" y="2383"/>
                  <a:pt x="60211" y="5500"/>
                </a:cubicBezTo>
                <a:cubicBezTo>
                  <a:pt x="70056" y="9161"/>
                  <a:pt x="79061" y="13862"/>
                  <a:pt x="87966" y="19749"/>
                </a:cubicBezTo>
                <a:cubicBezTo>
                  <a:pt x="99395" y="27170"/>
                  <a:pt x="120372" y="37362"/>
                  <a:pt x="133830" y="48346"/>
                </a:cubicBezTo>
                <a:cubicBezTo>
                  <a:pt x="157973" y="67789"/>
                  <a:pt x="152828" y="87777"/>
                  <a:pt x="152135" y="111723"/>
                </a:cubicBezTo>
                <a:cubicBezTo>
                  <a:pt x="152036" y="114642"/>
                  <a:pt x="141894" y="116423"/>
                  <a:pt x="141152" y="119243"/>
                </a:cubicBezTo>
                <a:cubicBezTo>
                  <a:pt x="137590" y="132947"/>
                  <a:pt x="130267" y="145366"/>
                  <a:pt x="122549" y="157141"/>
                </a:cubicBezTo>
                <a:cubicBezTo>
                  <a:pt x="120174" y="160752"/>
                  <a:pt x="118146" y="164562"/>
                  <a:pt x="115177" y="167679"/>
                </a:cubicBezTo>
                <a:cubicBezTo>
                  <a:pt x="113792" y="169163"/>
                  <a:pt x="114386" y="174012"/>
                  <a:pt x="114386" y="175793"/>
                </a:cubicBezTo>
                <a:cubicBezTo>
                  <a:pt x="114287" y="181928"/>
                  <a:pt x="114485" y="188112"/>
                  <a:pt x="114683" y="194247"/>
                </a:cubicBezTo>
                <a:cubicBezTo>
                  <a:pt x="114980" y="202014"/>
                  <a:pt x="115425" y="209732"/>
                  <a:pt x="115920" y="217450"/>
                </a:cubicBezTo>
                <a:cubicBezTo>
                  <a:pt x="116167" y="221309"/>
                  <a:pt x="116860" y="225267"/>
                  <a:pt x="116810" y="229127"/>
                </a:cubicBezTo>
                <a:cubicBezTo>
                  <a:pt x="116810" y="234866"/>
                  <a:pt x="117899" y="239714"/>
                  <a:pt x="119482" y="245107"/>
                </a:cubicBezTo>
                <a:cubicBezTo>
                  <a:pt x="120917" y="250005"/>
                  <a:pt x="122203" y="255843"/>
                  <a:pt x="120818" y="260889"/>
                </a:cubicBezTo>
                <a:cubicBezTo>
                  <a:pt x="119878" y="264501"/>
                  <a:pt x="116414" y="269449"/>
                  <a:pt x="112902" y="270933"/>
                </a:cubicBezTo>
                <a:cubicBezTo>
                  <a:pt x="110576" y="271922"/>
                  <a:pt x="108251" y="272813"/>
                  <a:pt x="105876" y="273654"/>
                </a:cubicBezTo>
                <a:cubicBezTo>
                  <a:pt x="103452" y="274544"/>
                  <a:pt x="101572" y="274445"/>
                  <a:pt x="99247" y="274940"/>
                </a:cubicBezTo>
                <a:cubicBezTo>
                  <a:pt x="99544" y="274891"/>
                  <a:pt x="98208" y="238774"/>
                  <a:pt x="98257" y="237587"/>
                </a:cubicBezTo>
                <a:cubicBezTo>
                  <a:pt x="98603" y="224278"/>
                  <a:pt x="98851" y="210771"/>
                  <a:pt x="97861" y="197512"/>
                </a:cubicBezTo>
                <a:cubicBezTo>
                  <a:pt x="96525" y="180146"/>
                  <a:pt x="95140" y="162781"/>
                  <a:pt x="94349" y="145366"/>
                </a:cubicBezTo>
                <a:cubicBezTo>
                  <a:pt x="94002" y="137747"/>
                  <a:pt x="93112" y="130622"/>
                  <a:pt x="93656" y="123003"/>
                </a:cubicBezTo>
                <a:cubicBezTo>
                  <a:pt x="94200" y="114889"/>
                  <a:pt x="94992" y="106775"/>
                  <a:pt x="95932" y="98661"/>
                </a:cubicBezTo>
                <a:cubicBezTo>
                  <a:pt x="97169" y="88321"/>
                  <a:pt x="97218" y="75309"/>
                  <a:pt x="102561" y="66255"/>
                </a:cubicBezTo>
                <a:cubicBezTo>
                  <a:pt x="104491" y="62990"/>
                  <a:pt x="106470" y="59675"/>
                  <a:pt x="109339" y="57202"/>
                </a:cubicBezTo>
                <a:cubicBezTo>
                  <a:pt x="114188" y="52996"/>
                  <a:pt x="113050" y="51512"/>
                  <a:pt x="108795" y="47603"/>
                </a:cubicBezTo>
                <a:cubicBezTo>
                  <a:pt x="104837" y="44041"/>
                  <a:pt x="100533" y="40924"/>
                  <a:pt x="95783" y="38500"/>
                </a:cubicBezTo>
                <a:cubicBezTo>
                  <a:pt x="89995" y="35532"/>
                  <a:pt x="84652" y="32761"/>
                  <a:pt x="78368" y="30980"/>
                </a:cubicBezTo>
                <a:cubicBezTo>
                  <a:pt x="76834" y="30535"/>
                  <a:pt x="75301" y="30139"/>
                  <a:pt x="73718" y="29891"/>
                </a:cubicBezTo>
                <a:cubicBezTo>
                  <a:pt x="62784" y="28457"/>
                  <a:pt x="52048" y="25983"/>
                  <a:pt x="41015" y="2489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0" name="צורה חופשית: צורה 669">
            <a:extLst>
              <a:ext uri="{FF2B5EF4-FFF2-40B4-BE49-F238E27FC236}">
                <a16:creationId xmlns:a16="http://schemas.microsoft.com/office/drawing/2014/main" id="{B667CEF6-B365-F352-EC10-27E7F5F6BED5}"/>
              </a:ext>
            </a:extLst>
          </p:cNvPr>
          <p:cNvSpPr/>
          <p:nvPr/>
        </p:nvSpPr>
        <p:spPr>
          <a:xfrm>
            <a:off x="4835292" y="568078"/>
            <a:ext cx="51066" cy="82829"/>
          </a:xfrm>
          <a:custGeom>
            <a:avLst/>
            <a:gdLst>
              <a:gd name="connsiteX0" fmla="*/ 29437 w 56302"/>
              <a:gd name="connsiteY0" fmla="*/ 31754 h 91321"/>
              <a:gd name="connsiteX1" fmla="*/ 24243 w 56302"/>
              <a:gd name="connsiteY1" fmla="*/ 48575 h 91321"/>
              <a:gd name="connsiteX2" fmla="*/ 20285 w 56302"/>
              <a:gd name="connsiteY2" fmla="*/ 76380 h 91321"/>
              <a:gd name="connsiteX3" fmla="*/ 20037 w 56302"/>
              <a:gd name="connsiteY3" fmla="*/ 90530 h 91321"/>
              <a:gd name="connsiteX4" fmla="*/ 20087 w 56302"/>
              <a:gd name="connsiteY4" fmla="*/ 91321 h 91321"/>
              <a:gd name="connsiteX5" fmla="*/ 7124 w 56302"/>
              <a:gd name="connsiteY5" fmla="*/ 90777 h 91321"/>
              <a:gd name="connsiteX6" fmla="*/ 0 w 56302"/>
              <a:gd name="connsiteY6" fmla="*/ 91124 h 91321"/>
              <a:gd name="connsiteX7" fmla="*/ 1286 w 56302"/>
              <a:gd name="connsiteY7" fmla="*/ 84989 h 91321"/>
              <a:gd name="connsiteX8" fmla="*/ 4651 w 56302"/>
              <a:gd name="connsiteY8" fmla="*/ 60499 h 91321"/>
              <a:gd name="connsiteX9" fmla="*/ 7866 w 56302"/>
              <a:gd name="connsiteY9" fmla="*/ 46398 h 91321"/>
              <a:gd name="connsiteX10" fmla="*/ 12121 w 56302"/>
              <a:gd name="connsiteY10" fmla="*/ 30913 h 91321"/>
              <a:gd name="connsiteX11" fmla="*/ 17959 w 56302"/>
              <a:gd name="connsiteY11" fmla="*/ 17109 h 91321"/>
              <a:gd name="connsiteX12" fmla="*/ 42103 w 56302"/>
              <a:gd name="connsiteY12" fmla="*/ 387 h 91321"/>
              <a:gd name="connsiteX13" fmla="*/ 44775 w 56302"/>
              <a:gd name="connsiteY13" fmla="*/ 1475 h 91321"/>
              <a:gd name="connsiteX14" fmla="*/ 56302 w 56302"/>
              <a:gd name="connsiteY14" fmla="*/ 14784 h 91321"/>
              <a:gd name="connsiteX15" fmla="*/ 47595 w 56302"/>
              <a:gd name="connsiteY15" fmla="*/ 11024 h 91321"/>
              <a:gd name="connsiteX16" fmla="*/ 29437 w 56302"/>
              <a:gd name="connsiteY16" fmla="*/ 31803 h 9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302" h="91321">
                <a:moveTo>
                  <a:pt x="29437" y="31754"/>
                </a:moveTo>
                <a:cubicBezTo>
                  <a:pt x="27755" y="37493"/>
                  <a:pt x="25331" y="42638"/>
                  <a:pt x="24243" y="48575"/>
                </a:cubicBezTo>
                <a:cubicBezTo>
                  <a:pt x="22412" y="57827"/>
                  <a:pt x="20977" y="67079"/>
                  <a:pt x="20285" y="76380"/>
                </a:cubicBezTo>
                <a:cubicBezTo>
                  <a:pt x="19889" y="81130"/>
                  <a:pt x="19839" y="85780"/>
                  <a:pt x="20037" y="90530"/>
                </a:cubicBezTo>
                <a:cubicBezTo>
                  <a:pt x="20037" y="90827"/>
                  <a:pt x="20037" y="91074"/>
                  <a:pt x="20087" y="91321"/>
                </a:cubicBezTo>
                <a:cubicBezTo>
                  <a:pt x="15782" y="91074"/>
                  <a:pt x="11429" y="90728"/>
                  <a:pt x="7124" y="90777"/>
                </a:cubicBezTo>
                <a:cubicBezTo>
                  <a:pt x="4898" y="90777"/>
                  <a:pt x="2424" y="91124"/>
                  <a:pt x="0" y="91124"/>
                </a:cubicBezTo>
                <a:cubicBezTo>
                  <a:pt x="544" y="89095"/>
                  <a:pt x="940" y="87017"/>
                  <a:pt x="1286" y="84989"/>
                </a:cubicBezTo>
                <a:cubicBezTo>
                  <a:pt x="2375" y="76776"/>
                  <a:pt x="3562" y="68711"/>
                  <a:pt x="4651" y="60499"/>
                </a:cubicBezTo>
                <a:cubicBezTo>
                  <a:pt x="5393" y="55601"/>
                  <a:pt x="7025" y="51197"/>
                  <a:pt x="7866" y="46398"/>
                </a:cubicBezTo>
                <a:cubicBezTo>
                  <a:pt x="8807" y="41154"/>
                  <a:pt x="9944" y="35761"/>
                  <a:pt x="12121" y="30913"/>
                </a:cubicBezTo>
                <a:cubicBezTo>
                  <a:pt x="14100" y="26262"/>
                  <a:pt x="15486" y="21562"/>
                  <a:pt x="17959" y="17109"/>
                </a:cubicBezTo>
                <a:cubicBezTo>
                  <a:pt x="22412" y="9045"/>
                  <a:pt x="31664" y="-2235"/>
                  <a:pt x="42103" y="387"/>
                </a:cubicBezTo>
                <a:cubicBezTo>
                  <a:pt x="43043" y="684"/>
                  <a:pt x="43835" y="1079"/>
                  <a:pt x="44775" y="1475"/>
                </a:cubicBezTo>
                <a:cubicBezTo>
                  <a:pt x="50613" y="4493"/>
                  <a:pt x="55560" y="7808"/>
                  <a:pt x="56302" y="14784"/>
                </a:cubicBezTo>
                <a:cubicBezTo>
                  <a:pt x="54224" y="12211"/>
                  <a:pt x="50860" y="10826"/>
                  <a:pt x="47595" y="11024"/>
                </a:cubicBezTo>
                <a:cubicBezTo>
                  <a:pt x="36562" y="11469"/>
                  <a:pt x="32060" y="22700"/>
                  <a:pt x="29437" y="3180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1" name="צורה חופשית: צורה 670">
            <a:extLst>
              <a:ext uri="{FF2B5EF4-FFF2-40B4-BE49-F238E27FC236}">
                <a16:creationId xmlns:a16="http://schemas.microsoft.com/office/drawing/2014/main" id="{DD5DC67C-A359-E2EA-4908-BA12FE51D67D}"/>
              </a:ext>
            </a:extLst>
          </p:cNvPr>
          <p:cNvSpPr/>
          <p:nvPr/>
        </p:nvSpPr>
        <p:spPr>
          <a:xfrm>
            <a:off x="4756224" y="542924"/>
            <a:ext cx="45064" cy="87206"/>
          </a:xfrm>
          <a:custGeom>
            <a:avLst/>
            <a:gdLst>
              <a:gd name="connsiteX0" fmla="*/ 34880 w 49684"/>
              <a:gd name="connsiteY0" fmla="*/ 30148 h 96147"/>
              <a:gd name="connsiteX1" fmla="*/ 14645 w 49684"/>
              <a:gd name="connsiteY1" fmla="*/ 85164 h 96147"/>
              <a:gd name="connsiteX2" fmla="*/ 13902 w 49684"/>
              <a:gd name="connsiteY2" fmla="*/ 93031 h 96147"/>
              <a:gd name="connsiteX3" fmla="*/ 13902 w 49684"/>
              <a:gd name="connsiteY3" fmla="*/ 95950 h 96147"/>
              <a:gd name="connsiteX4" fmla="*/ 13902 w 49684"/>
              <a:gd name="connsiteY4" fmla="*/ 96148 h 96147"/>
              <a:gd name="connsiteX5" fmla="*/ 0 w 49684"/>
              <a:gd name="connsiteY5" fmla="*/ 94812 h 96147"/>
              <a:gd name="connsiteX6" fmla="*/ 495 w 49684"/>
              <a:gd name="connsiteY6" fmla="*/ 91645 h 96147"/>
              <a:gd name="connsiteX7" fmla="*/ 3760 w 49684"/>
              <a:gd name="connsiteY7" fmla="*/ 73290 h 96147"/>
              <a:gd name="connsiteX8" fmla="*/ 9994 w 49684"/>
              <a:gd name="connsiteY8" fmla="*/ 50235 h 96147"/>
              <a:gd name="connsiteX9" fmla="*/ 22907 w 49684"/>
              <a:gd name="connsiteY9" fmla="*/ 24063 h 96147"/>
              <a:gd name="connsiteX10" fmla="*/ 35374 w 49684"/>
              <a:gd name="connsiteY10" fmla="*/ 6202 h 96147"/>
              <a:gd name="connsiteX11" fmla="*/ 42449 w 49684"/>
              <a:gd name="connsiteY11" fmla="*/ 265 h 96147"/>
              <a:gd name="connsiteX12" fmla="*/ 49574 w 49684"/>
              <a:gd name="connsiteY12" fmla="*/ 2442 h 96147"/>
              <a:gd name="connsiteX13" fmla="*/ 48584 w 49684"/>
              <a:gd name="connsiteY13" fmla="*/ 6103 h 96147"/>
              <a:gd name="connsiteX14" fmla="*/ 34979 w 49684"/>
              <a:gd name="connsiteY14" fmla="*/ 30099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84" h="96147">
                <a:moveTo>
                  <a:pt x="34880" y="30148"/>
                </a:moveTo>
                <a:cubicBezTo>
                  <a:pt x="25480" y="47464"/>
                  <a:pt x="17366" y="65572"/>
                  <a:pt x="14645" y="85164"/>
                </a:cubicBezTo>
                <a:cubicBezTo>
                  <a:pt x="14249" y="87836"/>
                  <a:pt x="13704" y="90409"/>
                  <a:pt x="13902" y="93031"/>
                </a:cubicBezTo>
                <a:cubicBezTo>
                  <a:pt x="13952" y="94070"/>
                  <a:pt x="13902" y="95059"/>
                  <a:pt x="13902" y="95950"/>
                </a:cubicBezTo>
                <a:cubicBezTo>
                  <a:pt x="13902" y="95999"/>
                  <a:pt x="13902" y="96098"/>
                  <a:pt x="13902" y="96148"/>
                </a:cubicBezTo>
                <a:cubicBezTo>
                  <a:pt x="9202" y="96098"/>
                  <a:pt x="4502" y="96148"/>
                  <a:pt x="0" y="94812"/>
                </a:cubicBezTo>
                <a:cubicBezTo>
                  <a:pt x="148" y="93773"/>
                  <a:pt x="346" y="92635"/>
                  <a:pt x="495" y="91645"/>
                </a:cubicBezTo>
                <a:cubicBezTo>
                  <a:pt x="1385" y="85461"/>
                  <a:pt x="2523" y="79425"/>
                  <a:pt x="3760" y="73290"/>
                </a:cubicBezTo>
                <a:cubicBezTo>
                  <a:pt x="5442" y="65473"/>
                  <a:pt x="7075" y="57656"/>
                  <a:pt x="9994" y="50235"/>
                </a:cubicBezTo>
                <a:cubicBezTo>
                  <a:pt x="13408" y="41280"/>
                  <a:pt x="18157" y="32523"/>
                  <a:pt x="22907" y="24063"/>
                </a:cubicBezTo>
                <a:cubicBezTo>
                  <a:pt x="26420" y="17730"/>
                  <a:pt x="30377" y="11496"/>
                  <a:pt x="35374" y="6202"/>
                </a:cubicBezTo>
                <a:cubicBezTo>
                  <a:pt x="37304" y="4174"/>
                  <a:pt x="39728" y="1107"/>
                  <a:pt x="42449" y="265"/>
                </a:cubicBezTo>
                <a:cubicBezTo>
                  <a:pt x="44527" y="-279"/>
                  <a:pt x="48931" y="-180"/>
                  <a:pt x="49574" y="2442"/>
                </a:cubicBezTo>
                <a:cubicBezTo>
                  <a:pt x="49969" y="3729"/>
                  <a:pt x="49227" y="5015"/>
                  <a:pt x="48584" y="6103"/>
                </a:cubicBezTo>
                <a:cubicBezTo>
                  <a:pt x="43983" y="13970"/>
                  <a:pt x="39481" y="21985"/>
                  <a:pt x="34979" y="3009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2" name="צורה חופשית: צורה 671">
            <a:extLst>
              <a:ext uri="{FF2B5EF4-FFF2-40B4-BE49-F238E27FC236}">
                <a16:creationId xmlns:a16="http://schemas.microsoft.com/office/drawing/2014/main" id="{BC9E6773-B3CE-E890-7214-EAAB127014FE}"/>
              </a:ext>
            </a:extLst>
          </p:cNvPr>
          <p:cNvSpPr/>
          <p:nvPr/>
        </p:nvSpPr>
        <p:spPr>
          <a:xfrm>
            <a:off x="4755247" y="633945"/>
            <a:ext cx="123087" cy="183276"/>
          </a:xfrm>
          <a:custGeom>
            <a:avLst/>
            <a:gdLst>
              <a:gd name="connsiteX0" fmla="*/ 17452 w 135706"/>
              <a:gd name="connsiteY0" fmla="*/ 1138 h 202066"/>
              <a:gd name="connsiteX1" fmla="*/ 19481 w 135706"/>
              <a:gd name="connsiteY1" fmla="*/ 2424 h 202066"/>
              <a:gd name="connsiteX2" fmla="*/ 64899 w 135706"/>
              <a:gd name="connsiteY2" fmla="*/ 20235 h 202066"/>
              <a:gd name="connsiteX3" fmla="*/ 76872 w 135706"/>
              <a:gd name="connsiteY3" fmla="*/ 22561 h 202066"/>
              <a:gd name="connsiteX4" fmla="*/ 84936 w 135706"/>
              <a:gd name="connsiteY4" fmla="*/ 23896 h 202066"/>
              <a:gd name="connsiteX5" fmla="*/ 85728 w 135706"/>
              <a:gd name="connsiteY5" fmla="*/ 23847 h 202066"/>
              <a:gd name="connsiteX6" fmla="*/ 86074 w 135706"/>
              <a:gd name="connsiteY6" fmla="*/ 23748 h 202066"/>
              <a:gd name="connsiteX7" fmla="*/ 86222 w 135706"/>
              <a:gd name="connsiteY7" fmla="*/ 23599 h 202066"/>
              <a:gd name="connsiteX8" fmla="*/ 89983 w 135706"/>
              <a:gd name="connsiteY8" fmla="*/ 23649 h 202066"/>
              <a:gd name="connsiteX9" fmla="*/ 109278 w 135706"/>
              <a:gd name="connsiteY9" fmla="*/ 24045 h 202066"/>
              <a:gd name="connsiteX10" fmla="*/ 109426 w 135706"/>
              <a:gd name="connsiteY10" fmla="*/ 24589 h 202066"/>
              <a:gd name="connsiteX11" fmla="*/ 117441 w 135706"/>
              <a:gd name="connsiteY11" fmla="*/ 29190 h 202066"/>
              <a:gd name="connsiteX12" fmla="*/ 118431 w 135706"/>
              <a:gd name="connsiteY12" fmla="*/ 29932 h 202066"/>
              <a:gd name="connsiteX13" fmla="*/ 118628 w 135706"/>
              <a:gd name="connsiteY13" fmla="*/ 32307 h 202066"/>
              <a:gd name="connsiteX14" fmla="*/ 117688 w 135706"/>
              <a:gd name="connsiteY14" fmla="*/ 74262 h 202066"/>
              <a:gd name="connsiteX15" fmla="*/ 120063 w 135706"/>
              <a:gd name="connsiteY15" fmla="*/ 75053 h 202066"/>
              <a:gd name="connsiteX16" fmla="*/ 122388 w 135706"/>
              <a:gd name="connsiteY16" fmla="*/ 79704 h 202066"/>
              <a:gd name="connsiteX17" fmla="*/ 127089 w 135706"/>
              <a:gd name="connsiteY17" fmla="*/ 89945 h 202066"/>
              <a:gd name="connsiteX18" fmla="*/ 132135 w 135706"/>
              <a:gd name="connsiteY18" fmla="*/ 108152 h 202066"/>
              <a:gd name="connsiteX19" fmla="*/ 132283 w 135706"/>
              <a:gd name="connsiteY19" fmla="*/ 110131 h 202066"/>
              <a:gd name="connsiteX20" fmla="*/ 135598 w 135706"/>
              <a:gd name="connsiteY20" fmla="*/ 130762 h 202066"/>
              <a:gd name="connsiteX21" fmla="*/ 130107 w 135706"/>
              <a:gd name="connsiteY21" fmla="*/ 153273 h 202066"/>
              <a:gd name="connsiteX22" fmla="*/ 124219 w 135706"/>
              <a:gd name="connsiteY22" fmla="*/ 182364 h 202066"/>
              <a:gd name="connsiteX23" fmla="*/ 119222 w 135706"/>
              <a:gd name="connsiteY23" fmla="*/ 192803 h 202066"/>
              <a:gd name="connsiteX24" fmla="*/ 106556 w 135706"/>
              <a:gd name="connsiteY24" fmla="*/ 194139 h 202066"/>
              <a:gd name="connsiteX25" fmla="*/ 79840 w 135706"/>
              <a:gd name="connsiteY25" fmla="*/ 189142 h 202066"/>
              <a:gd name="connsiteX26" fmla="*/ 69747 w 135706"/>
              <a:gd name="connsiteY26" fmla="*/ 187559 h 202066"/>
              <a:gd name="connsiteX27" fmla="*/ 59951 w 135706"/>
              <a:gd name="connsiteY27" fmla="*/ 202006 h 202066"/>
              <a:gd name="connsiteX28" fmla="*/ 44268 w 135706"/>
              <a:gd name="connsiteY28" fmla="*/ 193941 h 202066"/>
              <a:gd name="connsiteX29" fmla="*/ 21856 w 135706"/>
              <a:gd name="connsiteY29" fmla="*/ 179841 h 202066"/>
              <a:gd name="connsiteX30" fmla="*/ 8250 w 135706"/>
              <a:gd name="connsiteY30" fmla="*/ 164256 h 202066"/>
              <a:gd name="connsiteX31" fmla="*/ 3946 w 135706"/>
              <a:gd name="connsiteY31" fmla="*/ 156588 h 202066"/>
              <a:gd name="connsiteX32" fmla="*/ 3500 w 135706"/>
              <a:gd name="connsiteY32" fmla="*/ 144615 h 202066"/>
              <a:gd name="connsiteX33" fmla="*/ 3154 w 135706"/>
              <a:gd name="connsiteY33" fmla="*/ 127793 h 202066"/>
              <a:gd name="connsiteX34" fmla="*/ 2214 w 135706"/>
              <a:gd name="connsiteY34" fmla="*/ 79259 h 202066"/>
              <a:gd name="connsiteX35" fmla="*/ 87 w 135706"/>
              <a:gd name="connsiteY35" fmla="*/ 5294 h 202066"/>
              <a:gd name="connsiteX36" fmla="*/ 334 w 135706"/>
              <a:gd name="connsiteY36" fmla="*/ 0 h 202066"/>
              <a:gd name="connsiteX37" fmla="*/ 17403 w 135706"/>
              <a:gd name="connsiteY37" fmla="*/ 1237 h 20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5706" h="202066">
                <a:moveTo>
                  <a:pt x="17452" y="1138"/>
                </a:moveTo>
                <a:cubicBezTo>
                  <a:pt x="18096" y="1583"/>
                  <a:pt x="18788" y="1979"/>
                  <a:pt x="19481" y="2424"/>
                </a:cubicBezTo>
                <a:cubicBezTo>
                  <a:pt x="33631" y="9944"/>
                  <a:pt x="49067" y="17019"/>
                  <a:pt x="64899" y="20235"/>
                </a:cubicBezTo>
                <a:cubicBezTo>
                  <a:pt x="68807" y="21027"/>
                  <a:pt x="72815" y="21769"/>
                  <a:pt x="76872" y="22561"/>
                </a:cubicBezTo>
                <a:cubicBezTo>
                  <a:pt x="79543" y="23154"/>
                  <a:pt x="82215" y="23649"/>
                  <a:pt x="84936" y="23896"/>
                </a:cubicBezTo>
                <a:cubicBezTo>
                  <a:pt x="85282" y="23896"/>
                  <a:pt x="85480" y="23896"/>
                  <a:pt x="85728" y="23847"/>
                </a:cubicBezTo>
                <a:cubicBezTo>
                  <a:pt x="85827" y="23847"/>
                  <a:pt x="85975" y="23847"/>
                  <a:pt x="86074" y="23748"/>
                </a:cubicBezTo>
                <a:cubicBezTo>
                  <a:pt x="86123" y="23748"/>
                  <a:pt x="86123" y="23599"/>
                  <a:pt x="86222" y="23599"/>
                </a:cubicBezTo>
                <a:cubicBezTo>
                  <a:pt x="87459" y="23698"/>
                  <a:pt x="88696" y="23698"/>
                  <a:pt x="89983" y="23649"/>
                </a:cubicBezTo>
                <a:cubicBezTo>
                  <a:pt x="96464" y="23451"/>
                  <a:pt x="102796" y="23847"/>
                  <a:pt x="109278" y="24045"/>
                </a:cubicBezTo>
                <a:cubicBezTo>
                  <a:pt x="109278" y="24243"/>
                  <a:pt x="109327" y="24391"/>
                  <a:pt x="109426" y="24589"/>
                </a:cubicBezTo>
                <a:cubicBezTo>
                  <a:pt x="110861" y="26914"/>
                  <a:pt x="115017" y="27805"/>
                  <a:pt x="117441" y="29190"/>
                </a:cubicBezTo>
                <a:cubicBezTo>
                  <a:pt x="117787" y="29339"/>
                  <a:pt x="118233" y="29586"/>
                  <a:pt x="118431" y="29932"/>
                </a:cubicBezTo>
                <a:cubicBezTo>
                  <a:pt x="118975" y="30625"/>
                  <a:pt x="118777" y="31515"/>
                  <a:pt x="118628" y="32307"/>
                </a:cubicBezTo>
                <a:cubicBezTo>
                  <a:pt x="116550" y="41658"/>
                  <a:pt x="116550" y="72283"/>
                  <a:pt x="117688" y="74262"/>
                </a:cubicBezTo>
                <a:cubicBezTo>
                  <a:pt x="118183" y="75152"/>
                  <a:pt x="119371" y="74460"/>
                  <a:pt x="120063" y="75053"/>
                </a:cubicBezTo>
                <a:cubicBezTo>
                  <a:pt x="121102" y="75894"/>
                  <a:pt x="121795" y="78517"/>
                  <a:pt x="122388" y="79704"/>
                </a:cubicBezTo>
                <a:cubicBezTo>
                  <a:pt x="124071" y="83068"/>
                  <a:pt x="125654" y="86482"/>
                  <a:pt x="127089" y="89945"/>
                </a:cubicBezTo>
                <a:cubicBezTo>
                  <a:pt x="129463" y="95734"/>
                  <a:pt x="131541" y="101918"/>
                  <a:pt x="132135" y="108152"/>
                </a:cubicBezTo>
                <a:cubicBezTo>
                  <a:pt x="132185" y="108795"/>
                  <a:pt x="132234" y="109488"/>
                  <a:pt x="132283" y="110131"/>
                </a:cubicBezTo>
                <a:cubicBezTo>
                  <a:pt x="132630" y="117057"/>
                  <a:pt x="134757" y="123786"/>
                  <a:pt x="135598" y="130762"/>
                </a:cubicBezTo>
                <a:cubicBezTo>
                  <a:pt x="136538" y="138332"/>
                  <a:pt x="131096" y="145753"/>
                  <a:pt x="130107" y="153273"/>
                </a:cubicBezTo>
                <a:cubicBezTo>
                  <a:pt x="128820" y="163020"/>
                  <a:pt x="126198" y="172717"/>
                  <a:pt x="124219" y="182364"/>
                </a:cubicBezTo>
                <a:cubicBezTo>
                  <a:pt x="123427" y="186223"/>
                  <a:pt x="122388" y="190429"/>
                  <a:pt x="119222" y="192803"/>
                </a:cubicBezTo>
                <a:cubicBezTo>
                  <a:pt x="115709" y="195426"/>
                  <a:pt x="110861" y="194832"/>
                  <a:pt x="106556" y="194139"/>
                </a:cubicBezTo>
                <a:cubicBezTo>
                  <a:pt x="97602" y="192704"/>
                  <a:pt x="88647" y="191270"/>
                  <a:pt x="79840" y="189142"/>
                </a:cubicBezTo>
                <a:cubicBezTo>
                  <a:pt x="76525" y="188351"/>
                  <a:pt x="73161" y="187460"/>
                  <a:pt x="69747" y="187559"/>
                </a:cubicBezTo>
                <a:cubicBezTo>
                  <a:pt x="58566" y="187905"/>
                  <a:pt x="62029" y="193496"/>
                  <a:pt x="59951" y="202006"/>
                </a:cubicBezTo>
                <a:cubicBezTo>
                  <a:pt x="59753" y="202847"/>
                  <a:pt x="45406" y="194634"/>
                  <a:pt x="44268" y="193941"/>
                </a:cubicBezTo>
                <a:cubicBezTo>
                  <a:pt x="36500" y="189241"/>
                  <a:pt x="28683" y="185778"/>
                  <a:pt x="21856" y="179841"/>
                </a:cubicBezTo>
                <a:cubicBezTo>
                  <a:pt x="16611" y="175289"/>
                  <a:pt x="11763" y="170292"/>
                  <a:pt x="8250" y="164256"/>
                </a:cubicBezTo>
                <a:cubicBezTo>
                  <a:pt x="6865" y="161882"/>
                  <a:pt x="4886" y="159160"/>
                  <a:pt x="3946" y="156588"/>
                </a:cubicBezTo>
                <a:cubicBezTo>
                  <a:pt x="2709" y="152976"/>
                  <a:pt x="3550" y="148375"/>
                  <a:pt x="3500" y="144615"/>
                </a:cubicBezTo>
                <a:cubicBezTo>
                  <a:pt x="3402" y="139024"/>
                  <a:pt x="3302" y="133384"/>
                  <a:pt x="3154" y="127793"/>
                </a:cubicBezTo>
                <a:cubicBezTo>
                  <a:pt x="2857" y="111615"/>
                  <a:pt x="2511" y="95437"/>
                  <a:pt x="2214" y="79259"/>
                </a:cubicBezTo>
                <a:cubicBezTo>
                  <a:pt x="1719" y="54422"/>
                  <a:pt x="-457" y="30081"/>
                  <a:pt x="87" y="5294"/>
                </a:cubicBezTo>
                <a:cubicBezTo>
                  <a:pt x="87" y="3513"/>
                  <a:pt x="186" y="1781"/>
                  <a:pt x="334" y="0"/>
                </a:cubicBezTo>
                <a:cubicBezTo>
                  <a:pt x="5826" y="1534"/>
                  <a:pt x="11713" y="1039"/>
                  <a:pt x="17403" y="123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3" name="צורה חופשית: צורה 672">
            <a:extLst>
              <a:ext uri="{FF2B5EF4-FFF2-40B4-BE49-F238E27FC236}">
                <a16:creationId xmlns:a16="http://schemas.microsoft.com/office/drawing/2014/main" id="{F9820313-CA32-CD37-F5B2-005522E4C217}"/>
              </a:ext>
            </a:extLst>
          </p:cNvPr>
          <p:cNvSpPr/>
          <p:nvPr/>
        </p:nvSpPr>
        <p:spPr>
          <a:xfrm>
            <a:off x="4858921" y="692102"/>
            <a:ext cx="31220" cy="184415"/>
          </a:xfrm>
          <a:custGeom>
            <a:avLst/>
            <a:gdLst>
              <a:gd name="connsiteX0" fmla="*/ 4821 w 34421"/>
              <a:gd name="connsiteY0" fmla="*/ 127991 h 203322"/>
              <a:gd name="connsiteX1" fmla="*/ 11747 w 34421"/>
              <a:gd name="connsiteY1" fmla="*/ 199977 h 203322"/>
              <a:gd name="connsiteX2" fmla="*/ 14468 w 34421"/>
              <a:gd name="connsiteY2" fmla="*/ 203292 h 203322"/>
              <a:gd name="connsiteX3" fmla="*/ 17684 w 34421"/>
              <a:gd name="connsiteY3" fmla="*/ 202006 h 203322"/>
              <a:gd name="connsiteX4" fmla="*/ 31438 w 34421"/>
              <a:gd name="connsiteY4" fmla="*/ 187905 h 203322"/>
              <a:gd name="connsiteX5" fmla="*/ 34209 w 34421"/>
              <a:gd name="connsiteY5" fmla="*/ 169303 h 203322"/>
              <a:gd name="connsiteX6" fmla="*/ 32279 w 34421"/>
              <a:gd name="connsiteY6" fmla="*/ 114782 h 203322"/>
              <a:gd name="connsiteX7" fmla="*/ 30597 w 34421"/>
              <a:gd name="connsiteY7" fmla="*/ 92122 h 203322"/>
              <a:gd name="connsiteX8" fmla="*/ 27233 w 34421"/>
              <a:gd name="connsiteY8" fmla="*/ 47199 h 203322"/>
              <a:gd name="connsiteX9" fmla="*/ 24512 w 34421"/>
              <a:gd name="connsiteY9" fmla="*/ 30476 h 203322"/>
              <a:gd name="connsiteX10" fmla="*/ 22582 w 34421"/>
              <a:gd name="connsiteY10" fmla="*/ 16178 h 203322"/>
              <a:gd name="connsiteX11" fmla="*/ 9076 w 34421"/>
              <a:gd name="connsiteY11" fmla="*/ 7223 h 203322"/>
              <a:gd name="connsiteX12" fmla="*/ 2199 w 34421"/>
              <a:gd name="connsiteY12" fmla="*/ 0 h 203322"/>
              <a:gd name="connsiteX13" fmla="*/ 2248 w 34421"/>
              <a:gd name="connsiteY13" fmla="*/ 17415 h 203322"/>
              <a:gd name="connsiteX14" fmla="*/ 22 w 34421"/>
              <a:gd name="connsiteY14" fmla="*/ 63823 h 203322"/>
              <a:gd name="connsiteX15" fmla="*/ 2446 w 34421"/>
              <a:gd name="connsiteY15" fmla="*/ 104194 h 203322"/>
              <a:gd name="connsiteX16" fmla="*/ 4821 w 34421"/>
              <a:gd name="connsiteY16" fmla="*/ 127991 h 2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21" h="203322">
                <a:moveTo>
                  <a:pt x="4821" y="127991"/>
                </a:moveTo>
                <a:cubicBezTo>
                  <a:pt x="5464" y="151541"/>
                  <a:pt x="4079" y="177367"/>
                  <a:pt x="11747" y="199977"/>
                </a:cubicBezTo>
                <a:cubicBezTo>
                  <a:pt x="12242" y="201412"/>
                  <a:pt x="12984" y="203045"/>
                  <a:pt x="14468" y="203292"/>
                </a:cubicBezTo>
                <a:cubicBezTo>
                  <a:pt x="15656" y="203490"/>
                  <a:pt x="16744" y="202698"/>
                  <a:pt x="17684" y="202006"/>
                </a:cubicBezTo>
                <a:cubicBezTo>
                  <a:pt x="22780" y="198048"/>
                  <a:pt x="27876" y="193397"/>
                  <a:pt x="31438" y="187905"/>
                </a:cubicBezTo>
                <a:cubicBezTo>
                  <a:pt x="34852" y="182661"/>
                  <a:pt x="33962" y="175339"/>
                  <a:pt x="34209" y="169303"/>
                </a:cubicBezTo>
                <a:cubicBezTo>
                  <a:pt x="34951" y="151096"/>
                  <a:pt x="33615" y="132939"/>
                  <a:pt x="32279" y="114782"/>
                </a:cubicBezTo>
                <a:cubicBezTo>
                  <a:pt x="31735" y="107212"/>
                  <a:pt x="31191" y="99692"/>
                  <a:pt x="30597" y="92122"/>
                </a:cubicBezTo>
                <a:cubicBezTo>
                  <a:pt x="29509" y="77379"/>
                  <a:pt x="27975" y="62140"/>
                  <a:pt x="27233" y="47199"/>
                </a:cubicBezTo>
                <a:cubicBezTo>
                  <a:pt x="26936" y="41015"/>
                  <a:pt x="25996" y="36314"/>
                  <a:pt x="24512" y="30476"/>
                </a:cubicBezTo>
                <a:cubicBezTo>
                  <a:pt x="23324" y="25776"/>
                  <a:pt x="23720" y="20878"/>
                  <a:pt x="22582" y="16178"/>
                </a:cubicBezTo>
                <a:cubicBezTo>
                  <a:pt x="21098" y="10093"/>
                  <a:pt x="13726" y="10093"/>
                  <a:pt x="9076" y="7223"/>
                </a:cubicBezTo>
                <a:cubicBezTo>
                  <a:pt x="6206" y="5442"/>
                  <a:pt x="3633" y="3067"/>
                  <a:pt x="2199" y="0"/>
                </a:cubicBezTo>
                <a:cubicBezTo>
                  <a:pt x="2199" y="5739"/>
                  <a:pt x="2693" y="11726"/>
                  <a:pt x="2248" y="17415"/>
                </a:cubicBezTo>
                <a:cubicBezTo>
                  <a:pt x="1011" y="32851"/>
                  <a:pt x="-176" y="48337"/>
                  <a:pt x="22" y="63823"/>
                </a:cubicBezTo>
                <a:cubicBezTo>
                  <a:pt x="170" y="77329"/>
                  <a:pt x="1308" y="90786"/>
                  <a:pt x="2446" y="104194"/>
                </a:cubicBezTo>
                <a:cubicBezTo>
                  <a:pt x="3089" y="112110"/>
                  <a:pt x="4573" y="120075"/>
                  <a:pt x="4821" y="12799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4" name="צורה חופשית: צורה 673">
            <a:extLst>
              <a:ext uri="{FF2B5EF4-FFF2-40B4-BE49-F238E27FC236}">
                <a16:creationId xmlns:a16="http://schemas.microsoft.com/office/drawing/2014/main" id="{9E57ED9C-6671-CA91-6DBD-A104D3CBA354}"/>
              </a:ext>
            </a:extLst>
          </p:cNvPr>
          <p:cNvSpPr/>
          <p:nvPr/>
        </p:nvSpPr>
        <p:spPr>
          <a:xfrm>
            <a:off x="4853465" y="555235"/>
            <a:ext cx="4655" cy="14001"/>
          </a:xfrm>
          <a:custGeom>
            <a:avLst/>
            <a:gdLst>
              <a:gd name="connsiteX0" fmla="*/ 0 w 5132"/>
              <a:gd name="connsiteY0" fmla="*/ 0 h 15436"/>
              <a:gd name="connsiteX1" fmla="*/ 742 w 5132"/>
              <a:gd name="connsiteY1" fmla="*/ 8460 h 15436"/>
              <a:gd name="connsiteX2" fmla="*/ 792 w 5132"/>
              <a:gd name="connsiteY2" fmla="*/ 11033 h 15436"/>
              <a:gd name="connsiteX3" fmla="*/ 1880 w 5132"/>
              <a:gd name="connsiteY3" fmla="*/ 15436 h 15436"/>
              <a:gd name="connsiteX4" fmla="*/ 3810 w 5132"/>
              <a:gd name="connsiteY4" fmla="*/ 12220 h 15436"/>
              <a:gd name="connsiteX5" fmla="*/ 4947 w 5132"/>
              <a:gd name="connsiteY5" fmla="*/ 8312 h 15436"/>
              <a:gd name="connsiteX6" fmla="*/ 4453 w 5132"/>
              <a:gd name="connsiteY6" fmla="*/ 3958 h 15436"/>
              <a:gd name="connsiteX7" fmla="*/ 0 w 5132"/>
              <a:gd name="connsiteY7" fmla="*/ 49 h 1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2" h="15436">
                <a:moveTo>
                  <a:pt x="0" y="0"/>
                </a:moveTo>
                <a:cubicBezTo>
                  <a:pt x="495" y="2771"/>
                  <a:pt x="693" y="5640"/>
                  <a:pt x="742" y="8460"/>
                </a:cubicBezTo>
                <a:cubicBezTo>
                  <a:pt x="742" y="9301"/>
                  <a:pt x="742" y="10192"/>
                  <a:pt x="792" y="11033"/>
                </a:cubicBezTo>
                <a:cubicBezTo>
                  <a:pt x="940" y="12517"/>
                  <a:pt x="1435" y="14001"/>
                  <a:pt x="1880" y="15436"/>
                </a:cubicBezTo>
                <a:cubicBezTo>
                  <a:pt x="1781" y="15189"/>
                  <a:pt x="3612" y="12666"/>
                  <a:pt x="3810" y="12220"/>
                </a:cubicBezTo>
                <a:cubicBezTo>
                  <a:pt x="4354" y="10983"/>
                  <a:pt x="4750" y="9648"/>
                  <a:pt x="4947" y="8312"/>
                </a:cubicBezTo>
                <a:cubicBezTo>
                  <a:pt x="5145" y="6877"/>
                  <a:pt x="5393" y="5244"/>
                  <a:pt x="4453" y="3958"/>
                </a:cubicBezTo>
                <a:cubicBezTo>
                  <a:pt x="3364" y="2474"/>
                  <a:pt x="1385" y="1237"/>
                  <a:pt x="0" y="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5" name="צורה חופשית: צורה 674">
            <a:extLst>
              <a:ext uri="{FF2B5EF4-FFF2-40B4-BE49-F238E27FC236}">
                <a16:creationId xmlns:a16="http://schemas.microsoft.com/office/drawing/2014/main" id="{68DF3447-C6FF-E703-32BC-2A7612D7C9D2}"/>
              </a:ext>
            </a:extLst>
          </p:cNvPr>
          <p:cNvSpPr/>
          <p:nvPr/>
        </p:nvSpPr>
        <p:spPr>
          <a:xfrm>
            <a:off x="4783227" y="557458"/>
            <a:ext cx="21551" cy="46287"/>
          </a:xfrm>
          <a:custGeom>
            <a:avLst/>
            <a:gdLst>
              <a:gd name="connsiteX0" fmla="*/ 17774 w 23760"/>
              <a:gd name="connsiteY0" fmla="*/ 18577 h 51032"/>
              <a:gd name="connsiteX1" fmla="*/ 23760 w 23760"/>
              <a:gd name="connsiteY1" fmla="*/ 32479 h 51032"/>
              <a:gd name="connsiteX2" fmla="*/ 10303 w 23760"/>
              <a:gd name="connsiteY2" fmla="*/ 51032 h 51032"/>
              <a:gd name="connsiteX3" fmla="*/ 62 w 23760"/>
              <a:gd name="connsiteY3" fmla="*/ 17983 h 51032"/>
              <a:gd name="connsiteX4" fmla="*/ 5751 w 23760"/>
              <a:gd name="connsiteY4" fmla="*/ 24 h 51032"/>
              <a:gd name="connsiteX5" fmla="*/ 17774 w 23760"/>
              <a:gd name="connsiteY5" fmla="*/ 18527 h 5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0" h="51032">
                <a:moveTo>
                  <a:pt x="17774" y="18577"/>
                </a:moveTo>
                <a:lnTo>
                  <a:pt x="23760" y="32479"/>
                </a:lnTo>
                <a:lnTo>
                  <a:pt x="10303" y="51032"/>
                </a:lnTo>
                <a:cubicBezTo>
                  <a:pt x="10303" y="51032"/>
                  <a:pt x="-928" y="40445"/>
                  <a:pt x="62" y="17983"/>
                </a:cubicBezTo>
                <a:cubicBezTo>
                  <a:pt x="359" y="11156"/>
                  <a:pt x="3476" y="370"/>
                  <a:pt x="5751" y="24"/>
                </a:cubicBezTo>
                <a:cubicBezTo>
                  <a:pt x="10996" y="-768"/>
                  <a:pt x="17774" y="18527"/>
                  <a:pt x="17774" y="185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6" name="צורה חופשית: צורה 675">
            <a:extLst>
              <a:ext uri="{FF2B5EF4-FFF2-40B4-BE49-F238E27FC236}">
                <a16:creationId xmlns:a16="http://schemas.microsoft.com/office/drawing/2014/main" id="{B10FD027-0445-202D-785E-1B4AEC046B5A}"/>
              </a:ext>
            </a:extLst>
          </p:cNvPr>
          <p:cNvSpPr/>
          <p:nvPr/>
        </p:nvSpPr>
        <p:spPr>
          <a:xfrm>
            <a:off x="4831074" y="549627"/>
            <a:ext cx="24910" cy="44963"/>
          </a:xfrm>
          <a:custGeom>
            <a:avLst/>
            <a:gdLst>
              <a:gd name="connsiteX0" fmla="*/ 26815 w 27464"/>
              <a:gd name="connsiteY0" fmla="*/ 20136 h 49573"/>
              <a:gd name="connsiteX1" fmla="*/ 24737 w 27464"/>
              <a:gd name="connsiteY1" fmla="*/ 28497 h 49573"/>
              <a:gd name="connsiteX2" fmla="*/ 18405 w 27464"/>
              <a:gd name="connsiteY2" fmla="*/ 33989 h 49573"/>
              <a:gd name="connsiteX3" fmla="*/ 9994 w 27464"/>
              <a:gd name="connsiteY3" fmla="*/ 40718 h 49573"/>
              <a:gd name="connsiteX4" fmla="*/ 5294 w 27464"/>
              <a:gd name="connsiteY4" fmla="*/ 44329 h 49573"/>
              <a:gd name="connsiteX5" fmla="*/ 3018 w 27464"/>
              <a:gd name="connsiteY5" fmla="*/ 46754 h 49573"/>
              <a:gd name="connsiteX6" fmla="*/ 297 w 27464"/>
              <a:gd name="connsiteY6" fmla="*/ 49277 h 49573"/>
              <a:gd name="connsiteX7" fmla="*/ 0 w 27464"/>
              <a:gd name="connsiteY7" fmla="*/ 49574 h 49573"/>
              <a:gd name="connsiteX8" fmla="*/ 2869 w 27464"/>
              <a:gd name="connsiteY8" fmla="*/ 40569 h 49573"/>
              <a:gd name="connsiteX9" fmla="*/ 3661 w 27464"/>
              <a:gd name="connsiteY9" fmla="*/ 36166 h 49573"/>
              <a:gd name="connsiteX10" fmla="*/ 4898 w 27464"/>
              <a:gd name="connsiteY10" fmla="*/ 20136 h 49573"/>
              <a:gd name="connsiteX11" fmla="*/ 3760 w 27464"/>
              <a:gd name="connsiteY11" fmla="*/ 1286 h 49573"/>
              <a:gd name="connsiteX12" fmla="*/ 3909 w 27464"/>
              <a:gd name="connsiteY12" fmla="*/ 0 h 49573"/>
              <a:gd name="connsiteX13" fmla="*/ 7817 w 27464"/>
              <a:gd name="connsiteY13" fmla="*/ 1286 h 49573"/>
              <a:gd name="connsiteX14" fmla="*/ 26815 w 27464"/>
              <a:gd name="connsiteY14" fmla="*/ 20235 h 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64" h="49573">
                <a:moveTo>
                  <a:pt x="26815" y="20136"/>
                </a:moveTo>
                <a:cubicBezTo>
                  <a:pt x="28052" y="24292"/>
                  <a:pt x="27607" y="25776"/>
                  <a:pt x="24737" y="28497"/>
                </a:cubicBezTo>
                <a:cubicBezTo>
                  <a:pt x="22709" y="30427"/>
                  <a:pt x="20532" y="32208"/>
                  <a:pt x="18405" y="33989"/>
                </a:cubicBezTo>
                <a:cubicBezTo>
                  <a:pt x="15634" y="36265"/>
                  <a:pt x="12814" y="38491"/>
                  <a:pt x="9994" y="40718"/>
                </a:cubicBezTo>
                <a:cubicBezTo>
                  <a:pt x="8411" y="41905"/>
                  <a:pt x="6877" y="43142"/>
                  <a:pt x="5294" y="44329"/>
                </a:cubicBezTo>
                <a:cubicBezTo>
                  <a:pt x="4106" y="45220"/>
                  <a:pt x="3612" y="45764"/>
                  <a:pt x="3018" y="46754"/>
                </a:cubicBezTo>
                <a:cubicBezTo>
                  <a:pt x="2127" y="47595"/>
                  <a:pt x="1138" y="48386"/>
                  <a:pt x="297" y="49277"/>
                </a:cubicBezTo>
                <a:cubicBezTo>
                  <a:pt x="198" y="49376"/>
                  <a:pt x="99" y="49475"/>
                  <a:pt x="0" y="49574"/>
                </a:cubicBezTo>
                <a:cubicBezTo>
                  <a:pt x="1534" y="46655"/>
                  <a:pt x="2276" y="43637"/>
                  <a:pt x="2869" y="40569"/>
                </a:cubicBezTo>
                <a:cubicBezTo>
                  <a:pt x="3166" y="39135"/>
                  <a:pt x="3364" y="37650"/>
                  <a:pt x="3661" y="36166"/>
                </a:cubicBezTo>
                <a:cubicBezTo>
                  <a:pt x="4651" y="30872"/>
                  <a:pt x="5096" y="25480"/>
                  <a:pt x="4898" y="20136"/>
                </a:cubicBezTo>
                <a:cubicBezTo>
                  <a:pt x="4651" y="13853"/>
                  <a:pt x="3513" y="7570"/>
                  <a:pt x="3760" y="1286"/>
                </a:cubicBezTo>
                <a:cubicBezTo>
                  <a:pt x="3760" y="841"/>
                  <a:pt x="3909" y="445"/>
                  <a:pt x="3909" y="0"/>
                </a:cubicBezTo>
                <a:cubicBezTo>
                  <a:pt x="5244" y="396"/>
                  <a:pt x="6580" y="742"/>
                  <a:pt x="7817" y="1286"/>
                </a:cubicBezTo>
                <a:cubicBezTo>
                  <a:pt x="16821" y="5393"/>
                  <a:pt x="23797" y="10192"/>
                  <a:pt x="26815" y="2023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7" name="צורה חופשית: צורה 676">
            <a:extLst>
              <a:ext uri="{FF2B5EF4-FFF2-40B4-BE49-F238E27FC236}">
                <a16:creationId xmlns:a16="http://schemas.microsoft.com/office/drawing/2014/main" id="{8B5F02B1-C028-225A-2CCF-55FC66766975}"/>
              </a:ext>
            </a:extLst>
          </p:cNvPr>
          <p:cNvSpPr/>
          <p:nvPr/>
        </p:nvSpPr>
        <p:spPr>
          <a:xfrm>
            <a:off x="4802713" y="534415"/>
            <a:ext cx="47544" cy="48245"/>
          </a:xfrm>
          <a:custGeom>
            <a:avLst/>
            <a:gdLst>
              <a:gd name="connsiteX0" fmla="*/ 51998 w 52418"/>
              <a:gd name="connsiteY0" fmla="*/ 10537 h 53191"/>
              <a:gd name="connsiteX1" fmla="*/ 52147 w 52418"/>
              <a:gd name="connsiteY1" fmla="*/ 13110 h 53191"/>
              <a:gd name="connsiteX2" fmla="*/ 52295 w 52418"/>
              <a:gd name="connsiteY2" fmla="*/ 28596 h 53191"/>
              <a:gd name="connsiteX3" fmla="*/ 51800 w 52418"/>
              <a:gd name="connsiteY3" fmla="*/ 35473 h 53191"/>
              <a:gd name="connsiteX4" fmla="*/ 48040 w 52418"/>
              <a:gd name="connsiteY4" fmla="*/ 38293 h 53191"/>
              <a:gd name="connsiteX5" fmla="*/ 26024 w 52418"/>
              <a:gd name="connsiteY5" fmla="*/ 49721 h 53191"/>
              <a:gd name="connsiteX6" fmla="*/ 594 w 52418"/>
              <a:gd name="connsiteY6" fmla="*/ 51503 h 53191"/>
              <a:gd name="connsiteX7" fmla="*/ 0 w 52418"/>
              <a:gd name="connsiteY7" fmla="*/ 10142 h 53191"/>
              <a:gd name="connsiteX8" fmla="*/ 4354 w 52418"/>
              <a:gd name="connsiteY8" fmla="*/ 8410 h 53191"/>
              <a:gd name="connsiteX9" fmla="*/ 15387 w 52418"/>
              <a:gd name="connsiteY9" fmla="*/ 4650 h 53191"/>
              <a:gd name="connsiteX10" fmla="*/ 35177 w 52418"/>
              <a:gd name="connsiteY10" fmla="*/ 346 h 53191"/>
              <a:gd name="connsiteX11" fmla="*/ 44676 w 52418"/>
              <a:gd name="connsiteY11" fmla="*/ 197 h 53191"/>
              <a:gd name="connsiteX12" fmla="*/ 48485 w 52418"/>
              <a:gd name="connsiteY12" fmla="*/ 1483 h 53191"/>
              <a:gd name="connsiteX13" fmla="*/ 51404 w 52418"/>
              <a:gd name="connsiteY13" fmla="*/ 6728 h 53191"/>
              <a:gd name="connsiteX14" fmla="*/ 51998 w 52418"/>
              <a:gd name="connsiteY14" fmla="*/ 10488 h 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18" h="53191">
                <a:moveTo>
                  <a:pt x="51998" y="10537"/>
                </a:moveTo>
                <a:cubicBezTo>
                  <a:pt x="52047" y="11378"/>
                  <a:pt x="52097" y="12269"/>
                  <a:pt x="52147" y="13110"/>
                </a:cubicBezTo>
                <a:cubicBezTo>
                  <a:pt x="52344" y="18255"/>
                  <a:pt x="52394" y="23450"/>
                  <a:pt x="52295" y="28596"/>
                </a:cubicBezTo>
                <a:cubicBezTo>
                  <a:pt x="52295" y="30426"/>
                  <a:pt x="52790" y="34038"/>
                  <a:pt x="51800" y="35473"/>
                </a:cubicBezTo>
                <a:cubicBezTo>
                  <a:pt x="51009" y="36561"/>
                  <a:pt x="49128" y="37551"/>
                  <a:pt x="48040" y="38293"/>
                </a:cubicBezTo>
                <a:cubicBezTo>
                  <a:pt x="41312" y="43141"/>
                  <a:pt x="33890" y="47099"/>
                  <a:pt x="26024" y="49721"/>
                </a:cubicBezTo>
                <a:cubicBezTo>
                  <a:pt x="6135" y="56302"/>
                  <a:pt x="594" y="51503"/>
                  <a:pt x="594" y="51503"/>
                </a:cubicBezTo>
                <a:lnTo>
                  <a:pt x="0" y="10142"/>
                </a:lnTo>
                <a:cubicBezTo>
                  <a:pt x="0" y="9845"/>
                  <a:pt x="4007" y="8558"/>
                  <a:pt x="4354" y="8410"/>
                </a:cubicBezTo>
                <a:cubicBezTo>
                  <a:pt x="8015" y="7025"/>
                  <a:pt x="11676" y="5788"/>
                  <a:pt x="15387" y="4650"/>
                </a:cubicBezTo>
                <a:cubicBezTo>
                  <a:pt x="21868" y="2671"/>
                  <a:pt x="28448" y="1038"/>
                  <a:pt x="35177" y="346"/>
                </a:cubicBezTo>
                <a:cubicBezTo>
                  <a:pt x="38343" y="-1"/>
                  <a:pt x="41509" y="-149"/>
                  <a:pt x="44676" y="197"/>
                </a:cubicBezTo>
                <a:cubicBezTo>
                  <a:pt x="46111" y="346"/>
                  <a:pt x="47446" y="395"/>
                  <a:pt x="48485" y="1483"/>
                </a:cubicBezTo>
                <a:cubicBezTo>
                  <a:pt x="49871" y="2869"/>
                  <a:pt x="50860" y="4848"/>
                  <a:pt x="51404" y="6728"/>
                </a:cubicBezTo>
                <a:cubicBezTo>
                  <a:pt x="51751" y="7965"/>
                  <a:pt x="51899" y="9202"/>
                  <a:pt x="51998" y="1048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8" name="צורה חופשית: צורה 677">
            <a:extLst>
              <a:ext uri="{FF2B5EF4-FFF2-40B4-BE49-F238E27FC236}">
                <a16:creationId xmlns:a16="http://schemas.microsoft.com/office/drawing/2014/main" id="{C7D5221B-6101-5011-E9D3-6FCB1EE15AE8}"/>
              </a:ext>
            </a:extLst>
          </p:cNvPr>
          <p:cNvSpPr/>
          <p:nvPr/>
        </p:nvSpPr>
        <p:spPr>
          <a:xfrm>
            <a:off x="4800012" y="534531"/>
            <a:ext cx="56068" cy="41212"/>
          </a:xfrm>
          <a:custGeom>
            <a:avLst/>
            <a:gdLst>
              <a:gd name="connsiteX0" fmla="*/ 42608 w 61816"/>
              <a:gd name="connsiteY0" fmla="*/ 19 h 45437"/>
              <a:gd name="connsiteX1" fmla="*/ 53987 w 61816"/>
              <a:gd name="connsiteY1" fmla="*/ 1602 h 45437"/>
              <a:gd name="connsiteX2" fmla="*/ 60369 w 61816"/>
              <a:gd name="connsiteY2" fmla="*/ 8430 h 45437"/>
              <a:gd name="connsiteX3" fmla="*/ 61755 w 61816"/>
              <a:gd name="connsiteY3" fmla="*/ 38758 h 45437"/>
              <a:gd name="connsiteX4" fmla="*/ 61656 w 61816"/>
              <a:gd name="connsiteY4" fmla="*/ 40341 h 45437"/>
              <a:gd name="connsiteX5" fmla="*/ 59875 w 61816"/>
              <a:gd name="connsiteY5" fmla="*/ 41479 h 45437"/>
              <a:gd name="connsiteX6" fmla="*/ 48891 w 61816"/>
              <a:gd name="connsiteY6" fmla="*/ 43953 h 45437"/>
              <a:gd name="connsiteX7" fmla="*/ 38897 w 61816"/>
              <a:gd name="connsiteY7" fmla="*/ 45437 h 45437"/>
              <a:gd name="connsiteX8" fmla="*/ 36622 w 61816"/>
              <a:gd name="connsiteY8" fmla="*/ 40094 h 45437"/>
              <a:gd name="connsiteX9" fmla="*/ 29992 w 61816"/>
              <a:gd name="connsiteY9" fmla="*/ 41974 h 45437"/>
              <a:gd name="connsiteX10" fmla="*/ 21235 w 61816"/>
              <a:gd name="connsiteY10" fmla="*/ 44101 h 45437"/>
              <a:gd name="connsiteX11" fmla="*/ 3275 w 61816"/>
              <a:gd name="connsiteY11" fmla="*/ 44497 h 45437"/>
              <a:gd name="connsiteX12" fmla="*/ 10 w 61816"/>
              <a:gd name="connsiteY12" fmla="*/ 42568 h 45437"/>
              <a:gd name="connsiteX13" fmla="*/ 1395 w 61816"/>
              <a:gd name="connsiteY13" fmla="*/ 40242 h 45437"/>
              <a:gd name="connsiteX14" fmla="*/ 7778 w 61816"/>
              <a:gd name="connsiteY14" fmla="*/ 37966 h 45437"/>
              <a:gd name="connsiteX15" fmla="*/ 24599 w 61816"/>
              <a:gd name="connsiteY15" fmla="*/ 28814 h 45437"/>
              <a:gd name="connsiteX16" fmla="*/ 34741 w 61816"/>
              <a:gd name="connsiteY16" fmla="*/ 24905 h 45437"/>
              <a:gd name="connsiteX17" fmla="*/ 38254 w 61816"/>
              <a:gd name="connsiteY17" fmla="*/ 20749 h 45437"/>
              <a:gd name="connsiteX18" fmla="*/ 38403 w 61816"/>
              <a:gd name="connsiteY18" fmla="*/ 14070 h 45437"/>
              <a:gd name="connsiteX19" fmla="*/ 40233 w 61816"/>
              <a:gd name="connsiteY19" fmla="*/ 6995 h 45437"/>
              <a:gd name="connsiteX20" fmla="*/ 42608 w 61816"/>
              <a:gd name="connsiteY20" fmla="*/ 69 h 4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816" h="45437">
                <a:moveTo>
                  <a:pt x="42608" y="19"/>
                </a:moveTo>
                <a:cubicBezTo>
                  <a:pt x="46417" y="-80"/>
                  <a:pt x="50425" y="168"/>
                  <a:pt x="53987" y="1602"/>
                </a:cubicBezTo>
                <a:cubicBezTo>
                  <a:pt x="56807" y="2740"/>
                  <a:pt x="60271" y="5115"/>
                  <a:pt x="60369" y="8430"/>
                </a:cubicBezTo>
                <a:cubicBezTo>
                  <a:pt x="60617" y="18572"/>
                  <a:pt x="60567" y="28665"/>
                  <a:pt x="61755" y="38758"/>
                </a:cubicBezTo>
                <a:cubicBezTo>
                  <a:pt x="61804" y="39302"/>
                  <a:pt x="61903" y="39896"/>
                  <a:pt x="61656" y="40341"/>
                </a:cubicBezTo>
                <a:cubicBezTo>
                  <a:pt x="61309" y="40984"/>
                  <a:pt x="60567" y="41281"/>
                  <a:pt x="59875" y="41479"/>
                </a:cubicBezTo>
                <a:cubicBezTo>
                  <a:pt x="56263" y="42617"/>
                  <a:pt x="52602" y="43458"/>
                  <a:pt x="48891" y="43953"/>
                </a:cubicBezTo>
                <a:cubicBezTo>
                  <a:pt x="45477" y="44448"/>
                  <a:pt x="42113" y="44101"/>
                  <a:pt x="38897" y="45437"/>
                </a:cubicBezTo>
                <a:cubicBezTo>
                  <a:pt x="39046" y="43755"/>
                  <a:pt x="38205" y="41034"/>
                  <a:pt x="36622" y="40094"/>
                </a:cubicBezTo>
                <a:cubicBezTo>
                  <a:pt x="34593" y="38906"/>
                  <a:pt x="31921" y="41479"/>
                  <a:pt x="29992" y="41974"/>
                </a:cubicBezTo>
                <a:cubicBezTo>
                  <a:pt x="27073" y="42765"/>
                  <a:pt x="24203" y="43607"/>
                  <a:pt x="21235" y="44101"/>
                </a:cubicBezTo>
                <a:cubicBezTo>
                  <a:pt x="15298" y="45091"/>
                  <a:pt x="9212" y="45239"/>
                  <a:pt x="3275" y="44497"/>
                </a:cubicBezTo>
                <a:cubicBezTo>
                  <a:pt x="1940" y="44349"/>
                  <a:pt x="208" y="44200"/>
                  <a:pt x="10" y="42568"/>
                </a:cubicBezTo>
                <a:cubicBezTo>
                  <a:pt x="-89" y="41479"/>
                  <a:pt x="554" y="40786"/>
                  <a:pt x="1395" y="40242"/>
                </a:cubicBezTo>
                <a:cubicBezTo>
                  <a:pt x="3325" y="39005"/>
                  <a:pt x="5749" y="38956"/>
                  <a:pt x="7778" y="37966"/>
                </a:cubicBezTo>
                <a:cubicBezTo>
                  <a:pt x="13517" y="35146"/>
                  <a:pt x="18613" y="31139"/>
                  <a:pt x="24599" y="28814"/>
                </a:cubicBezTo>
                <a:cubicBezTo>
                  <a:pt x="27963" y="27478"/>
                  <a:pt x="31625" y="26736"/>
                  <a:pt x="34741" y="24905"/>
                </a:cubicBezTo>
                <a:cubicBezTo>
                  <a:pt x="36325" y="24015"/>
                  <a:pt x="38106" y="22679"/>
                  <a:pt x="38254" y="20749"/>
                </a:cubicBezTo>
                <a:cubicBezTo>
                  <a:pt x="38403" y="18572"/>
                  <a:pt x="38007" y="16346"/>
                  <a:pt x="38403" y="14070"/>
                </a:cubicBezTo>
                <a:cubicBezTo>
                  <a:pt x="38798" y="11646"/>
                  <a:pt x="39491" y="9321"/>
                  <a:pt x="40233" y="6995"/>
                </a:cubicBezTo>
                <a:cubicBezTo>
                  <a:pt x="40431" y="6303"/>
                  <a:pt x="42212" y="69"/>
                  <a:pt x="42608" y="6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79" name="צורה חופשית: צורה 678">
            <a:extLst>
              <a:ext uri="{FF2B5EF4-FFF2-40B4-BE49-F238E27FC236}">
                <a16:creationId xmlns:a16="http://schemas.microsoft.com/office/drawing/2014/main" id="{3BB7E5D6-4A0C-D884-6518-9E8EA31826D5}"/>
              </a:ext>
            </a:extLst>
          </p:cNvPr>
          <p:cNvSpPr/>
          <p:nvPr/>
        </p:nvSpPr>
        <p:spPr>
          <a:xfrm>
            <a:off x="4781017" y="466454"/>
            <a:ext cx="86677" cy="107428"/>
          </a:xfrm>
          <a:custGeom>
            <a:avLst/>
            <a:gdLst>
              <a:gd name="connsiteX0" fmla="*/ 5763 w 95563"/>
              <a:gd name="connsiteY0" fmla="*/ 102238 h 118442"/>
              <a:gd name="connsiteX1" fmla="*/ 33914 w 95563"/>
              <a:gd name="connsiteY1" fmla="*/ 118169 h 118442"/>
              <a:gd name="connsiteX2" fmla="*/ 57168 w 95563"/>
              <a:gd name="connsiteY2" fmla="*/ 109411 h 118442"/>
              <a:gd name="connsiteX3" fmla="*/ 64045 w 95563"/>
              <a:gd name="connsiteY3" fmla="*/ 105058 h 118442"/>
              <a:gd name="connsiteX4" fmla="*/ 65677 w 95563"/>
              <a:gd name="connsiteY4" fmla="*/ 103870 h 118442"/>
              <a:gd name="connsiteX5" fmla="*/ 67063 w 95563"/>
              <a:gd name="connsiteY5" fmla="*/ 102881 h 118442"/>
              <a:gd name="connsiteX6" fmla="*/ 68844 w 95563"/>
              <a:gd name="connsiteY6" fmla="*/ 101496 h 118442"/>
              <a:gd name="connsiteX7" fmla="*/ 83340 w 95563"/>
              <a:gd name="connsiteY7" fmla="*/ 34754 h 118442"/>
              <a:gd name="connsiteX8" fmla="*/ 81410 w 95563"/>
              <a:gd name="connsiteY8" fmla="*/ 30202 h 118442"/>
              <a:gd name="connsiteX9" fmla="*/ 79283 w 95563"/>
              <a:gd name="connsiteY9" fmla="*/ 26690 h 118442"/>
              <a:gd name="connsiteX10" fmla="*/ 30501 w 95563"/>
              <a:gd name="connsiteY10" fmla="*/ 23 h 118442"/>
              <a:gd name="connsiteX11" fmla="*/ 8039 w 95563"/>
              <a:gd name="connsiteY11" fmla="*/ 14519 h 118442"/>
              <a:gd name="connsiteX12" fmla="*/ 1558 w 95563"/>
              <a:gd name="connsiteY12" fmla="*/ 26937 h 118442"/>
              <a:gd name="connsiteX13" fmla="*/ 1014 w 95563"/>
              <a:gd name="connsiteY13" fmla="*/ 28817 h 118442"/>
              <a:gd name="connsiteX14" fmla="*/ 5714 w 95563"/>
              <a:gd name="connsiteY14" fmla="*/ 102287 h 1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563" h="118442">
                <a:moveTo>
                  <a:pt x="5763" y="102238"/>
                </a:moveTo>
                <a:cubicBezTo>
                  <a:pt x="6406" y="114854"/>
                  <a:pt x="17786" y="119702"/>
                  <a:pt x="33914" y="118169"/>
                </a:cubicBezTo>
                <a:cubicBezTo>
                  <a:pt x="41830" y="117377"/>
                  <a:pt x="50489" y="113320"/>
                  <a:pt x="57168" y="109411"/>
                </a:cubicBezTo>
                <a:cubicBezTo>
                  <a:pt x="59839" y="107779"/>
                  <a:pt x="62165" y="106344"/>
                  <a:pt x="64045" y="105058"/>
                </a:cubicBezTo>
                <a:cubicBezTo>
                  <a:pt x="64589" y="104662"/>
                  <a:pt x="65133" y="104266"/>
                  <a:pt x="65677" y="103870"/>
                </a:cubicBezTo>
                <a:cubicBezTo>
                  <a:pt x="66123" y="103474"/>
                  <a:pt x="66617" y="103178"/>
                  <a:pt x="67063" y="102881"/>
                </a:cubicBezTo>
                <a:cubicBezTo>
                  <a:pt x="68201" y="101990"/>
                  <a:pt x="68844" y="101496"/>
                  <a:pt x="68844" y="101496"/>
                </a:cubicBezTo>
                <a:cubicBezTo>
                  <a:pt x="114113" y="62361"/>
                  <a:pt x="89524" y="55039"/>
                  <a:pt x="83340" y="34754"/>
                </a:cubicBezTo>
                <a:cubicBezTo>
                  <a:pt x="82895" y="33121"/>
                  <a:pt x="82251" y="31687"/>
                  <a:pt x="81410" y="30202"/>
                </a:cubicBezTo>
                <a:cubicBezTo>
                  <a:pt x="80866" y="29015"/>
                  <a:pt x="80075" y="27827"/>
                  <a:pt x="79283" y="26690"/>
                </a:cubicBezTo>
                <a:cubicBezTo>
                  <a:pt x="68745" y="10561"/>
                  <a:pt x="43364" y="-571"/>
                  <a:pt x="30501" y="23"/>
                </a:cubicBezTo>
                <a:cubicBezTo>
                  <a:pt x="20606" y="517"/>
                  <a:pt x="13284" y="6702"/>
                  <a:pt x="8039" y="14519"/>
                </a:cubicBezTo>
                <a:cubicBezTo>
                  <a:pt x="5318" y="18477"/>
                  <a:pt x="3191" y="22732"/>
                  <a:pt x="1558" y="26937"/>
                </a:cubicBezTo>
                <a:cubicBezTo>
                  <a:pt x="1360" y="27531"/>
                  <a:pt x="1113" y="28075"/>
                  <a:pt x="1014" y="28817"/>
                </a:cubicBezTo>
                <a:cubicBezTo>
                  <a:pt x="-2746" y="43758"/>
                  <a:pt x="5120" y="90314"/>
                  <a:pt x="5714" y="10228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0" name="צורה חופשית: צורה 679">
            <a:extLst>
              <a:ext uri="{FF2B5EF4-FFF2-40B4-BE49-F238E27FC236}">
                <a16:creationId xmlns:a16="http://schemas.microsoft.com/office/drawing/2014/main" id="{0B6ABEB1-192A-BEC6-2F08-E82F722D3283}"/>
              </a:ext>
            </a:extLst>
          </p:cNvPr>
          <p:cNvSpPr/>
          <p:nvPr/>
        </p:nvSpPr>
        <p:spPr>
          <a:xfrm>
            <a:off x="4791039" y="475411"/>
            <a:ext cx="76723" cy="90549"/>
          </a:xfrm>
          <a:custGeom>
            <a:avLst/>
            <a:gdLst>
              <a:gd name="connsiteX0" fmla="*/ 305 w 84589"/>
              <a:gd name="connsiteY0" fmla="*/ 14291 h 99832"/>
              <a:gd name="connsiteX1" fmla="*/ 1591 w 84589"/>
              <a:gd name="connsiteY1" fmla="*/ 17259 h 99832"/>
              <a:gd name="connsiteX2" fmla="*/ 12822 w 84589"/>
              <a:gd name="connsiteY2" fmla="*/ 20722 h 99832"/>
              <a:gd name="connsiteX3" fmla="*/ 20639 w 84589"/>
              <a:gd name="connsiteY3" fmla="*/ 21267 h 99832"/>
              <a:gd name="connsiteX4" fmla="*/ 29199 w 84589"/>
              <a:gd name="connsiteY4" fmla="*/ 21514 h 99832"/>
              <a:gd name="connsiteX5" fmla="*/ 41716 w 84589"/>
              <a:gd name="connsiteY5" fmla="*/ 30123 h 99832"/>
              <a:gd name="connsiteX6" fmla="*/ 45129 w 84589"/>
              <a:gd name="connsiteY6" fmla="*/ 40067 h 99832"/>
              <a:gd name="connsiteX7" fmla="*/ 46663 w 84589"/>
              <a:gd name="connsiteY7" fmla="*/ 64755 h 99832"/>
              <a:gd name="connsiteX8" fmla="*/ 49038 w 84589"/>
              <a:gd name="connsiteY8" fmla="*/ 75738 h 99832"/>
              <a:gd name="connsiteX9" fmla="*/ 48741 w 84589"/>
              <a:gd name="connsiteY9" fmla="*/ 83209 h 99832"/>
              <a:gd name="connsiteX10" fmla="*/ 46416 w 84589"/>
              <a:gd name="connsiteY10" fmla="*/ 99833 h 99832"/>
              <a:gd name="connsiteX11" fmla="*/ 67047 w 84589"/>
              <a:gd name="connsiteY11" fmla="*/ 86623 h 99832"/>
              <a:gd name="connsiteX12" fmla="*/ 69817 w 84589"/>
              <a:gd name="connsiteY12" fmla="*/ 83753 h 99832"/>
              <a:gd name="connsiteX13" fmla="*/ 83373 w 84589"/>
              <a:gd name="connsiteY13" fmla="*/ 46647 h 99832"/>
              <a:gd name="connsiteX14" fmla="*/ 72440 w 84589"/>
              <a:gd name="connsiteY14" fmla="*/ 24878 h 99832"/>
              <a:gd name="connsiteX15" fmla="*/ 70510 w 84589"/>
              <a:gd name="connsiteY15" fmla="*/ 20327 h 99832"/>
              <a:gd name="connsiteX16" fmla="*/ 68383 w 84589"/>
              <a:gd name="connsiteY16" fmla="*/ 16814 h 99832"/>
              <a:gd name="connsiteX17" fmla="*/ 45872 w 84589"/>
              <a:gd name="connsiteY17" fmla="*/ 2615 h 99832"/>
              <a:gd name="connsiteX18" fmla="*/ 29050 w 84589"/>
              <a:gd name="connsiteY18" fmla="*/ 42 h 99832"/>
              <a:gd name="connsiteX19" fmla="*/ 5451 w 84589"/>
              <a:gd name="connsiteY19" fmla="*/ 2763 h 99832"/>
              <a:gd name="connsiteX20" fmla="*/ 355 w 84589"/>
              <a:gd name="connsiteY20" fmla="*/ 7364 h 99832"/>
              <a:gd name="connsiteX21" fmla="*/ 355 w 84589"/>
              <a:gd name="connsiteY21" fmla="*/ 14291 h 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589" h="99832">
                <a:moveTo>
                  <a:pt x="305" y="14291"/>
                </a:moveTo>
                <a:cubicBezTo>
                  <a:pt x="553" y="15379"/>
                  <a:pt x="948" y="16369"/>
                  <a:pt x="1591" y="17259"/>
                </a:cubicBezTo>
                <a:cubicBezTo>
                  <a:pt x="3719" y="20228"/>
                  <a:pt x="9359" y="20178"/>
                  <a:pt x="12822" y="20722"/>
                </a:cubicBezTo>
                <a:cubicBezTo>
                  <a:pt x="15494" y="21118"/>
                  <a:pt x="17968" y="21415"/>
                  <a:pt x="20639" y="21267"/>
                </a:cubicBezTo>
                <a:cubicBezTo>
                  <a:pt x="23459" y="21069"/>
                  <a:pt x="26428" y="20970"/>
                  <a:pt x="29199" y="21514"/>
                </a:cubicBezTo>
                <a:cubicBezTo>
                  <a:pt x="34047" y="22454"/>
                  <a:pt x="38945" y="26115"/>
                  <a:pt x="41716" y="30123"/>
                </a:cubicBezTo>
                <a:cubicBezTo>
                  <a:pt x="43744" y="33042"/>
                  <a:pt x="44684" y="36554"/>
                  <a:pt x="45129" y="40067"/>
                </a:cubicBezTo>
                <a:cubicBezTo>
                  <a:pt x="46119" y="48230"/>
                  <a:pt x="46069" y="56542"/>
                  <a:pt x="46663" y="64755"/>
                </a:cubicBezTo>
                <a:cubicBezTo>
                  <a:pt x="46960" y="68515"/>
                  <a:pt x="49038" y="72176"/>
                  <a:pt x="49038" y="75738"/>
                </a:cubicBezTo>
                <a:cubicBezTo>
                  <a:pt x="49038" y="78163"/>
                  <a:pt x="48840" y="80735"/>
                  <a:pt x="48741" y="83209"/>
                </a:cubicBezTo>
                <a:cubicBezTo>
                  <a:pt x="48642" y="86326"/>
                  <a:pt x="49087" y="97656"/>
                  <a:pt x="46416" y="99833"/>
                </a:cubicBezTo>
                <a:cubicBezTo>
                  <a:pt x="52848" y="94539"/>
                  <a:pt x="60615" y="91917"/>
                  <a:pt x="67047" y="86623"/>
                </a:cubicBezTo>
                <a:cubicBezTo>
                  <a:pt x="68086" y="85782"/>
                  <a:pt x="68927" y="84743"/>
                  <a:pt x="69817" y="83753"/>
                </a:cubicBezTo>
                <a:cubicBezTo>
                  <a:pt x="77981" y="74056"/>
                  <a:pt x="88123" y="60055"/>
                  <a:pt x="83373" y="46647"/>
                </a:cubicBezTo>
                <a:cubicBezTo>
                  <a:pt x="80652" y="38979"/>
                  <a:pt x="74666" y="32794"/>
                  <a:pt x="72440" y="24878"/>
                </a:cubicBezTo>
                <a:cubicBezTo>
                  <a:pt x="71994" y="23246"/>
                  <a:pt x="71351" y="21811"/>
                  <a:pt x="70510" y="20327"/>
                </a:cubicBezTo>
                <a:cubicBezTo>
                  <a:pt x="69966" y="19139"/>
                  <a:pt x="69174" y="17952"/>
                  <a:pt x="68383" y="16814"/>
                </a:cubicBezTo>
                <a:cubicBezTo>
                  <a:pt x="63089" y="9640"/>
                  <a:pt x="54480" y="5088"/>
                  <a:pt x="45872" y="2615"/>
                </a:cubicBezTo>
                <a:cubicBezTo>
                  <a:pt x="40380" y="1130"/>
                  <a:pt x="34740" y="240"/>
                  <a:pt x="29050" y="42"/>
                </a:cubicBezTo>
                <a:cubicBezTo>
                  <a:pt x="20788" y="-205"/>
                  <a:pt x="13416" y="636"/>
                  <a:pt x="5451" y="2763"/>
                </a:cubicBezTo>
                <a:cubicBezTo>
                  <a:pt x="2037" y="3703"/>
                  <a:pt x="1097" y="3604"/>
                  <a:pt x="355" y="7364"/>
                </a:cubicBezTo>
                <a:cubicBezTo>
                  <a:pt x="-41" y="9442"/>
                  <a:pt x="-190" y="12015"/>
                  <a:pt x="355" y="1429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1" name="צורה חופשית: צורה 680">
            <a:extLst>
              <a:ext uri="{FF2B5EF4-FFF2-40B4-BE49-F238E27FC236}">
                <a16:creationId xmlns:a16="http://schemas.microsoft.com/office/drawing/2014/main" id="{73C1B4F3-A2C1-930F-9909-D7A58E9D0817}"/>
              </a:ext>
            </a:extLst>
          </p:cNvPr>
          <p:cNvSpPr/>
          <p:nvPr/>
        </p:nvSpPr>
        <p:spPr>
          <a:xfrm>
            <a:off x="4783929" y="450898"/>
            <a:ext cx="95177" cy="86253"/>
          </a:xfrm>
          <a:custGeom>
            <a:avLst/>
            <a:gdLst>
              <a:gd name="connsiteX0" fmla="*/ 20562 w 104935"/>
              <a:gd name="connsiteY0" fmla="*/ 7724 h 95096"/>
              <a:gd name="connsiteX1" fmla="*/ 5076 w 104935"/>
              <a:gd name="connsiteY1" fmla="*/ 23556 h 95096"/>
              <a:gd name="connsiteX2" fmla="*/ 2355 w 104935"/>
              <a:gd name="connsiteY2" fmla="*/ 42851 h 95096"/>
              <a:gd name="connsiteX3" fmla="*/ 14130 w 104935"/>
              <a:gd name="connsiteY3" fmla="*/ 48837 h 95096"/>
              <a:gd name="connsiteX4" fmla="*/ 31347 w 104935"/>
              <a:gd name="connsiteY4" fmla="*/ 47848 h 95096"/>
              <a:gd name="connsiteX5" fmla="*/ 46833 w 104935"/>
              <a:gd name="connsiteY5" fmla="*/ 51558 h 95096"/>
              <a:gd name="connsiteX6" fmla="*/ 56382 w 104935"/>
              <a:gd name="connsiteY6" fmla="*/ 63630 h 95096"/>
              <a:gd name="connsiteX7" fmla="*/ 56431 w 104935"/>
              <a:gd name="connsiteY7" fmla="*/ 64521 h 95096"/>
              <a:gd name="connsiteX8" fmla="*/ 56530 w 104935"/>
              <a:gd name="connsiteY8" fmla="*/ 65758 h 95096"/>
              <a:gd name="connsiteX9" fmla="*/ 58014 w 104935"/>
              <a:gd name="connsiteY9" fmla="*/ 90792 h 95096"/>
              <a:gd name="connsiteX10" fmla="*/ 58311 w 104935"/>
              <a:gd name="connsiteY10" fmla="*/ 95096 h 95096"/>
              <a:gd name="connsiteX11" fmla="*/ 65831 w 104935"/>
              <a:gd name="connsiteY11" fmla="*/ 93711 h 95096"/>
              <a:gd name="connsiteX12" fmla="*/ 66178 w 104935"/>
              <a:gd name="connsiteY12" fmla="*/ 90841 h 95096"/>
              <a:gd name="connsiteX13" fmla="*/ 68256 w 104935"/>
              <a:gd name="connsiteY13" fmla="*/ 82183 h 95096"/>
              <a:gd name="connsiteX14" fmla="*/ 72412 w 104935"/>
              <a:gd name="connsiteY14" fmla="*/ 72041 h 95096"/>
              <a:gd name="connsiteX15" fmla="*/ 85126 w 104935"/>
              <a:gd name="connsiteY15" fmla="*/ 71892 h 95096"/>
              <a:gd name="connsiteX16" fmla="*/ 86908 w 104935"/>
              <a:gd name="connsiteY16" fmla="*/ 85003 h 95096"/>
              <a:gd name="connsiteX17" fmla="*/ 87254 w 104935"/>
              <a:gd name="connsiteY17" fmla="*/ 85696 h 95096"/>
              <a:gd name="connsiteX18" fmla="*/ 88145 w 104935"/>
              <a:gd name="connsiteY18" fmla="*/ 85597 h 95096"/>
              <a:gd name="connsiteX19" fmla="*/ 100563 w 104935"/>
              <a:gd name="connsiteY19" fmla="*/ 66203 h 95096"/>
              <a:gd name="connsiteX20" fmla="*/ 104174 w 104935"/>
              <a:gd name="connsiteY20" fmla="*/ 53389 h 95096"/>
              <a:gd name="connsiteX21" fmla="*/ 104916 w 104935"/>
              <a:gd name="connsiteY21" fmla="*/ 42801 h 95096"/>
              <a:gd name="connsiteX22" fmla="*/ 104818 w 104935"/>
              <a:gd name="connsiteY22" fmla="*/ 41070 h 95096"/>
              <a:gd name="connsiteX23" fmla="*/ 103482 w 104935"/>
              <a:gd name="connsiteY23" fmla="*/ 29938 h 95096"/>
              <a:gd name="connsiteX24" fmla="*/ 98584 w 104935"/>
              <a:gd name="connsiteY24" fmla="*/ 15194 h 95096"/>
              <a:gd name="connsiteX25" fmla="*/ 68651 w 104935"/>
              <a:gd name="connsiteY25" fmla="*/ 154 h 95096"/>
              <a:gd name="connsiteX26" fmla="*/ 32436 w 104935"/>
              <a:gd name="connsiteY26" fmla="*/ 3469 h 95096"/>
              <a:gd name="connsiteX27" fmla="*/ 20512 w 104935"/>
              <a:gd name="connsiteY27" fmla="*/ 7674 h 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4935" h="95096">
                <a:moveTo>
                  <a:pt x="20562" y="7724"/>
                </a:moveTo>
                <a:cubicBezTo>
                  <a:pt x="13586" y="10692"/>
                  <a:pt x="8540" y="17025"/>
                  <a:pt x="5076" y="23556"/>
                </a:cubicBezTo>
                <a:cubicBezTo>
                  <a:pt x="2009" y="29245"/>
                  <a:pt x="-2988" y="36864"/>
                  <a:pt x="2355" y="42851"/>
                </a:cubicBezTo>
                <a:cubicBezTo>
                  <a:pt x="5274" y="46116"/>
                  <a:pt x="9925" y="48046"/>
                  <a:pt x="14130" y="48837"/>
                </a:cubicBezTo>
                <a:cubicBezTo>
                  <a:pt x="19820" y="49876"/>
                  <a:pt x="25757" y="49332"/>
                  <a:pt x="31347" y="47848"/>
                </a:cubicBezTo>
                <a:cubicBezTo>
                  <a:pt x="36592" y="46512"/>
                  <a:pt x="42479" y="49332"/>
                  <a:pt x="46833" y="51558"/>
                </a:cubicBezTo>
                <a:cubicBezTo>
                  <a:pt x="52226" y="54378"/>
                  <a:pt x="55194" y="57545"/>
                  <a:pt x="56382" y="63630"/>
                </a:cubicBezTo>
                <a:cubicBezTo>
                  <a:pt x="56431" y="63878"/>
                  <a:pt x="56382" y="64273"/>
                  <a:pt x="56431" y="64521"/>
                </a:cubicBezTo>
                <a:cubicBezTo>
                  <a:pt x="56481" y="64917"/>
                  <a:pt x="56481" y="65312"/>
                  <a:pt x="56530" y="65758"/>
                </a:cubicBezTo>
                <a:cubicBezTo>
                  <a:pt x="56530" y="74218"/>
                  <a:pt x="57421" y="82431"/>
                  <a:pt x="58014" y="90792"/>
                </a:cubicBezTo>
                <a:cubicBezTo>
                  <a:pt x="58113" y="92227"/>
                  <a:pt x="58262" y="93661"/>
                  <a:pt x="58311" y="95096"/>
                </a:cubicBezTo>
                <a:cubicBezTo>
                  <a:pt x="60834" y="94750"/>
                  <a:pt x="63308" y="94206"/>
                  <a:pt x="65831" y="93711"/>
                </a:cubicBezTo>
                <a:cubicBezTo>
                  <a:pt x="65930" y="92771"/>
                  <a:pt x="66029" y="91781"/>
                  <a:pt x="66178" y="90841"/>
                </a:cubicBezTo>
                <a:cubicBezTo>
                  <a:pt x="66524" y="87922"/>
                  <a:pt x="67266" y="84954"/>
                  <a:pt x="68256" y="82183"/>
                </a:cubicBezTo>
                <a:cubicBezTo>
                  <a:pt x="69344" y="78967"/>
                  <a:pt x="70482" y="74811"/>
                  <a:pt x="72412" y="72041"/>
                </a:cubicBezTo>
                <a:cubicBezTo>
                  <a:pt x="75529" y="67687"/>
                  <a:pt x="82158" y="66994"/>
                  <a:pt x="85126" y="71892"/>
                </a:cubicBezTo>
                <a:cubicBezTo>
                  <a:pt x="87402" y="75702"/>
                  <a:pt x="86116" y="80798"/>
                  <a:pt x="86908" y="85003"/>
                </a:cubicBezTo>
                <a:cubicBezTo>
                  <a:pt x="86957" y="85251"/>
                  <a:pt x="87056" y="85597"/>
                  <a:pt x="87254" y="85696"/>
                </a:cubicBezTo>
                <a:cubicBezTo>
                  <a:pt x="87501" y="85844"/>
                  <a:pt x="87897" y="85745"/>
                  <a:pt x="88145" y="85597"/>
                </a:cubicBezTo>
                <a:cubicBezTo>
                  <a:pt x="96209" y="81985"/>
                  <a:pt x="97792" y="73921"/>
                  <a:pt x="100563" y="66203"/>
                </a:cubicBezTo>
                <a:cubicBezTo>
                  <a:pt x="102146" y="61948"/>
                  <a:pt x="103383" y="57792"/>
                  <a:pt x="104174" y="53389"/>
                </a:cubicBezTo>
                <a:cubicBezTo>
                  <a:pt x="104719" y="49975"/>
                  <a:pt x="105015" y="46166"/>
                  <a:pt x="104916" y="42801"/>
                </a:cubicBezTo>
                <a:cubicBezTo>
                  <a:pt x="104867" y="42208"/>
                  <a:pt x="104867" y="41614"/>
                  <a:pt x="104818" y="41070"/>
                </a:cubicBezTo>
                <a:cubicBezTo>
                  <a:pt x="104570" y="37310"/>
                  <a:pt x="104125" y="33599"/>
                  <a:pt x="103482" y="29938"/>
                </a:cubicBezTo>
                <a:cubicBezTo>
                  <a:pt x="102443" y="24298"/>
                  <a:pt x="102393" y="19746"/>
                  <a:pt x="98584" y="15194"/>
                </a:cubicBezTo>
                <a:cubicBezTo>
                  <a:pt x="91608" y="6784"/>
                  <a:pt x="79437" y="550"/>
                  <a:pt x="68651" y="154"/>
                </a:cubicBezTo>
                <a:cubicBezTo>
                  <a:pt x="55739" y="-341"/>
                  <a:pt x="44161" y="253"/>
                  <a:pt x="32436" y="3469"/>
                </a:cubicBezTo>
                <a:cubicBezTo>
                  <a:pt x="28478" y="4557"/>
                  <a:pt x="24520" y="5943"/>
                  <a:pt x="20512" y="767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2" name="צורה חופשית: צורה 681">
            <a:extLst>
              <a:ext uri="{FF2B5EF4-FFF2-40B4-BE49-F238E27FC236}">
                <a16:creationId xmlns:a16="http://schemas.microsoft.com/office/drawing/2014/main" id="{217830E3-C2AD-26E2-AD70-2C13CC30FAE3}"/>
              </a:ext>
            </a:extLst>
          </p:cNvPr>
          <p:cNvSpPr/>
          <p:nvPr/>
        </p:nvSpPr>
        <p:spPr>
          <a:xfrm>
            <a:off x="4835022" y="473654"/>
            <a:ext cx="44216" cy="64394"/>
          </a:xfrm>
          <a:custGeom>
            <a:avLst/>
            <a:gdLst>
              <a:gd name="connsiteX0" fmla="*/ 29141 w 48749"/>
              <a:gd name="connsiteY0" fmla="*/ 60310 h 70996"/>
              <a:gd name="connsiteX1" fmla="*/ 28596 w 48749"/>
              <a:gd name="connsiteY1" fmla="*/ 66593 h 70996"/>
              <a:gd name="connsiteX2" fmla="*/ 36018 w 48749"/>
              <a:gd name="connsiteY2" fmla="*/ 61002 h 70996"/>
              <a:gd name="connsiteX3" fmla="*/ 44379 w 48749"/>
              <a:gd name="connsiteY3" fmla="*/ 41163 h 70996"/>
              <a:gd name="connsiteX4" fmla="*/ 47991 w 48749"/>
              <a:gd name="connsiteY4" fmla="*/ 28399 h 70996"/>
              <a:gd name="connsiteX5" fmla="*/ 48733 w 48749"/>
              <a:gd name="connsiteY5" fmla="*/ 17761 h 70996"/>
              <a:gd name="connsiteX6" fmla="*/ 48634 w 48749"/>
              <a:gd name="connsiteY6" fmla="*/ 16079 h 70996"/>
              <a:gd name="connsiteX7" fmla="*/ 48634 w 48749"/>
              <a:gd name="connsiteY7" fmla="*/ 8213 h 70996"/>
              <a:gd name="connsiteX8" fmla="*/ 46308 w 48749"/>
              <a:gd name="connsiteY8" fmla="*/ 0 h 70996"/>
              <a:gd name="connsiteX9" fmla="*/ 39085 w 48749"/>
              <a:gd name="connsiteY9" fmla="*/ 18504 h 70996"/>
              <a:gd name="connsiteX10" fmla="*/ 21769 w 48749"/>
              <a:gd name="connsiteY10" fmla="*/ 28596 h 70996"/>
              <a:gd name="connsiteX11" fmla="*/ 1880 w 48749"/>
              <a:gd name="connsiteY11" fmla="*/ 38442 h 70996"/>
              <a:gd name="connsiteX12" fmla="*/ 198 w 48749"/>
              <a:gd name="connsiteY12" fmla="*/ 39431 h 70996"/>
              <a:gd name="connsiteX13" fmla="*/ 0 w 48749"/>
              <a:gd name="connsiteY13" fmla="*/ 39481 h 70996"/>
              <a:gd name="connsiteX14" fmla="*/ 148 w 48749"/>
              <a:gd name="connsiteY14" fmla="*/ 41658 h 70996"/>
              <a:gd name="connsiteX15" fmla="*/ 1633 w 48749"/>
              <a:gd name="connsiteY15" fmla="*/ 66692 h 70996"/>
              <a:gd name="connsiteX16" fmla="*/ 1929 w 48749"/>
              <a:gd name="connsiteY16" fmla="*/ 70996 h 70996"/>
              <a:gd name="connsiteX17" fmla="*/ 9450 w 48749"/>
              <a:gd name="connsiteY17" fmla="*/ 69661 h 70996"/>
              <a:gd name="connsiteX18" fmla="*/ 9549 w 48749"/>
              <a:gd name="connsiteY18" fmla="*/ 68671 h 70996"/>
              <a:gd name="connsiteX19" fmla="*/ 9895 w 48749"/>
              <a:gd name="connsiteY19" fmla="*/ 65752 h 70996"/>
              <a:gd name="connsiteX20" fmla="*/ 11874 w 48749"/>
              <a:gd name="connsiteY20" fmla="*/ 58083 h 70996"/>
              <a:gd name="connsiteX21" fmla="*/ 16030 w 48749"/>
              <a:gd name="connsiteY21" fmla="*/ 47941 h 70996"/>
              <a:gd name="connsiteX22" fmla="*/ 28695 w 48749"/>
              <a:gd name="connsiteY22" fmla="*/ 47793 h 70996"/>
              <a:gd name="connsiteX23" fmla="*/ 30081 w 48749"/>
              <a:gd name="connsiteY23" fmla="*/ 53730 h 70996"/>
              <a:gd name="connsiteX24" fmla="*/ 30031 w 48749"/>
              <a:gd name="connsiteY24" fmla="*/ 55313 h 70996"/>
              <a:gd name="connsiteX25" fmla="*/ 29091 w 48749"/>
              <a:gd name="connsiteY25" fmla="*/ 60260 h 7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749" h="70996">
                <a:moveTo>
                  <a:pt x="29141" y="60310"/>
                </a:moveTo>
                <a:cubicBezTo>
                  <a:pt x="28596" y="63179"/>
                  <a:pt x="28102" y="66197"/>
                  <a:pt x="28596" y="66593"/>
                </a:cubicBezTo>
                <a:cubicBezTo>
                  <a:pt x="30674" y="68127"/>
                  <a:pt x="35177" y="62239"/>
                  <a:pt x="36018" y="61002"/>
                </a:cubicBezTo>
                <a:cubicBezTo>
                  <a:pt x="40174" y="55065"/>
                  <a:pt x="41905" y="47842"/>
                  <a:pt x="44379" y="41163"/>
                </a:cubicBezTo>
                <a:cubicBezTo>
                  <a:pt x="45913" y="36958"/>
                  <a:pt x="47199" y="32752"/>
                  <a:pt x="47991" y="28399"/>
                </a:cubicBezTo>
                <a:cubicBezTo>
                  <a:pt x="48485" y="24985"/>
                  <a:pt x="48832" y="21175"/>
                  <a:pt x="48733" y="17761"/>
                </a:cubicBezTo>
                <a:cubicBezTo>
                  <a:pt x="48733" y="17217"/>
                  <a:pt x="48683" y="16574"/>
                  <a:pt x="48634" y="16079"/>
                </a:cubicBezTo>
                <a:cubicBezTo>
                  <a:pt x="48287" y="13507"/>
                  <a:pt x="48931" y="10884"/>
                  <a:pt x="48634" y="8213"/>
                </a:cubicBezTo>
                <a:cubicBezTo>
                  <a:pt x="48337" y="5393"/>
                  <a:pt x="47545" y="2573"/>
                  <a:pt x="46308" y="0"/>
                </a:cubicBezTo>
                <a:cubicBezTo>
                  <a:pt x="46605" y="6778"/>
                  <a:pt x="43686" y="13507"/>
                  <a:pt x="39085" y="18504"/>
                </a:cubicBezTo>
                <a:cubicBezTo>
                  <a:pt x="34336" y="23649"/>
                  <a:pt x="28300" y="26518"/>
                  <a:pt x="21769" y="28596"/>
                </a:cubicBezTo>
                <a:cubicBezTo>
                  <a:pt x="15040" y="30674"/>
                  <a:pt x="8114" y="35078"/>
                  <a:pt x="1880" y="38442"/>
                </a:cubicBezTo>
                <a:cubicBezTo>
                  <a:pt x="1336" y="38739"/>
                  <a:pt x="643" y="39036"/>
                  <a:pt x="198" y="39431"/>
                </a:cubicBezTo>
                <a:cubicBezTo>
                  <a:pt x="198" y="39431"/>
                  <a:pt x="133" y="39448"/>
                  <a:pt x="0" y="39481"/>
                </a:cubicBezTo>
                <a:cubicBezTo>
                  <a:pt x="99" y="40223"/>
                  <a:pt x="148" y="40916"/>
                  <a:pt x="148" y="41658"/>
                </a:cubicBezTo>
                <a:cubicBezTo>
                  <a:pt x="148" y="50118"/>
                  <a:pt x="1088" y="58331"/>
                  <a:pt x="1633" y="66692"/>
                </a:cubicBezTo>
                <a:cubicBezTo>
                  <a:pt x="1781" y="68127"/>
                  <a:pt x="1880" y="69562"/>
                  <a:pt x="1929" y="70996"/>
                </a:cubicBezTo>
                <a:cubicBezTo>
                  <a:pt x="4453" y="70601"/>
                  <a:pt x="6926" y="70106"/>
                  <a:pt x="9450" y="69661"/>
                </a:cubicBezTo>
                <a:lnTo>
                  <a:pt x="9549" y="68671"/>
                </a:lnTo>
                <a:cubicBezTo>
                  <a:pt x="9648" y="67682"/>
                  <a:pt x="9747" y="66742"/>
                  <a:pt x="9895" y="65752"/>
                </a:cubicBezTo>
                <a:cubicBezTo>
                  <a:pt x="10340" y="63130"/>
                  <a:pt x="10983" y="60607"/>
                  <a:pt x="11874" y="58083"/>
                </a:cubicBezTo>
                <a:cubicBezTo>
                  <a:pt x="12962" y="54868"/>
                  <a:pt x="14100" y="50712"/>
                  <a:pt x="16030" y="47941"/>
                </a:cubicBezTo>
                <a:cubicBezTo>
                  <a:pt x="19097" y="43587"/>
                  <a:pt x="25776" y="42895"/>
                  <a:pt x="28695" y="47793"/>
                </a:cubicBezTo>
                <a:cubicBezTo>
                  <a:pt x="29536" y="49277"/>
                  <a:pt x="30031" y="51503"/>
                  <a:pt x="30081" y="53730"/>
                </a:cubicBezTo>
                <a:cubicBezTo>
                  <a:pt x="30031" y="54274"/>
                  <a:pt x="30081" y="54818"/>
                  <a:pt x="30031" y="55313"/>
                </a:cubicBezTo>
                <a:cubicBezTo>
                  <a:pt x="29982" y="56005"/>
                  <a:pt x="29536" y="58083"/>
                  <a:pt x="29091" y="6026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3" name="צורה חופשית: צורה 682">
            <a:extLst>
              <a:ext uri="{FF2B5EF4-FFF2-40B4-BE49-F238E27FC236}">
                <a16:creationId xmlns:a16="http://schemas.microsoft.com/office/drawing/2014/main" id="{30920646-8A69-CCF4-FE18-A2D37DFE2655}"/>
              </a:ext>
            </a:extLst>
          </p:cNvPr>
          <p:cNvSpPr/>
          <p:nvPr/>
        </p:nvSpPr>
        <p:spPr>
          <a:xfrm>
            <a:off x="4862768" y="749480"/>
            <a:ext cx="62605" cy="138764"/>
          </a:xfrm>
          <a:custGeom>
            <a:avLst/>
            <a:gdLst>
              <a:gd name="connsiteX0" fmla="*/ 12058 w 69023"/>
              <a:gd name="connsiteY0" fmla="*/ 115046 h 152990"/>
              <a:gd name="connsiteX1" fmla="*/ 17204 w 69023"/>
              <a:gd name="connsiteY1" fmla="*/ 108763 h 152990"/>
              <a:gd name="connsiteX2" fmla="*/ 18193 w 69023"/>
              <a:gd name="connsiteY2" fmla="*/ 107180 h 152990"/>
              <a:gd name="connsiteX3" fmla="*/ 26901 w 69023"/>
              <a:gd name="connsiteY3" fmla="*/ 96642 h 152990"/>
              <a:gd name="connsiteX4" fmla="*/ 30463 w 69023"/>
              <a:gd name="connsiteY4" fmla="*/ 83828 h 152990"/>
              <a:gd name="connsiteX5" fmla="*/ 31650 w 69023"/>
              <a:gd name="connsiteY5" fmla="*/ 10308 h 152990"/>
              <a:gd name="connsiteX6" fmla="*/ 69004 w 69023"/>
              <a:gd name="connsiteY6" fmla="*/ 5311 h 152990"/>
              <a:gd name="connsiteX7" fmla="*/ 59653 w 69023"/>
              <a:gd name="connsiteY7" fmla="*/ 59931 h 152990"/>
              <a:gd name="connsiteX8" fmla="*/ 47235 w 69023"/>
              <a:gd name="connsiteY8" fmla="*/ 110247 h 152990"/>
              <a:gd name="connsiteX9" fmla="*/ 45998 w 69023"/>
              <a:gd name="connsiteY9" fmla="*/ 122121 h 152990"/>
              <a:gd name="connsiteX10" fmla="*/ 42386 w 69023"/>
              <a:gd name="connsiteY10" fmla="*/ 130037 h 152990"/>
              <a:gd name="connsiteX11" fmla="*/ 36647 w 69023"/>
              <a:gd name="connsiteY11" fmla="*/ 143890 h 152990"/>
              <a:gd name="connsiteX12" fmla="*/ 25713 w 69023"/>
              <a:gd name="connsiteY12" fmla="*/ 151955 h 152990"/>
              <a:gd name="connsiteX13" fmla="*/ 16907 w 69023"/>
              <a:gd name="connsiteY13" fmla="*/ 149085 h 152990"/>
              <a:gd name="connsiteX14" fmla="*/ 13443 w 69023"/>
              <a:gd name="connsiteY14" fmla="*/ 148689 h 152990"/>
              <a:gd name="connsiteX15" fmla="*/ 11069 w 69023"/>
              <a:gd name="connsiteY15" fmla="*/ 145276 h 152990"/>
              <a:gd name="connsiteX16" fmla="*/ 15769 w 69023"/>
              <a:gd name="connsiteY16" fmla="*/ 124595 h 152990"/>
              <a:gd name="connsiteX17" fmla="*/ 14928 w 69023"/>
              <a:gd name="connsiteY17" fmla="*/ 121676 h 152990"/>
              <a:gd name="connsiteX18" fmla="*/ 629 w 69023"/>
              <a:gd name="connsiteY18" fmla="*/ 128998 h 152990"/>
              <a:gd name="connsiteX19" fmla="*/ 12009 w 69023"/>
              <a:gd name="connsiteY19" fmla="*/ 114997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023" h="152990">
                <a:moveTo>
                  <a:pt x="12058" y="115046"/>
                </a:moveTo>
                <a:cubicBezTo>
                  <a:pt x="13245" y="113463"/>
                  <a:pt x="15175" y="111138"/>
                  <a:pt x="17204" y="108763"/>
                </a:cubicBezTo>
                <a:cubicBezTo>
                  <a:pt x="17500" y="108219"/>
                  <a:pt x="17847" y="107625"/>
                  <a:pt x="18193" y="107180"/>
                </a:cubicBezTo>
                <a:cubicBezTo>
                  <a:pt x="21063" y="103469"/>
                  <a:pt x="24674" y="100996"/>
                  <a:pt x="26901" y="96642"/>
                </a:cubicBezTo>
                <a:cubicBezTo>
                  <a:pt x="28978" y="92684"/>
                  <a:pt x="30067" y="88280"/>
                  <a:pt x="30463" y="83828"/>
                </a:cubicBezTo>
                <a:cubicBezTo>
                  <a:pt x="32145" y="65126"/>
                  <a:pt x="27494" y="30098"/>
                  <a:pt x="31650" y="10308"/>
                </a:cubicBezTo>
                <a:cubicBezTo>
                  <a:pt x="35806" y="-9482"/>
                  <a:pt x="69004" y="5311"/>
                  <a:pt x="69004" y="5311"/>
                </a:cubicBezTo>
                <a:cubicBezTo>
                  <a:pt x="69004" y="5311"/>
                  <a:pt x="69894" y="26734"/>
                  <a:pt x="59653" y="59931"/>
                </a:cubicBezTo>
                <a:cubicBezTo>
                  <a:pt x="49412" y="93129"/>
                  <a:pt x="47284" y="96592"/>
                  <a:pt x="47235" y="110247"/>
                </a:cubicBezTo>
                <a:cubicBezTo>
                  <a:pt x="47235" y="114799"/>
                  <a:pt x="48026" y="117866"/>
                  <a:pt x="45998" y="122121"/>
                </a:cubicBezTo>
                <a:cubicBezTo>
                  <a:pt x="45008" y="124199"/>
                  <a:pt x="44019" y="127662"/>
                  <a:pt x="42386" y="130037"/>
                </a:cubicBezTo>
                <a:cubicBezTo>
                  <a:pt x="40457" y="136617"/>
                  <a:pt x="38131" y="140279"/>
                  <a:pt x="36647" y="143890"/>
                </a:cubicBezTo>
                <a:cubicBezTo>
                  <a:pt x="34668" y="148640"/>
                  <a:pt x="36746" y="148491"/>
                  <a:pt x="25713" y="151955"/>
                </a:cubicBezTo>
                <a:cubicBezTo>
                  <a:pt x="14730" y="155418"/>
                  <a:pt x="16907" y="149085"/>
                  <a:pt x="16907" y="149085"/>
                </a:cubicBezTo>
                <a:lnTo>
                  <a:pt x="13443" y="148689"/>
                </a:lnTo>
                <a:cubicBezTo>
                  <a:pt x="9980" y="148293"/>
                  <a:pt x="11069" y="145276"/>
                  <a:pt x="11069" y="145276"/>
                </a:cubicBezTo>
                <a:lnTo>
                  <a:pt x="15769" y="124595"/>
                </a:lnTo>
                <a:cubicBezTo>
                  <a:pt x="15373" y="123704"/>
                  <a:pt x="15076" y="122715"/>
                  <a:pt x="14928" y="121676"/>
                </a:cubicBezTo>
                <a:cubicBezTo>
                  <a:pt x="11266" y="124694"/>
                  <a:pt x="3252" y="130829"/>
                  <a:pt x="629" y="128998"/>
                </a:cubicBezTo>
                <a:cubicBezTo>
                  <a:pt x="-2784" y="126574"/>
                  <a:pt x="8644" y="119450"/>
                  <a:pt x="12009" y="11499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4" name="צורה חופשית: צורה 683">
            <a:extLst>
              <a:ext uri="{FF2B5EF4-FFF2-40B4-BE49-F238E27FC236}">
                <a16:creationId xmlns:a16="http://schemas.microsoft.com/office/drawing/2014/main" id="{56A6DE67-A184-FD02-AEF5-B690F499D8AA}"/>
              </a:ext>
            </a:extLst>
          </p:cNvPr>
          <p:cNvSpPr/>
          <p:nvPr/>
        </p:nvSpPr>
        <p:spPr>
          <a:xfrm>
            <a:off x="4901733" y="750483"/>
            <a:ext cx="23666" cy="107653"/>
          </a:xfrm>
          <a:custGeom>
            <a:avLst/>
            <a:gdLst>
              <a:gd name="connsiteX0" fmla="*/ 26043 w 26092"/>
              <a:gd name="connsiteY0" fmla="*/ 4255 h 118690"/>
              <a:gd name="connsiteX1" fmla="*/ 16692 w 26092"/>
              <a:gd name="connsiteY1" fmla="*/ 58875 h 118690"/>
              <a:gd name="connsiteX2" fmla="*/ 4274 w 26092"/>
              <a:gd name="connsiteY2" fmla="*/ 109191 h 118690"/>
              <a:gd name="connsiteX3" fmla="*/ 3878 w 26092"/>
              <a:gd name="connsiteY3" fmla="*/ 118690 h 118690"/>
              <a:gd name="connsiteX4" fmla="*/ 68 w 26092"/>
              <a:gd name="connsiteY4" fmla="*/ 99098 h 118690"/>
              <a:gd name="connsiteX5" fmla="*/ 10409 w 26092"/>
              <a:gd name="connsiteY5" fmla="*/ 52839 h 118690"/>
              <a:gd name="connsiteX6" fmla="*/ 12882 w 26092"/>
              <a:gd name="connsiteY6" fmla="*/ 0 h 118690"/>
              <a:gd name="connsiteX7" fmla="*/ 26092 w 26092"/>
              <a:gd name="connsiteY7" fmla="*/ 4205 h 11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" h="118690">
                <a:moveTo>
                  <a:pt x="26043" y="4255"/>
                </a:moveTo>
                <a:cubicBezTo>
                  <a:pt x="26043" y="4255"/>
                  <a:pt x="26933" y="25677"/>
                  <a:pt x="16692" y="58875"/>
                </a:cubicBezTo>
                <a:cubicBezTo>
                  <a:pt x="6451" y="92073"/>
                  <a:pt x="4323" y="95536"/>
                  <a:pt x="4274" y="109191"/>
                </a:cubicBezTo>
                <a:cubicBezTo>
                  <a:pt x="4274" y="112803"/>
                  <a:pt x="4719" y="115573"/>
                  <a:pt x="3878" y="118690"/>
                </a:cubicBezTo>
                <a:cubicBezTo>
                  <a:pt x="1404" y="112011"/>
                  <a:pt x="-377" y="105233"/>
                  <a:pt x="68" y="99098"/>
                </a:cubicBezTo>
                <a:cubicBezTo>
                  <a:pt x="1256" y="83266"/>
                  <a:pt x="6896" y="68226"/>
                  <a:pt x="10409" y="52839"/>
                </a:cubicBezTo>
                <a:cubicBezTo>
                  <a:pt x="14367" y="35523"/>
                  <a:pt x="15356" y="17564"/>
                  <a:pt x="12882" y="0"/>
                </a:cubicBezTo>
                <a:cubicBezTo>
                  <a:pt x="20106" y="1534"/>
                  <a:pt x="26092" y="4205"/>
                  <a:pt x="26092" y="420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5" name="צורה חופשית: צורה 684">
            <a:extLst>
              <a:ext uri="{FF2B5EF4-FFF2-40B4-BE49-F238E27FC236}">
                <a16:creationId xmlns:a16="http://schemas.microsoft.com/office/drawing/2014/main" id="{949A18A3-03C4-A31C-B641-E9D8ED55A112}"/>
              </a:ext>
            </a:extLst>
          </p:cNvPr>
          <p:cNvSpPr/>
          <p:nvPr/>
        </p:nvSpPr>
        <p:spPr>
          <a:xfrm>
            <a:off x="4865974" y="595773"/>
            <a:ext cx="60796" cy="176024"/>
          </a:xfrm>
          <a:custGeom>
            <a:avLst/>
            <a:gdLst>
              <a:gd name="connsiteX0" fmla="*/ 3822 w 67029"/>
              <a:gd name="connsiteY0" fmla="*/ 59698 h 194071"/>
              <a:gd name="connsiteX1" fmla="*/ 26779 w 67029"/>
              <a:gd name="connsiteY1" fmla="*/ 152166 h 194071"/>
              <a:gd name="connsiteX2" fmla="*/ 28164 w 67029"/>
              <a:gd name="connsiteY2" fmla="*/ 188778 h 194071"/>
              <a:gd name="connsiteX3" fmla="*/ 53495 w 67029"/>
              <a:gd name="connsiteY3" fmla="*/ 191746 h 194071"/>
              <a:gd name="connsiteX4" fmla="*/ 64132 w 67029"/>
              <a:gd name="connsiteY4" fmla="*/ 194071 h 194071"/>
              <a:gd name="connsiteX5" fmla="*/ 65072 w 67029"/>
              <a:gd name="connsiteY5" fmla="*/ 137423 h 194071"/>
              <a:gd name="connsiteX6" fmla="*/ 55276 w 67029"/>
              <a:gd name="connsiteY6" fmla="*/ 56729 h 194071"/>
              <a:gd name="connsiteX7" fmla="*/ 54979 w 67029"/>
              <a:gd name="connsiteY7" fmla="*/ 44806 h 194071"/>
              <a:gd name="connsiteX8" fmla="*/ 54831 w 67029"/>
              <a:gd name="connsiteY8" fmla="*/ 42728 h 194071"/>
              <a:gd name="connsiteX9" fmla="*/ 54089 w 67029"/>
              <a:gd name="connsiteY9" fmla="*/ 36098 h 194071"/>
              <a:gd name="connsiteX10" fmla="*/ 52308 w 67029"/>
              <a:gd name="connsiteY10" fmla="*/ 27044 h 194071"/>
              <a:gd name="connsiteX11" fmla="*/ 52308 w 67029"/>
              <a:gd name="connsiteY11" fmla="*/ 26896 h 194071"/>
              <a:gd name="connsiteX12" fmla="*/ 50774 w 67029"/>
              <a:gd name="connsiteY12" fmla="*/ 21701 h 194071"/>
              <a:gd name="connsiteX13" fmla="*/ 46371 w 67029"/>
              <a:gd name="connsiteY13" fmla="*/ 12152 h 194071"/>
              <a:gd name="connsiteX14" fmla="*/ 22573 w 67029"/>
              <a:gd name="connsiteY14" fmla="*/ 130 h 194071"/>
              <a:gd name="connsiteX15" fmla="*/ 22425 w 67029"/>
              <a:gd name="connsiteY15" fmla="*/ 130 h 194071"/>
              <a:gd name="connsiteX16" fmla="*/ 14558 w 67029"/>
              <a:gd name="connsiteY16" fmla="*/ 3198 h 194071"/>
              <a:gd name="connsiteX17" fmla="*/ 3278 w 67029"/>
              <a:gd name="connsiteY17" fmla="*/ 17446 h 194071"/>
              <a:gd name="connsiteX18" fmla="*/ 3822 w 67029"/>
              <a:gd name="connsiteY18" fmla="*/ 59747 h 19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029" h="194071">
                <a:moveTo>
                  <a:pt x="3822" y="59698"/>
                </a:moveTo>
                <a:cubicBezTo>
                  <a:pt x="8720" y="80279"/>
                  <a:pt x="23216" y="146229"/>
                  <a:pt x="26779" y="152166"/>
                </a:cubicBezTo>
                <a:cubicBezTo>
                  <a:pt x="30341" y="158103"/>
                  <a:pt x="28164" y="188778"/>
                  <a:pt x="28164" y="188778"/>
                </a:cubicBezTo>
                <a:cubicBezTo>
                  <a:pt x="28164" y="188778"/>
                  <a:pt x="41621" y="194220"/>
                  <a:pt x="53495" y="191746"/>
                </a:cubicBezTo>
                <a:cubicBezTo>
                  <a:pt x="65369" y="189173"/>
                  <a:pt x="64132" y="194071"/>
                  <a:pt x="64132" y="194071"/>
                </a:cubicBezTo>
                <a:cubicBezTo>
                  <a:pt x="64132" y="194071"/>
                  <a:pt x="69970" y="166415"/>
                  <a:pt x="65072" y="137423"/>
                </a:cubicBezTo>
                <a:cubicBezTo>
                  <a:pt x="60125" y="108480"/>
                  <a:pt x="54979" y="76420"/>
                  <a:pt x="55276" y="56729"/>
                </a:cubicBezTo>
                <a:cubicBezTo>
                  <a:pt x="55375" y="53464"/>
                  <a:pt x="55276" y="49358"/>
                  <a:pt x="54979" y="44806"/>
                </a:cubicBezTo>
                <a:cubicBezTo>
                  <a:pt x="54880" y="44064"/>
                  <a:pt x="54880" y="43371"/>
                  <a:pt x="54831" y="42728"/>
                </a:cubicBezTo>
                <a:cubicBezTo>
                  <a:pt x="54682" y="40551"/>
                  <a:pt x="54435" y="38325"/>
                  <a:pt x="54089" y="36098"/>
                </a:cubicBezTo>
                <a:cubicBezTo>
                  <a:pt x="53594" y="33031"/>
                  <a:pt x="53050" y="30013"/>
                  <a:pt x="52308" y="27044"/>
                </a:cubicBezTo>
                <a:lnTo>
                  <a:pt x="52308" y="26896"/>
                </a:lnTo>
                <a:cubicBezTo>
                  <a:pt x="51813" y="25115"/>
                  <a:pt x="51368" y="23383"/>
                  <a:pt x="50774" y="21701"/>
                </a:cubicBezTo>
                <a:cubicBezTo>
                  <a:pt x="49636" y="18238"/>
                  <a:pt x="48300" y="15071"/>
                  <a:pt x="46371" y="12152"/>
                </a:cubicBezTo>
                <a:cubicBezTo>
                  <a:pt x="41423" y="4385"/>
                  <a:pt x="33952" y="-909"/>
                  <a:pt x="22573" y="130"/>
                </a:cubicBezTo>
                <a:cubicBezTo>
                  <a:pt x="22573" y="130"/>
                  <a:pt x="22474" y="31"/>
                  <a:pt x="22425" y="130"/>
                </a:cubicBezTo>
                <a:cubicBezTo>
                  <a:pt x="19605" y="674"/>
                  <a:pt x="16982" y="1713"/>
                  <a:pt x="14558" y="3198"/>
                </a:cubicBezTo>
                <a:cubicBezTo>
                  <a:pt x="9363" y="6314"/>
                  <a:pt x="5900" y="11658"/>
                  <a:pt x="3278" y="17446"/>
                </a:cubicBezTo>
                <a:cubicBezTo>
                  <a:pt x="-2708" y="30557"/>
                  <a:pt x="755" y="46537"/>
                  <a:pt x="3822" y="597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6" name="צורה חופשית: צורה 685">
            <a:extLst>
              <a:ext uri="{FF2B5EF4-FFF2-40B4-BE49-F238E27FC236}">
                <a16:creationId xmlns:a16="http://schemas.microsoft.com/office/drawing/2014/main" id="{B2F011A8-EE52-9F91-87D6-91CAEDDE7CAE}"/>
              </a:ext>
            </a:extLst>
          </p:cNvPr>
          <p:cNvSpPr/>
          <p:nvPr/>
        </p:nvSpPr>
        <p:spPr>
          <a:xfrm>
            <a:off x="4914450" y="770362"/>
            <a:ext cx="206" cy="1436"/>
          </a:xfrm>
          <a:custGeom>
            <a:avLst/>
            <a:gdLst>
              <a:gd name="connsiteX0" fmla="*/ 0 w 227"/>
              <a:gd name="connsiteY0" fmla="*/ 0 h 1583"/>
              <a:gd name="connsiteX1" fmla="*/ 99 w 227"/>
              <a:gd name="connsiteY1" fmla="*/ 1583 h 1583"/>
              <a:gd name="connsiteX2" fmla="*/ 0 w 227"/>
              <a:gd name="connsiteY2" fmla="*/ 0 h 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" h="1583">
                <a:moveTo>
                  <a:pt x="0" y="0"/>
                </a:moveTo>
                <a:cubicBezTo>
                  <a:pt x="99" y="940"/>
                  <a:pt x="99" y="1534"/>
                  <a:pt x="99" y="1583"/>
                </a:cubicBezTo>
                <a:cubicBezTo>
                  <a:pt x="396" y="1484"/>
                  <a:pt x="99" y="643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7" name="צורה חופשית: צורה 686">
            <a:extLst>
              <a:ext uri="{FF2B5EF4-FFF2-40B4-BE49-F238E27FC236}">
                <a16:creationId xmlns:a16="http://schemas.microsoft.com/office/drawing/2014/main" id="{F3D29E19-DF59-588F-97E8-3F7DB007FAB3}"/>
              </a:ext>
            </a:extLst>
          </p:cNvPr>
          <p:cNvSpPr/>
          <p:nvPr/>
        </p:nvSpPr>
        <p:spPr>
          <a:xfrm>
            <a:off x="4879089" y="595819"/>
            <a:ext cx="47592" cy="176024"/>
          </a:xfrm>
          <a:custGeom>
            <a:avLst/>
            <a:gdLst>
              <a:gd name="connsiteX0" fmla="*/ 99 w 52471"/>
              <a:gd name="connsiteY0" fmla="*/ 3099 h 194071"/>
              <a:gd name="connsiteX1" fmla="*/ 4008 w 52471"/>
              <a:gd name="connsiteY1" fmla="*/ 5325 h 194071"/>
              <a:gd name="connsiteX2" fmla="*/ 23154 w 52471"/>
              <a:gd name="connsiteY2" fmla="*/ 68801 h 194071"/>
              <a:gd name="connsiteX3" fmla="*/ 29339 w 52471"/>
              <a:gd name="connsiteY3" fmla="*/ 116742 h 194071"/>
              <a:gd name="connsiteX4" fmla="*/ 38937 w 52471"/>
              <a:gd name="connsiteY4" fmla="*/ 191746 h 194071"/>
              <a:gd name="connsiteX5" fmla="*/ 49574 w 52471"/>
              <a:gd name="connsiteY5" fmla="*/ 194071 h 194071"/>
              <a:gd name="connsiteX6" fmla="*/ 50514 w 52471"/>
              <a:gd name="connsiteY6" fmla="*/ 137423 h 194071"/>
              <a:gd name="connsiteX7" fmla="*/ 40718 w 52471"/>
              <a:gd name="connsiteY7" fmla="*/ 56729 h 194071"/>
              <a:gd name="connsiteX8" fmla="*/ 40421 w 52471"/>
              <a:gd name="connsiteY8" fmla="*/ 44806 h 194071"/>
              <a:gd name="connsiteX9" fmla="*/ 40273 w 52471"/>
              <a:gd name="connsiteY9" fmla="*/ 42728 h 194071"/>
              <a:gd name="connsiteX10" fmla="*/ 39531 w 52471"/>
              <a:gd name="connsiteY10" fmla="*/ 36098 h 194071"/>
              <a:gd name="connsiteX11" fmla="*/ 37749 w 52471"/>
              <a:gd name="connsiteY11" fmla="*/ 27044 h 194071"/>
              <a:gd name="connsiteX12" fmla="*/ 37749 w 52471"/>
              <a:gd name="connsiteY12" fmla="*/ 26896 h 194071"/>
              <a:gd name="connsiteX13" fmla="*/ 36216 w 52471"/>
              <a:gd name="connsiteY13" fmla="*/ 21701 h 194071"/>
              <a:gd name="connsiteX14" fmla="*/ 31812 w 52471"/>
              <a:gd name="connsiteY14" fmla="*/ 12152 h 194071"/>
              <a:gd name="connsiteX15" fmla="*/ 8015 w 52471"/>
              <a:gd name="connsiteY15" fmla="*/ 130 h 194071"/>
              <a:gd name="connsiteX16" fmla="*/ 7867 w 52471"/>
              <a:gd name="connsiteY16" fmla="*/ 130 h 194071"/>
              <a:gd name="connsiteX17" fmla="*/ 0 w 52471"/>
              <a:gd name="connsiteY17" fmla="*/ 3197 h 19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471" h="194071">
                <a:moveTo>
                  <a:pt x="99" y="3099"/>
                </a:moveTo>
                <a:cubicBezTo>
                  <a:pt x="1682" y="3989"/>
                  <a:pt x="3216" y="4781"/>
                  <a:pt x="4008" y="5325"/>
                </a:cubicBezTo>
                <a:cubicBezTo>
                  <a:pt x="24441" y="20068"/>
                  <a:pt x="23303" y="45894"/>
                  <a:pt x="23154" y="68801"/>
                </a:cubicBezTo>
                <a:cubicBezTo>
                  <a:pt x="23055" y="84979"/>
                  <a:pt x="24985" y="101108"/>
                  <a:pt x="29339" y="116742"/>
                </a:cubicBezTo>
                <a:cubicBezTo>
                  <a:pt x="35127" y="137423"/>
                  <a:pt x="38294" y="181257"/>
                  <a:pt x="38937" y="191746"/>
                </a:cubicBezTo>
                <a:cubicBezTo>
                  <a:pt x="50811" y="189173"/>
                  <a:pt x="49574" y="194071"/>
                  <a:pt x="49574" y="194071"/>
                </a:cubicBezTo>
                <a:cubicBezTo>
                  <a:pt x="49574" y="194071"/>
                  <a:pt x="55412" y="166415"/>
                  <a:pt x="50514" y="137423"/>
                </a:cubicBezTo>
                <a:cubicBezTo>
                  <a:pt x="45566" y="108480"/>
                  <a:pt x="40421" y="76420"/>
                  <a:pt x="40718" y="56729"/>
                </a:cubicBezTo>
                <a:cubicBezTo>
                  <a:pt x="40817" y="53464"/>
                  <a:pt x="40718" y="49358"/>
                  <a:pt x="40421" y="44806"/>
                </a:cubicBezTo>
                <a:cubicBezTo>
                  <a:pt x="40322" y="44064"/>
                  <a:pt x="40322" y="43371"/>
                  <a:pt x="40273" y="42728"/>
                </a:cubicBezTo>
                <a:cubicBezTo>
                  <a:pt x="40124" y="40551"/>
                  <a:pt x="39877" y="38325"/>
                  <a:pt x="39531" y="36098"/>
                </a:cubicBezTo>
                <a:cubicBezTo>
                  <a:pt x="39036" y="33031"/>
                  <a:pt x="38492" y="30013"/>
                  <a:pt x="37749" y="27044"/>
                </a:cubicBezTo>
                <a:lnTo>
                  <a:pt x="37749" y="26896"/>
                </a:lnTo>
                <a:cubicBezTo>
                  <a:pt x="37255" y="25115"/>
                  <a:pt x="36809" y="23383"/>
                  <a:pt x="36216" y="21701"/>
                </a:cubicBezTo>
                <a:cubicBezTo>
                  <a:pt x="35028" y="18337"/>
                  <a:pt x="33593" y="15071"/>
                  <a:pt x="31812" y="12152"/>
                </a:cubicBezTo>
                <a:cubicBezTo>
                  <a:pt x="26865" y="4385"/>
                  <a:pt x="19394" y="-909"/>
                  <a:pt x="8015" y="130"/>
                </a:cubicBezTo>
                <a:cubicBezTo>
                  <a:pt x="8015" y="130"/>
                  <a:pt x="7916" y="31"/>
                  <a:pt x="7867" y="130"/>
                </a:cubicBezTo>
                <a:cubicBezTo>
                  <a:pt x="5047" y="674"/>
                  <a:pt x="2424" y="1713"/>
                  <a:pt x="0" y="319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8" name="צורה חופשית: צורה 687">
            <a:extLst>
              <a:ext uri="{FF2B5EF4-FFF2-40B4-BE49-F238E27FC236}">
                <a16:creationId xmlns:a16="http://schemas.microsoft.com/office/drawing/2014/main" id="{DA773C63-E8E5-043A-ED1D-AA9168FA36F6}"/>
              </a:ext>
            </a:extLst>
          </p:cNvPr>
          <p:cNvSpPr/>
          <p:nvPr/>
        </p:nvSpPr>
        <p:spPr>
          <a:xfrm>
            <a:off x="4808772" y="557524"/>
            <a:ext cx="60714" cy="51336"/>
          </a:xfrm>
          <a:custGeom>
            <a:avLst/>
            <a:gdLst>
              <a:gd name="connsiteX0" fmla="*/ 52295 w 66939"/>
              <a:gd name="connsiteY0" fmla="*/ 0 h 56599"/>
              <a:gd name="connsiteX1" fmla="*/ 58677 w 66939"/>
              <a:gd name="connsiteY1" fmla="*/ 5244 h 56599"/>
              <a:gd name="connsiteX2" fmla="*/ 66939 w 66939"/>
              <a:gd name="connsiteY2" fmla="*/ 15980 h 56599"/>
              <a:gd name="connsiteX3" fmla="*/ 19394 w 66939"/>
              <a:gd name="connsiteY3" fmla="*/ 54323 h 56599"/>
              <a:gd name="connsiteX4" fmla="*/ 4799 w 66939"/>
              <a:gd name="connsiteY4" fmla="*/ 56599 h 56599"/>
              <a:gd name="connsiteX5" fmla="*/ 0 w 66939"/>
              <a:gd name="connsiteY5" fmla="*/ 33445 h 56599"/>
              <a:gd name="connsiteX6" fmla="*/ 52344 w 66939"/>
              <a:gd name="connsiteY6" fmla="*/ 0 h 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39" h="56599">
                <a:moveTo>
                  <a:pt x="52295" y="0"/>
                </a:moveTo>
                <a:cubicBezTo>
                  <a:pt x="52295" y="0"/>
                  <a:pt x="54670" y="792"/>
                  <a:pt x="58677" y="5244"/>
                </a:cubicBezTo>
                <a:cubicBezTo>
                  <a:pt x="62734" y="9747"/>
                  <a:pt x="66939" y="15980"/>
                  <a:pt x="66939" y="15980"/>
                </a:cubicBezTo>
                <a:cubicBezTo>
                  <a:pt x="66939" y="15980"/>
                  <a:pt x="57292" y="45319"/>
                  <a:pt x="19394" y="54323"/>
                </a:cubicBezTo>
                <a:lnTo>
                  <a:pt x="4799" y="56599"/>
                </a:lnTo>
                <a:lnTo>
                  <a:pt x="0" y="33445"/>
                </a:lnTo>
                <a:cubicBezTo>
                  <a:pt x="0" y="33445"/>
                  <a:pt x="57440" y="26815"/>
                  <a:pt x="52344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89" name="צורה חופשית: צורה 688">
            <a:extLst>
              <a:ext uri="{FF2B5EF4-FFF2-40B4-BE49-F238E27FC236}">
                <a16:creationId xmlns:a16="http://schemas.microsoft.com/office/drawing/2014/main" id="{AA0F8697-F19D-22B9-42CE-EA5605D6680C}"/>
              </a:ext>
            </a:extLst>
          </p:cNvPr>
          <p:cNvSpPr/>
          <p:nvPr/>
        </p:nvSpPr>
        <p:spPr>
          <a:xfrm>
            <a:off x="4861121" y="589948"/>
            <a:ext cx="68079" cy="243462"/>
          </a:xfrm>
          <a:custGeom>
            <a:avLst/>
            <a:gdLst>
              <a:gd name="connsiteX0" fmla="*/ 17682 w 75059"/>
              <a:gd name="connsiteY0" fmla="*/ 1704 h 268423"/>
              <a:gd name="connsiteX1" fmla="*/ 58796 w 75059"/>
              <a:gd name="connsiteY1" fmla="*/ 31488 h 268423"/>
              <a:gd name="connsiteX2" fmla="*/ 68097 w 75059"/>
              <a:gd name="connsiteY2" fmla="*/ 119207 h 268423"/>
              <a:gd name="connsiteX3" fmla="*/ 75024 w 75059"/>
              <a:gd name="connsiteY3" fmla="*/ 166752 h 268423"/>
              <a:gd name="connsiteX4" fmla="*/ 64189 w 75059"/>
              <a:gd name="connsiteY4" fmla="*/ 231663 h 268423"/>
              <a:gd name="connsiteX5" fmla="*/ 53057 w 75059"/>
              <a:gd name="connsiteY5" fmla="*/ 268423 h 268423"/>
              <a:gd name="connsiteX6" fmla="*/ 40540 w 75059"/>
              <a:gd name="connsiteY6" fmla="*/ 258429 h 268423"/>
              <a:gd name="connsiteX7" fmla="*/ 29754 w 75059"/>
              <a:gd name="connsiteY7" fmla="*/ 261695 h 268423"/>
              <a:gd name="connsiteX8" fmla="*/ 30496 w 75059"/>
              <a:gd name="connsiteY8" fmla="*/ 162300 h 268423"/>
              <a:gd name="connsiteX9" fmla="*/ 218 w 75059"/>
              <a:gd name="connsiteY9" fmla="*/ 44005 h 268423"/>
              <a:gd name="connsiteX10" fmla="*/ 17583 w 75059"/>
              <a:gd name="connsiteY10" fmla="*/ 1704 h 2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59" h="268423">
                <a:moveTo>
                  <a:pt x="17682" y="1704"/>
                </a:moveTo>
                <a:cubicBezTo>
                  <a:pt x="17682" y="1704"/>
                  <a:pt x="52265" y="-10714"/>
                  <a:pt x="58796" y="31488"/>
                </a:cubicBezTo>
                <a:cubicBezTo>
                  <a:pt x="65327" y="73690"/>
                  <a:pt x="62259" y="87246"/>
                  <a:pt x="68097" y="119207"/>
                </a:cubicBezTo>
                <a:cubicBezTo>
                  <a:pt x="73935" y="151168"/>
                  <a:pt x="74479" y="158144"/>
                  <a:pt x="75024" y="166752"/>
                </a:cubicBezTo>
                <a:cubicBezTo>
                  <a:pt x="75568" y="175361"/>
                  <a:pt x="69878" y="210290"/>
                  <a:pt x="64189" y="231663"/>
                </a:cubicBezTo>
                <a:cubicBezTo>
                  <a:pt x="58499" y="253037"/>
                  <a:pt x="53057" y="268423"/>
                  <a:pt x="53057" y="268423"/>
                </a:cubicBezTo>
                <a:cubicBezTo>
                  <a:pt x="53057" y="268423"/>
                  <a:pt x="49989" y="258132"/>
                  <a:pt x="40540" y="258429"/>
                </a:cubicBezTo>
                <a:cubicBezTo>
                  <a:pt x="31090" y="258726"/>
                  <a:pt x="29754" y="261695"/>
                  <a:pt x="29754" y="261695"/>
                </a:cubicBezTo>
                <a:lnTo>
                  <a:pt x="30496" y="162300"/>
                </a:lnTo>
                <a:cubicBezTo>
                  <a:pt x="30496" y="162300"/>
                  <a:pt x="-2998" y="66418"/>
                  <a:pt x="218" y="44005"/>
                </a:cubicBezTo>
                <a:cubicBezTo>
                  <a:pt x="3483" y="21643"/>
                  <a:pt x="6056" y="7196"/>
                  <a:pt x="17583" y="170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0" name="צורה חופשית: צורה 689">
            <a:extLst>
              <a:ext uri="{FF2B5EF4-FFF2-40B4-BE49-F238E27FC236}">
                <a16:creationId xmlns:a16="http://schemas.microsoft.com/office/drawing/2014/main" id="{142F0FDF-FD63-4061-DD66-FBDFD1C02D82}"/>
              </a:ext>
            </a:extLst>
          </p:cNvPr>
          <p:cNvSpPr/>
          <p:nvPr/>
        </p:nvSpPr>
        <p:spPr>
          <a:xfrm>
            <a:off x="4877742" y="589950"/>
            <a:ext cx="51413" cy="243504"/>
          </a:xfrm>
          <a:custGeom>
            <a:avLst/>
            <a:gdLst>
              <a:gd name="connsiteX0" fmla="*/ 36216 w 56684"/>
              <a:gd name="connsiteY0" fmla="*/ 243831 h 268469"/>
              <a:gd name="connsiteX1" fmla="*/ 46111 w 56684"/>
              <a:gd name="connsiteY1" fmla="*/ 164276 h 268469"/>
              <a:gd name="connsiteX2" fmla="*/ 35721 w 56684"/>
              <a:gd name="connsiteY2" fmla="*/ 111684 h 268469"/>
              <a:gd name="connsiteX3" fmla="*/ 20631 w 56684"/>
              <a:gd name="connsiteY3" fmla="*/ 31535 h 268469"/>
              <a:gd name="connsiteX4" fmla="*/ 0 w 56684"/>
              <a:gd name="connsiteY4" fmla="*/ 1503 h 268469"/>
              <a:gd name="connsiteX5" fmla="*/ 40421 w 56684"/>
              <a:gd name="connsiteY5" fmla="*/ 31535 h 268469"/>
              <a:gd name="connsiteX6" fmla="*/ 49722 w 56684"/>
              <a:gd name="connsiteY6" fmla="*/ 119253 h 268469"/>
              <a:gd name="connsiteX7" fmla="*/ 56649 w 56684"/>
              <a:gd name="connsiteY7" fmla="*/ 166799 h 268469"/>
              <a:gd name="connsiteX8" fmla="*/ 45814 w 56684"/>
              <a:gd name="connsiteY8" fmla="*/ 231710 h 268469"/>
              <a:gd name="connsiteX9" fmla="*/ 34682 w 56684"/>
              <a:gd name="connsiteY9" fmla="*/ 268469 h 268469"/>
              <a:gd name="connsiteX10" fmla="*/ 30922 w 56684"/>
              <a:gd name="connsiteY10" fmla="*/ 262236 h 268469"/>
              <a:gd name="connsiteX11" fmla="*/ 36166 w 56684"/>
              <a:gd name="connsiteY11" fmla="*/ 243831 h 26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84" h="268469">
                <a:moveTo>
                  <a:pt x="36216" y="243831"/>
                </a:moveTo>
                <a:cubicBezTo>
                  <a:pt x="41905" y="222458"/>
                  <a:pt x="46655" y="172884"/>
                  <a:pt x="46111" y="164276"/>
                </a:cubicBezTo>
                <a:cubicBezTo>
                  <a:pt x="45566" y="155667"/>
                  <a:pt x="41559" y="143694"/>
                  <a:pt x="35721" y="111684"/>
                </a:cubicBezTo>
                <a:cubicBezTo>
                  <a:pt x="29883" y="79723"/>
                  <a:pt x="27162" y="73737"/>
                  <a:pt x="20631" y="31535"/>
                </a:cubicBezTo>
                <a:cubicBezTo>
                  <a:pt x="17663" y="12190"/>
                  <a:pt x="8757" y="4373"/>
                  <a:pt x="0" y="1503"/>
                </a:cubicBezTo>
                <a:cubicBezTo>
                  <a:pt x="4651" y="69"/>
                  <a:pt x="34434" y="-7353"/>
                  <a:pt x="40421" y="31535"/>
                </a:cubicBezTo>
                <a:cubicBezTo>
                  <a:pt x="46952" y="73737"/>
                  <a:pt x="43884" y="87293"/>
                  <a:pt x="49722" y="119253"/>
                </a:cubicBezTo>
                <a:cubicBezTo>
                  <a:pt x="55560" y="151214"/>
                  <a:pt x="56104" y="158190"/>
                  <a:pt x="56649" y="166799"/>
                </a:cubicBezTo>
                <a:cubicBezTo>
                  <a:pt x="57193" y="175407"/>
                  <a:pt x="51503" y="210337"/>
                  <a:pt x="45814" y="231710"/>
                </a:cubicBezTo>
                <a:cubicBezTo>
                  <a:pt x="40124" y="253083"/>
                  <a:pt x="34682" y="268469"/>
                  <a:pt x="34682" y="268469"/>
                </a:cubicBezTo>
                <a:cubicBezTo>
                  <a:pt x="34682" y="268469"/>
                  <a:pt x="33593" y="265056"/>
                  <a:pt x="30922" y="262236"/>
                </a:cubicBezTo>
                <a:cubicBezTo>
                  <a:pt x="32505" y="256892"/>
                  <a:pt x="34336" y="250757"/>
                  <a:pt x="36166" y="24383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1" name="צורה חופשית: צורה 690">
            <a:extLst>
              <a:ext uri="{FF2B5EF4-FFF2-40B4-BE49-F238E27FC236}">
                <a16:creationId xmlns:a16="http://schemas.microsoft.com/office/drawing/2014/main" id="{A747CAA5-DC66-AC55-74EB-0372AD1E3F4D}"/>
              </a:ext>
            </a:extLst>
          </p:cNvPr>
          <p:cNvSpPr/>
          <p:nvPr/>
        </p:nvSpPr>
        <p:spPr>
          <a:xfrm>
            <a:off x="4834932" y="643117"/>
            <a:ext cx="19882" cy="20157"/>
          </a:xfrm>
          <a:custGeom>
            <a:avLst/>
            <a:gdLst>
              <a:gd name="connsiteX0" fmla="*/ 1 w 21920"/>
              <a:gd name="connsiteY0" fmla="*/ 10271 h 22224"/>
              <a:gd name="connsiteX1" fmla="*/ 10836 w 21920"/>
              <a:gd name="connsiteY1" fmla="*/ 22195 h 22224"/>
              <a:gd name="connsiteX2" fmla="*/ 21919 w 21920"/>
              <a:gd name="connsiteY2" fmla="*/ 11953 h 22224"/>
              <a:gd name="connsiteX3" fmla="*/ 11084 w 21920"/>
              <a:gd name="connsiteY3" fmla="*/ 30 h 22224"/>
              <a:gd name="connsiteX4" fmla="*/ 1 w 21920"/>
              <a:gd name="connsiteY4" fmla="*/ 10271 h 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" h="22224">
                <a:moveTo>
                  <a:pt x="1" y="10271"/>
                </a:moveTo>
                <a:cubicBezTo>
                  <a:pt x="-97" y="16406"/>
                  <a:pt x="4751" y="21749"/>
                  <a:pt x="10836" y="22195"/>
                </a:cubicBezTo>
                <a:cubicBezTo>
                  <a:pt x="16872" y="22640"/>
                  <a:pt x="21869" y="18088"/>
                  <a:pt x="21919" y="11953"/>
                </a:cubicBezTo>
                <a:cubicBezTo>
                  <a:pt x="22018" y="5819"/>
                  <a:pt x="17169" y="475"/>
                  <a:pt x="11084" y="30"/>
                </a:cubicBezTo>
                <a:cubicBezTo>
                  <a:pt x="4998" y="-415"/>
                  <a:pt x="51" y="4136"/>
                  <a:pt x="1" y="1027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2" name="צורה חופשית: צורה 691">
            <a:extLst>
              <a:ext uri="{FF2B5EF4-FFF2-40B4-BE49-F238E27FC236}">
                <a16:creationId xmlns:a16="http://schemas.microsoft.com/office/drawing/2014/main" id="{E530437F-3752-5A10-1A12-D5ADEB862C83}"/>
              </a:ext>
            </a:extLst>
          </p:cNvPr>
          <p:cNvSpPr/>
          <p:nvPr/>
        </p:nvSpPr>
        <p:spPr>
          <a:xfrm>
            <a:off x="4755281" y="621356"/>
            <a:ext cx="13688" cy="17550"/>
          </a:xfrm>
          <a:custGeom>
            <a:avLst/>
            <a:gdLst>
              <a:gd name="connsiteX0" fmla="*/ 1 w 15091"/>
              <a:gd name="connsiteY0" fmla="*/ 8982 h 19349"/>
              <a:gd name="connsiteX1" fmla="*/ 7422 w 15091"/>
              <a:gd name="connsiteY1" fmla="*/ 19322 h 19349"/>
              <a:gd name="connsiteX2" fmla="*/ 15090 w 15091"/>
              <a:gd name="connsiteY2" fmla="*/ 10367 h 19349"/>
              <a:gd name="connsiteX3" fmla="*/ 7669 w 15091"/>
              <a:gd name="connsiteY3" fmla="*/ 27 h 19349"/>
              <a:gd name="connsiteX4" fmla="*/ 1 w 15091"/>
              <a:gd name="connsiteY4" fmla="*/ 8982 h 1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1" h="19349">
                <a:moveTo>
                  <a:pt x="1" y="8982"/>
                </a:moveTo>
                <a:cubicBezTo>
                  <a:pt x="-49" y="14325"/>
                  <a:pt x="3266" y="18926"/>
                  <a:pt x="7422" y="19322"/>
                </a:cubicBezTo>
                <a:cubicBezTo>
                  <a:pt x="11578" y="19718"/>
                  <a:pt x="15041" y="15710"/>
                  <a:pt x="15090" y="10367"/>
                </a:cubicBezTo>
                <a:cubicBezTo>
                  <a:pt x="15140" y="5024"/>
                  <a:pt x="11825" y="373"/>
                  <a:pt x="7669" y="27"/>
                </a:cubicBezTo>
                <a:cubicBezTo>
                  <a:pt x="3513" y="-369"/>
                  <a:pt x="50" y="3639"/>
                  <a:pt x="1" y="898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3" name="צורה חופשית: צורה 692">
            <a:extLst>
              <a:ext uri="{FF2B5EF4-FFF2-40B4-BE49-F238E27FC236}">
                <a16:creationId xmlns:a16="http://schemas.microsoft.com/office/drawing/2014/main" id="{C998CC66-A6F0-2AA7-96F8-F1DD00801B96}"/>
              </a:ext>
            </a:extLst>
          </p:cNvPr>
          <p:cNvSpPr/>
          <p:nvPr/>
        </p:nvSpPr>
        <p:spPr>
          <a:xfrm>
            <a:off x="4757884" y="693179"/>
            <a:ext cx="81176" cy="68433"/>
          </a:xfrm>
          <a:custGeom>
            <a:avLst/>
            <a:gdLst>
              <a:gd name="connsiteX0" fmla="*/ 89500 w 89499"/>
              <a:gd name="connsiteY0" fmla="*/ 32010 h 75449"/>
              <a:gd name="connsiteX1" fmla="*/ 1088 w 89499"/>
              <a:gd name="connsiteY1" fmla="*/ 0 h 75449"/>
              <a:gd name="connsiteX2" fmla="*/ 0 w 89499"/>
              <a:gd name="connsiteY2" fmla="*/ 42944 h 75449"/>
              <a:gd name="connsiteX3" fmla="*/ 88214 w 89499"/>
              <a:gd name="connsiteY3" fmla="*/ 75449 h 75449"/>
              <a:gd name="connsiteX4" fmla="*/ 89500 w 89499"/>
              <a:gd name="connsiteY4" fmla="*/ 32010 h 7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9" h="75449">
                <a:moveTo>
                  <a:pt x="89500" y="32010"/>
                </a:moveTo>
                <a:cubicBezTo>
                  <a:pt x="43191" y="28844"/>
                  <a:pt x="11676" y="9499"/>
                  <a:pt x="1088" y="0"/>
                </a:cubicBezTo>
                <a:lnTo>
                  <a:pt x="0" y="42944"/>
                </a:lnTo>
                <a:cubicBezTo>
                  <a:pt x="10439" y="53284"/>
                  <a:pt x="43835" y="72184"/>
                  <a:pt x="88214" y="75449"/>
                </a:cubicBezTo>
                <a:lnTo>
                  <a:pt x="89500" y="3201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4" name="צורה חופשית: צורה 693">
            <a:extLst>
              <a:ext uri="{FF2B5EF4-FFF2-40B4-BE49-F238E27FC236}">
                <a16:creationId xmlns:a16="http://schemas.microsoft.com/office/drawing/2014/main" id="{C87A762A-7F35-9883-E0F7-C71BDD619C26}"/>
              </a:ext>
            </a:extLst>
          </p:cNvPr>
          <p:cNvSpPr/>
          <p:nvPr/>
        </p:nvSpPr>
        <p:spPr>
          <a:xfrm>
            <a:off x="4886000" y="812275"/>
            <a:ext cx="31456" cy="29817"/>
          </a:xfrm>
          <a:custGeom>
            <a:avLst/>
            <a:gdLst>
              <a:gd name="connsiteX0" fmla="*/ 29438 w 34681"/>
              <a:gd name="connsiteY0" fmla="*/ 31466 h 32874"/>
              <a:gd name="connsiteX1" fmla="*/ 34682 w 34681"/>
              <a:gd name="connsiteY1" fmla="*/ 13111 h 32874"/>
              <a:gd name="connsiteX2" fmla="*/ 14892 w 34681"/>
              <a:gd name="connsiteY2" fmla="*/ 11478 h 32874"/>
              <a:gd name="connsiteX3" fmla="*/ 0 w 34681"/>
              <a:gd name="connsiteY3" fmla="*/ 0 h 32874"/>
              <a:gd name="connsiteX4" fmla="*/ 0 w 34681"/>
              <a:gd name="connsiteY4" fmla="*/ 21274 h 32874"/>
              <a:gd name="connsiteX5" fmla="*/ 29438 w 34681"/>
              <a:gd name="connsiteY5" fmla="*/ 31515 h 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1" h="32874">
                <a:moveTo>
                  <a:pt x="29438" y="31466"/>
                </a:moveTo>
                <a:lnTo>
                  <a:pt x="34682" y="13111"/>
                </a:lnTo>
                <a:cubicBezTo>
                  <a:pt x="34682" y="13111"/>
                  <a:pt x="23303" y="15189"/>
                  <a:pt x="14892" y="11478"/>
                </a:cubicBezTo>
                <a:cubicBezTo>
                  <a:pt x="5343" y="7223"/>
                  <a:pt x="0" y="0"/>
                  <a:pt x="0" y="0"/>
                </a:cubicBezTo>
                <a:lnTo>
                  <a:pt x="0" y="21274"/>
                </a:lnTo>
                <a:cubicBezTo>
                  <a:pt x="0" y="21274"/>
                  <a:pt x="11181" y="37601"/>
                  <a:pt x="29438" y="3151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5" name="צורה חופשית: צורה 694">
            <a:extLst>
              <a:ext uri="{FF2B5EF4-FFF2-40B4-BE49-F238E27FC236}">
                <a16:creationId xmlns:a16="http://schemas.microsoft.com/office/drawing/2014/main" id="{77E47F3C-06C5-C944-E433-4D219B8CAE0D}"/>
              </a:ext>
            </a:extLst>
          </p:cNvPr>
          <p:cNvSpPr/>
          <p:nvPr/>
        </p:nvSpPr>
        <p:spPr>
          <a:xfrm>
            <a:off x="4817770" y="956276"/>
            <a:ext cx="70788" cy="168771"/>
          </a:xfrm>
          <a:custGeom>
            <a:avLst/>
            <a:gdLst>
              <a:gd name="connsiteX0" fmla="*/ 17092 w 78045"/>
              <a:gd name="connsiteY0" fmla="*/ 2177 h 186074"/>
              <a:gd name="connsiteX1" fmla="*/ 17389 w 78045"/>
              <a:gd name="connsiteY1" fmla="*/ 7372 h 186074"/>
              <a:gd name="connsiteX2" fmla="*/ 23771 w 78045"/>
              <a:gd name="connsiteY2" fmla="*/ 88016 h 186074"/>
              <a:gd name="connsiteX3" fmla="*/ 24414 w 78045"/>
              <a:gd name="connsiteY3" fmla="*/ 99395 h 186074"/>
              <a:gd name="connsiteX4" fmla="*/ 22039 w 78045"/>
              <a:gd name="connsiteY4" fmla="*/ 124132 h 186074"/>
              <a:gd name="connsiteX5" fmla="*/ 20555 w 78045"/>
              <a:gd name="connsiteY5" fmla="*/ 126853 h 186074"/>
              <a:gd name="connsiteX6" fmla="*/ 9621 w 78045"/>
              <a:gd name="connsiteY6" fmla="*/ 144269 h 186074"/>
              <a:gd name="connsiteX7" fmla="*/ 3585 w 78045"/>
              <a:gd name="connsiteY7" fmla="*/ 155450 h 186074"/>
              <a:gd name="connsiteX8" fmla="*/ 1953 w 78045"/>
              <a:gd name="connsiteY8" fmla="*/ 158814 h 186074"/>
              <a:gd name="connsiteX9" fmla="*/ 2546 w 78045"/>
              <a:gd name="connsiteY9" fmla="*/ 178357 h 186074"/>
              <a:gd name="connsiteX10" fmla="*/ 12590 w 78045"/>
              <a:gd name="connsiteY10" fmla="*/ 184591 h 186074"/>
              <a:gd name="connsiteX11" fmla="*/ 20061 w 78045"/>
              <a:gd name="connsiteY11" fmla="*/ 186075 h 186074"/>
              <a:gd name="connsiteX12" fmla="*/ 24513 w 78045"/>
              <a:gd name="connsiteY12" fmla="*/ 185580 h 186074"/>
              <a:gd name="connsiteX13" fmla="*/ 43264 w 78045"/>
              <a:gd name="connsiteY13" fmla="*/ 173310 h 186074"/>
              <a:gd name="connsiteX14" fmla="*/ 50290 w 78045"/>
              <a:gd name="connsiteY14" fmla="*/ 164998 h 186074"/>
              <a:gd name="connsiteX15" fmla="*/ 56029 w 78045"/>
              <a:gd name="connsiteY15" fmla="*/ 152432 h 186074"/>
              <a:gd name="connsiteX16" fmla="*/ 58404 w 78045"/>
              <a:gd name="connsiteY16" fmla="*/ 143526 h 186074"/>
              <a:gd name="connsiteX17" fmla="*/ 60086 w 78045"/>
              <a:gd name="connsiteY17" fmla="*/ 143724 h 186074"/>
              <a:gd name="connsiteX18" fmla="*/ 69189 w 78045"/>
              <a:gd name="connsiteY18" fmla="*/ 130564 h 186074"/>
              <a:gd name="connsiteX19" fmla="*/ 69733 w 78045"/>
              <a:gd name="connsiteY19" fmla="*/ 119036 h 186074"/>
              <a:gd name="connsiteX20" fmla="*/ 73444 w 78045"/>
              <a:gd name="connsiteY20" fmla="*/ 72876 h 186074"/>
              <a:gd name="connsiteX21" fmla="*/ 76115 w 78045"/>
              <a:gd name="connsiteY21" fmla="*/ 14694 h 186074"/>
              <a:gd name="connsiteX22" fmla="*/ 77847 w 78045"/>
              <a:gd name="connsiteY22" fmla="*/ 6679 h 186074"/>
              <a:gd name="connsiteX23" fmla="*/ 78045 w 78045"/>
              <a:gd name="connsiteY23" fmla="*/ 0 h 186074"/>
              <a:gd name="connsiteX24" fmla="*/ 69337 w 78045"/>
              <a:gd name="connsiteY24" fmla="*/ 6827 h 186074"/>
              <a:gd name="connsiteX25" fmla="*/ 55781 w 78045"/>
              <a:gd name="connsiteY25" fmla="*/ 12220 h 186074"/>
              <a:gd name="connsiteX26" fmla="*/ 40593 w 78045"/>
              <a:gd name="connsiteY26" fmla="*/ 13556 h 186074"/>
              <a:gd name="connsiteX27" fmla="*/ 35051 w 78045"/>
              <a:gd name="connsiteY27" fmla="*/ 12171 h 186074"/>
              <a:gd name="connsiteX28" fmla="*/ 28372 w 78045"/>
              <a:gd name="connsiteY28" fmla="*/ 10687 h 186074"/>
              <a:gd name="connsiteX29" fmla="*/ 17142 w 78045"/>
              <a:gd name="connsiteY29" fmla="*/ 2177 h 1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45" h="186074">
                <a:moveTo>
                  <a:pt x="17092" y="2177"/>
                </a:moveTo>
                <a:cubicBezTo>
                  <a:pt x="17191" y="3908"/>
                  <a:pt x="17290" y="5640"/>
                  <a:pt x="17389" y="7372"/>
                </a:cubicBezTo>
                <a:cubicBezTo>
                  <a:pt x="18032" y="19740"/>
                  <a:pt x="23078" y="75696"/>
                  <a:pt x="23771" y="88016"/>
                </a:cubicBezTo>
                <a:cubicBezTo>
                  <a:pt x="23969" y="91825"/>
                  <a:pt x="24018" y="95585"/>
                  <a:pt x="24414" y="99395"/>
                </a:cubicBezTo>
                <a:cubicBezTo>
                  <a:pt x="25255" y="107905"/>
                  <a:pt x="25602" y="116117"/>
                  <a:pt x="22039" y="124132"/>
                </a:cubicBezTo>
                <a:cubicBezTo>
                  <a:pt x="21644" y="125072"/>
                  <a:pt x="21149" y="125963"/>
                  <a:pt x="20555" y="126853"/>
                </a:cubicBezTo>
                <a:cubicBezTo>
                  <a:pt x="16944" y="132691"/>
                  <a:pt x="13233" y="138529"/>
                  <a:pt x="9621" y="144269"/>
                </a:cubicBezTo>
                <a:cubicBezTo>
                  <a:pt x="6950" y="148523"/>
                  <a:pt x="5416" y="151492"/>
                  <a:pt x="3585" y="155450"/>
                </a:cubicBezTo>
                <a:cubicBezTo>
                  <a:pt x="3041" y="156489"/>
                  <a:pt x="2546" y="157627"/>
                  <a:pt x="1953" y="158814"/>
                </a:cubicBezTo>
                <a:cubicBezTo>
                  <a:pt x="-719" y="164504"/>
                  <a:pt x="-768" y="172865"/>
                  <a:pt x="2546" y="178357"/>
                </a:cubicBezTo>
                <a:cubicBezTo>
                  <a:pt x="4575" y="181672"/>
                  <a:pt x="9077" y="183453"/>
                  <a:pt x="12590" y="184591"/>
                </a:cubicBezTo>
                <a:cubicBezTo>
                  <a:pt x="15014" y="185382"/>
                  <a:pt x="17537" y="186025"/>
                  <a:pt x="20061" y="186075"/>
                </a:cubicBezTo>
                <a:cubicBezTo>
                  <a:pt x="21594" y="186075"/>
                  <a:pt x="23078" y="185926"/>
                  <a:pt x="24513" y="185580"/>
                </a:cubicBezTo>
                <a:cubicBezTo>
                  <a:pt x="31984" y="183898"/>
                  <a:pt x="38069" y="178604"/>
                  <a:pt x="43264" y="173310"/>
                </a:cubicBezTo>
                <a:cubicBezTo>
                  <a:pt x="45886" y="170688"/>
                  <a:pt x="48261" y="168066"/>
                  <a:pt x="50290" y="164998"/>
                </a:cubicBezTo>
                <a:cubicBezTo>
                  <a:pt x="52961" y="160892"/>
                  <a:pt x="54693" y="157181"/>
                  <a:pt x="56029" y="152432"/>
                </a:cubicBezTo>
                <a:cubicBezTo>
                  <a:pt x="56177" y="151838"/>
                  <a:pt x="58404" y="143873"/>
                  <a:pt x="58404" y="143526"/>
                </a:cubicBezTo>
                <a:cubicBezTo>
                  <a:pt x="58948" y="143576"/>
                  <a:pt x="59492" y="143675"/>
                  <a:pt x="60086" y="143724"/>
                </a:cubicBezTo>
                <a:cubicBezTo>
                  <a:pt x="63203" y="139766"/>
                  <a:pt x="67457" y="134769"/>
                  <a:pt x="69189" y="130564"/>
                </a:cubicBezTo>
                <a:cubicBezTo>
                  <a:pt x="71218" y="125666"/>
                  <a:pt x="69140" y="123984"/>
                  <a:pt x="69733" y="119036"/>
                </a:cubicBezTo>
                <a:cubicBezTo>
                  <a:pt x="71267" y="103798"/>
                  <a:pt x="72603" y="88313"/>
                  <a:pt x="73444" y="72876"/>
                </a:cubicBezTo>
                <a:cubicBezTo>
                  <a:pt x="73741" y="67335"/>
                  <a:pt x="74384" y="19790"/>
                  <a:pt x="76115" y="14694"/>
                </a:cubicBezTo>
                <a:cubicBezTo>
                  <a:pt x="77006" y="12121"/>
                  <a:pt x="77550" y="9400"/>
                  <a:pt x="77847" y="6679"/>
                </a:cubicBezTo>
                <a:cubicBezTo>
                  <a:pt x="78045" y="4849"/>
                  <a:pt x="77402" y="1583"/>
                  <a:pt x="78045" y="0"/>
                </a:cubicBezTo>
                <a:cubicBezTo>
                  <a:pt x="76660" y="3513"/>
                  <a:pt x="72850" y="5343"/>
                  <a:pt x="69337" y="6827"/>
                </a:cubicBezTo>
                <a:cubicBezTo>
                  <a:pt x="64786" y="8757"/>
                  <a:pt x="60531" y="11033"/>
                  <a:pt x="55781" y="12220"/>
                </a:cubicBezTo>
                <a:cubicBezTo>
                  <a:pt x="50834" y="13457"/>
                  <a:pt x="45688" y="13902"/>
                  <a:pt x="40593" y="13556"/>
                </a:cubicBezTo>
                <a:cubicBezTo>
                  <a:pt x="38564" y="13408"/>
                  <a:pt x="36931" y="12814"/>
                  <a:pt x="35051" y="12171"/>
                </a:cubicBezTo>
                <a:cubicBezTo>
                  <a:pt x="32874" y="11478"/>
                  <a:pt x="30549" y="11330"/>
                  <a:pt x="28372" y="10687"/>
                </a:cubicBezTo>
                <a:cubicBezTo>
                  <a:pt x="24365" y="9499"/>
                  <a:pt x="17438" y="7273"/>
                  <a:pt x="17142" y="217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6" name="צורה חופשית: צורה 695">
            <a:extLst>
              <a:ext uri="{FF2B5EF4-FFF2-40B4-BE49-F238E27FC236}">
                <a16:creationId xmlns:a16="http://schemas.microsoft.com/office/drawing/2014/main" id="{2D3DD316-2E44-532A-C91C-D91DD18A0D84}"/>
              </a:ext>
            </a:extLst>
          </p:cNvPr>
          <p:cNvSpPr/>
          <p:nvPr/>
        </p:nvSpPr>
        <p:spPr>
          <a:xfrm>
            <a:off x="4736220" y="924236"/>
            <a:ext cx="88513" cy="132945"/>
          </a:xfrm>
          <a:custGeom>
            <a:avLst/>
            <a:gdLst>
              <a:gd name="connsiteX0" fmla="*/ 71133 w 97588"/>
              <a:gd name="connsiteY0" fmla="*/ 13210 h 146575"/>
              <a:gd name="connsiteX1" fmla="*/ 52481 w 97588"/>
              <a:gd name="connsiteY1" fmla="*/ 13803 h 146575"/>
              <a:gd name="connsiteX2" fmla="*/ 37441 w 97588"/>
              <a:gd name="connsiteY2" fmla="*/ 0 h 146575"/>
              <a:gd name="connsiteX3" fmla="*/ 43130 w 97588"/>
              <a:gd name="connsiteY3" fmla="*/ 53581 h 146575"/>
              <a:gd name="connsiteX4" fmla="*/ 44714 w 97588"/>
              <a:gd name="connsiteY4" fmla="*/ 70106 h 146575"/>
              <a:gd name="connsiteX5" fmla="*/ 40459 w 97588"/>
              <a:gd name="connsiteY5" fmla="*/ 97218 h 146575"/>
              <a:gd name="connsiteX6" fmla="*/ 39915 w 97588"/>
              <a:gd name="connsiteY6" fmla="*/ 98306 h 146575"/>
              <a:gd name="connsiteX7" fmla="*/ 24924 w 97588"/>
              <a:gd name="connsiteY7" fmla="*/ 109587 h 146575"/>
              <a:gd name="connsiteX8" fmla="*/ 285 w 97588"/>
              <a:gd name="connsiteY8" fmla="*/ 129575 h 146575"/>
              <a:gd name="connsiteX9" fmla="*/ 38 w 97588"/>
              <a:gd name="connsiteY9" fmla="*/ 132642 h 146575"/>
              <a:gd name="connsiteX10" fmla="*/ 10922 w 97588"/>
              <a:gd name="connsiteY10" fmla="*/ 145654 h 146575"/>
              <a:gd name="connsiteX11" fmla="*/ 35017 w 97588"/>
              <a:gd name="connsiteY11" fmla="*/ 144417 h 146575"/>
              <a:gd name="connsiteX12" fmla="*/ 54757 w 97588"/>
              <a:gd name="connsiteY12" fmla="*/ 135957 h 146575"/>
              <a:gd name="connsiteX13" fmla="*/ 58468 w 97588"/>
              <a:gd name="connsiteY13" fmla="*/ 130861 h 146575"/>
              <a:gd name="connsiteX14" fmla="*/ 64751 w 97588"/>
              <a:gd name="connsiteY14" fmla="*/ 128437 h 146575"/>
              <a:gd name="connsiteX15" fmla="*/ 65444 w 97588"/>
              <a:gd name="connsiteY15" fmla="*/ 132098 h 146575"/>
              <a:gd name="connsiteX16" fmla="*/ 78554 w 97588"/>
              <a:gd name="connsiteY16" fmla="*/ 127200 h 146575"/>
              <a:gd name="connsiteX17" fmla="*/ 92358 w 97588"/>
              <a:gd name="connsiteY17" fmla="*/ 116612 h 146575"/>
              <a:gd name="connsiteX18" fmla="*/ 92259 w 97588"/>
              <a:gd name="connsiteY18" fmla="*/ 104540 h 146575"/>
              <a:gd name="connsiteX19" fmla="*/ 93644 w 97588"/>
              <a:gd name="connsiteY19" fmla="*/ 80594 h 146575"/>
              <a:gd name="connsiteX20" fmla="*/ 94832 w 97588"/>
              <a:gd name="connsiteY20" fmla="*/ 59122 h 146575"/>
              <a:gd name="connsiteX21" fmla="*/ 97553 w 97588"/>
              <a:gd name="connsiteY21" fmla="*/ 3018 h 146575"/>
              <a:gd name="connsiteX22" fmla="*/ 88895 w 97588"/>
              <a:gd name="connsiteY22" fmla="*/ 7520 h 146575"/>
              <a:gd name="connsiteX23" fmla="*/ 79297 w 97588"/>
              <a:gd name="connsiteY23" fmla="*/ 10983 h 146575"/>
              <a:gd name="connsiteX24" fmla="*/ 71133 w 97588"/>
              <a:gd name="connsiteY24" fmla="*/ 13160 h 1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588" h="146575">
                <a:moveTo>
                  <a:pt x="71133" y="13210"/>
                </a:moveTo>
                <a:cubicBezTo>
                  <a:pt x="65048" y="14348"/>
                  <a:pt x="58666" y="14496"/>
                  <a:pt x="52481" y="13803"/>
                </a:cubicBezTo>
                <a:cubicBezTo>
                  <a:pt x="47336" y="13210"/>
                  <a:pt x="39271" y="4354"/>
                  <a:pt x="37441" y="0"/>
                </a:cubicBezTo>
                <a:cubicBezTo>
                  <a:pt x="38975" y="3612"/>
                  <a:pt x="43032" y="49673"/>
                  <a:pt x="43130" y="53581"/>
                </a:cubicBezTo>
                <a:cubicBezTo>
                  <a:pt x="43229" y="57539"/>
                  <a:pt x="44318" y="66098"/>
                  <a:pt x="44714" y="70106"/>
                </a:cubicBezTo>
                <a:cubicBezTo>
                  <a:pt x="45604" y="79457"/>
                  <a:pt x="44714" y="88708"/>
                  <a:pt x="40459" y="97218"/>
                </a:cubicBezTo>
                <a:cubicBezTo>
                  <a:pt x="40310" y="97564"/>
                  <a:pt x="40162" y="97960"/>
                  <a:pt x="39915" y="98306"/>
                </a:cubicBezTo>
                <a:cubicBezTo>
                  <a:pt x="36699" y="104491"/>
                  <a:pt x="30465" y="106222"/>
                  <a:pt x="24924" y="109587"/>
                </a:cubicBezTo>
                <a:cubicBezTo>
                  <a:pt x="18739" y="113347"/>
                  <a:pt x="2710" y="120818"/>
                  <a:pt x="285" y="129575"/>
                </a:cubicBezTo>
                <a:cubicBezTo>
                  <a:pt x="38" y="130564"/>
                  <a:pt x="-61" y="131554"/>
                  <a:pt x="38" y="132642"/>
                </a:cubicBezTo>
                <a:cubicBezTo>
                  <a:pt x="879" y="140756"/>
                  <a:pt x="2660" y="144318"/>
                  <a:pt x="10922" y="145654"/>
                </a:cubicBezTo>
                <a:cubicBezTo>
                  <a:pt x="18937" y="146891"/>
                  <a:pt x="27299" y="147237"/>
                  <a:pt x="35017" y="144417"/>
                </a:cubicBezTo>
                <a:cubicBezTo>
                  <a:pt x="39865" y="142636"/>
                  <a:pt x="51591" y="140311"/>
                  <a:pt x="54757" y="135957"/>
                </a:cubicBezTo>
                <a:cubicBezTo>
                  <a:pt x="56192" y="134027"/>
                  <a:pt x="58468" y="130861"/>
                  <a:pt x="58468" y="130861"/>
                </a:cubicBezTo>
                <a:lnTo>
                  <a:pt x="64751" y="128437"/>
                </a:lnTo>
                <a:lnTo>
                  <a:pt x="65444" y="132098"/>
                </a:lnTo>
                <a:cubicBezTo>
                  <a:pt x="65444" y="132098"/>
                  <a:pt x="67126" y="132048"/>
                  <a:pt x="78554" y="127200"/>
                </a:cubicBezTo>
                <a:cubicBezTo>
                  <a:pt x="90033" y="122302"/>
                  <a:pt x="92358" y="116612"/>
                  <a:pt x="92358" y="116612"/>
                </a:cubicBezTo>
                <a:cubicBezTo>
                  <a:pt x="92358" y="116612"/>
                  <a:pt x="91764" y="110626"/>
                  <a:pt x="92259" y="104540"/>
                </a:cubicBezTo>
                <a:cubicBezTo>
                  <a:pt x="92902" y="96426"/>
                  <a:pt x="93595" y="88708"/>
                  <a:pt x="93644" y="80594"/>
                </a:cubicBezTo>
                <a:cubicBezTo>
                  <a:pt x="93694" y="73569"/>
                  <a:pt x="94386" y="66296"/>
                  <a:pt x="94832" y="59122"/>
                </a:cubicBezTo>
                <a:cubicBezTo>
                  <a:pt x="94931" y="57440"/>
                  <a:pt x="97949" y="3166"/>
                  <a:pt x="97553" y="3018"/>
                </a:cubicBezTo>
                <a:cubicBezTo>
                  <a:pt x="95673" y="2226"/>
                  <a:pt x="91270" y="6926"/>
                  <a:pt x="88895" y="7520"/>
                </a:cubicBezTo>
                <a:cubicBezTo>
                  <a:pt x="85530" y="8411"/>
                  <a:pt x="82562" y="9846"/>
                  <a:pt x="79297" y="10983"/>
                </a:cubicBezTo>
                <a:cubicBezTo>
                  <a:pt x="76674" y="11923"/>
                  <a:pt x="73904" y="12616"/>
                  <a:pt x="71133" y="1316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7" name="צורה חופשית: צורה 696">
            <a:extLst>
              <a:ext uri="{FF2B5EF4-FFF2-40B4-BE49-F238E27FC236}">
                <a16:creationId xmlns:a16="http://schemas.microsoft.com/office/drawing/2014/main" id="{279F3D58-4D50-407A-690F-68ED92C3A57C}"/>
              </a:ext>
            </a:extLst>
          </p:cNvPr>
          <p:cNvSpPr/>
          <p:nvPr/>
        </p:nvSpPr>
        <p:spPr>
          <a:xfrm>
            <a:off x="4817788" y="1068686"/>
            <a:ext cx="63571" cy="56362"/>
          </a:xfrm>
          <a:custGeom>
            <a:avLst/>
            <a:gdLst>
              <a:gd name="connsiteX0" fmla="*/ 2526 w 70088"/>
              <a:gd name="connsiteY0" fmla="*/ 50068 h 62140"/>
              <a:gd name="connsiteX1" fmla="*/ 12570 w 70088"/>
              <a:gd name="connsiteY1" fmla="*/ 56302 h 62140"/>
              <a:gd name="connsiteX2" fmla="*/ 20041 w 70088"/>
              <a:gd name="connsiteY2" fmla="*/ 57787 h 62140"/>
              <a:gd name="connsiteX3" fmla="*/ 24493 w 70088"/>
              <a:gd name="connsiteY3" fmla="*/ 57292 h 62140"/>
              <a:gd name="connsiteX4" fmla="*/ 43244 w 70088"/>
              <a:gd name="connsiteY4" fmla="*/ 45022 h 62140"/>
              <a:gd name="connsiteX5" fmla="*/ 50270 w 70088"/>
              <a:gd name="connsiteY5" fmla="*/ 36710 h 62140"/>
              <a:gd name="connsiteX6" fmla="*/ 56009 w 70088"/>
              <a:gd name="connsiteY6" fmla="*/ 24144 h 62140"/>
              <a:gd name="connsiteX7" fmla="*/ 58384 w 70088"/>
              <a:gd name="connsiteY7" fmla="*/ 15238 h 62140"/>
              <a:gd name="connsiteX8" fmla="*/ 60066 w 70088"/>
              <a:gd name="connsiteY8" fmla="*/ 15436 h 62140"/>
              <a:gd name="connsiteX9" fmla="*/ 69169 w 70088"/>
              <a:gd name="connsiteY9" fmla="*/ 2276 h 62140"/>
              <a:gd name="connsiteX10" fmla="*/ 69862 w 70088"/>
              <a:gd name="connsiteY10" fmla="*/ 0 h 62140"/>
              <a:gd name="connsiteX11" fmla="*/ 69169 w 70088"/>
              <a:gd name="connsiteY11" fmla="*/ 6630 h 62140"/>
              <a:gd name="connsiteX12" fmla="*/ 60066 w 70088"/>
              <a:gd name="connsiteY12" fmla="*/ 19790 h 62140"/>
              <a:gd name="connsiteX13" fmla="*/ 58384 w 70088"/>
              <a:gd name="connsiteY13" fmla="*/ 19592 h 62140"/>
              <a:gd name="connsiteX14" fmla="*/ 56009 w 70088"/>
              <a:gd name="connsiteY14" fmla="*/ 28497 h 62140"/>
              <a:gd name="connsiteX15" fmla="*/ 50270 w 70088"/>
              <a:gd name="connsiteY15" fmla="*/ 41064 h 62140"/>
              <a:gd name="connsiteX16" fmla="*/ 43244 w 70088"/>
              <a:gd name="connsiteY16" fmla="*/ 49376 h 62140"/>
              <a:gd name="connsiteX17" fmla="*/ 24493 w 70088"/>
              <a:gd name="connsiteY17" fmla="*/ 61646 h 62140"/>
              <a:gd name="connsiteX18" fmla="*/ 20041 w 70088"/>
              <a:gd name="connsiteY18" fmla="*/ 62140 h 62140"/>
              <a:gd name="connsiteX19" fmla="*/ 12570 w 70088"/>
              <a:gd name="connsiteY19" fmla="*/ 60656 h 62140"/>
              <a:gd name="connsiteX20" fmla="*/ 2526 w 70088"/>
              <a:gd name="connsiteY20" fmla="*/ 54422 h 62140"/>
              <a:gd name="connsiteX21" fmla="*/ 102 w 70088"/>
              <a:gd name="connsiteY21" fmla="*/ 41955 h 62140"/>
              <a:gd name="connsiteX22" fmla="*/ 2526 w 70088"/>
              <a:gd name="connsiteY22" fmla="*/ 50068 h 6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088" h="62140">
                <a:moveTo>
                  <a:pt x="2526" y="50068"/>
                </a:moveTo>
                <a:cubicBezTo>
                  <a:pt x="4555" y="53383"/>
                  <a:pt x="9057" y="55164"/>
                  <a:pt x="12570" y="56302"/>
                </a:cubicBezTo>
                <a:cubicBezTo>
                  <a:pt x="14994" y="57094"/>
                  <a:pt x="17517" y="57737"/>
                  <a:pt x="20041" y="57787"/>
                </a:cubicBezTo>
                <a:cubicBezTo>
                  <a:pt x="21574" y="57787"/>
                  <a:pt x="23058" y="57638"/>
                  <a:pt x="24493" y="57292"/>
                </a:cubicBezTo>
                <a:cubicBezTo>
                  <a:pt x="31964" y="55610"/>
                  <a:pt x="38049" y="50316"/>
                  <a:pt x="43244" y="45022"/>
                </a:cubicBezTo>
                <a:cubicBezTo>
                  <a:pt x="45866" y="42400"/>
                  <a:pt x="48241" y="39778"/>
                  <a:pt x="50270" y="36710"/>
                </a:cubicBezTo>
                <a:cubicBezTo>
                  <a:pt x="52941" y="32604"/>
                  <a:pt x="54673" y="28893"/>
                  <a:pt x="56009" y="24144"/>
                </a:cubicBezTo>
                <a:cubicBezTo>
                  <a:pt x="56157" y="23550"/>
                  <a:pt x="58384" y="15585"/>
                  <a:pt x="58384" y="15238"/>
                </a:cubicBezTo>
                <a:cubicBezTo>
                  <a:pt x="58928" y="15288"/>
                  <a:pt x="59472" y="15387"/>
                  <a:pt x="60066" y="15436"/>
                </a:cubicBezTo>
                <a:cubicBezTo>
                  <a:pt x="63183" y="11478"/>
                  <a:pt x="67437" y="6481"/>
                  <a:pt x="69169" y="2276"/>
                </a:cubicBezTo>
                <a:cubicBezTo>
                  <a:pt x="69515" y="1435"/>
                  <a:pt x="69713" y="693"/>
                  <a:pt x="69862" y="0"/>
                </a:cubicBezTo>
                <a:cubicBezTo>
                  <a:pt x="70159" y="1979"/>
                  <a:pt x="70357" y="3760"/>
                  <a:pt x="69169" y="6630"/>
                </a:cubicBezTo>
                <a:cubicBezTo>
                  <a:pt x="67437" y="10835"/>
                  <a:pt x="63183" y="15881"/>
                  <a:pt x="60066" y="19790"/>
                </a:cubicBezTo>
                <a:cubicBezTo>
                  <a:pt x="59472" y="19740"/>
                  <a:pt x="58928" y="19641"/>
                  <a:pt x="58384" y="19592"/>
                </a:cubicBezTo>
                <a:cubicBezTo>
                  <a:pt x="58384" y="19938"/>
                  <a:pt x="56157" y="27953"/>
                  <a:pt x="56009" y="28497"/>
                </a:cubicBezTo>
                <a:cubicBezTo>
                  <a:pt x="54673" y="33247"/>
                  <a:pt x="52941" y="36958"/>
                  <a:pt x="50270" y="41064"/>
                </a:cubicBezTo>
                <a:cubicBezTo>
                  <a:pt x="48241" y="44132"/>
                  <a:pt x="45866" y="46754"/>
                  <a:pt x="43244" y="49376"/>
                </a:cubicBezTo>
                <a:cubicBezTo>
                  <a:pt x="38049" y="54670"/>
                  <a:pt x="31964" y="59963"/>
                  <a:pt x="24493" y="61646"/>
                </a:cubicBezTo>
                <a:cubicBezTo>
                  <a:pt x="23009" y="61942"/>
                  <a:pt x="21574" y="62140"/>
                  <a:pt x="20041" y="62140"/>
                </a:cubicBezTo>
                <a:cubicBezTo>
                  <a:pt x="17517" y="62091"/>
                  <a:pt x="14994" y="61448"/>
                  <a:pt x="12570" y="60656"/>
                </a:cubicBezTo>
                <a:cubicBezTo>
                  <a:pt x="9057" y="59518"/>
                  <a:pt x="4604" y="57737"/>
                  <a:pt x="2526" y="54422"/>
                </a:cubicBezTo>
                <a:cubicBezTo>
                  <a:pt x="449" y="50959"/>
                  <a:pt x="-294" y="46308"/>
                  <a:pt x="102" y="41955"/>
                </a:cubicBezTo>
                <a:cubicBezTo>
                  <a:pt x="350" y="44874"/>
                  <a:pt x="1092" y="47743"/>
                  <a:pt x="2526" y="500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8" name="צורה חופשית: צורה 697">
            <a:extLst>
              <a:ext uri="{FF2B5EF4-FFF2-40B4-BE49-F238E27FC236}">
                <a16:creationId xmlns:a16="http://schemas.microsoft.com/office/drawing/2014/main" id="{45C49348-F564-208C-177D-579328B89A24}"/>
              </a:ext>
            </a:extLst>
          </p:cNvPr>
          <p:cNvSpPr/>
          <p:nvPr/>
        </p:nvSpPr>
        <p:spPr>
          <a:xfrm>
            <a:off x="4736219" y="1026504"/>
            <a:ext cx="83770" cy="30740"/>
          </a:xfrm>
          <a:custGeom>
            <a:avLst/>
            <a:gdLst>
              <a:gd name="connsiteX0" fmla="*/ 10923 w 92358"/>
              <a:gd name="connsiteY0" fmla="*/ 28596 h 33892"/>
              <a:gd name="connsiteX1" fmla="*/ 35018 w 92358"/>
              <a:gd name="connsiteY1" fmla="*/ 27360 h 33892"/>
              <a:gd name="connsiteX2" fmla="*/ 54758 w 92358"/>
              <a:gd name="connsiteY2" fmla="*/ 18899 h 33892"/>
              <a:gd name="connsiteX3" fmla="*/ 58469 w 92358"/>
              <a:gd name="connsiteY3" fmla="*/ 13804 h 33892"/>
              <a:gd name="connsiteX4" fmla="*/ 64752 w 92358"/>
              <a:gd name="connsiteY4" fmla="*/ 11379 h 33892"/>
              <a:gd name="connsiteX5" fmla="*/ 65445 w 92358"/>
              <a:gd name="connsiteY5" fmla="*/ 15040 h 33892"/>
              <a:gd name="connsiteX6" fmla="*/ 78555 w 92358"/>
              <a:gd name="connsiteY6" fmla="*/ 10142 h 33892"/>
              <a:gd name="connsiteX7" fmla="*/ 92112 w 92358"/>
              <a:gd name="connsiteY7" fmla="*/ 0 h 33892"/>
              <a:gd name="connsiteX8" fmla="*/ 92359 w 92358"/>
              <a:gd name="connsiteY8" fmla="*/ 3909 h 33892"/>
              <a:gd name="connsiteX9" fmla="*/ 78555 w 92358"/>
              <a:gd name="connsiteY9" fmla="*/ 14496 h 33892"/>
              <a:gd name="connsiteX10" fmla="*/ 65445 w 92358"/>
              <a:gd name="connsiteY10" fmla="*/ 19394 h 33892"/>
              <a:gd name="connsiteX11" fmla="*/ 64752 w 92358"/>
              <a:gd name="connsiteY11" fmla="*/ 15733 h 33892"/>
              <a:gd name="connsiteX12" fmla="*/ 58469 w 92358"/>
              <a:gd name="connsiteY12" fmla="*/ 18157 h 33892"/>
              <a:gd name="connsiteX13" fmla="*/ 54758 w 92358"/>
              <a:gd name="connsiteY13" fmla="*/ 23253 h 33892"/>
              <a:gd name="connsiteX14" fmla="*/ 35018 w 92358"/>
              <a:gd name="connsiteY14" fmla="*/ 31713 h 33892"/>
              <a:gd name="connsiteX15" fmla="*/ 10923 w 92358"/>
              <a:gd name="connsiteY15" fmla="*/ 32950 h 33892"/>
              <a:gd name="connsiteX16" fmla="*/ 39 w 92358"/>
              <a:gd name="connsiteY16" fmla="*/ 19938 h 33892"/>
              <a:gd name="connsiteX17" fmla="*/ 237 w 92358"/>
              <a:gd name="connsiteY17" fmla="*/ 17168 h 33892"/>
              <a:gd name="connsiteX18" fmla="*/ 10874 w 92358"/>
              <a:gd name="connsiteY18" fmla="*/ 28547 h 3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358" h="33892">
                <a:moveTo>
                  <a:pt x="10923" y="28596"/>
                </a:moveTo>
                <a:cubicBezTo>
                  <a:pt x="18938" y="29833"/>
                  <a:pt x="27299" y="30180"/>
                  <a:pt x="35018" y="27360"/>
                </a:cubicBezTo>
                <a:cubicBezTo>
                  <a:pt x="39866" y="25578"/>
                  <a:pt x="51592" y="23253"/>
                  <a:pt x="54758" y="18899"/>
                </a:cubicBezTo>
                <a:cubicBezTo>
                  <a:pt x="56193" y="16970"/>
                  <a:pt x="58469" y="13804"/>
                  <a:pt x="58469" y="13804"/>
                </a:cubicBezTo>
                <a:lnTo>
                  <a:pt x="64752" y="11379"/>
                </a:lnTo>
                <a:lnTo>
                  <a:pt x="65445" y="15040"/>
                </a:lnTo>
                <a:cubicBezTo>
                  <a:pt x="65445" y="15040"/>
                  <a:pt x="67127" y="14991"/>
                  <a:pt x="78555" y="10142"/>
                </a:cubicBezTo>
                <a:cubicBezTo>
                  <a:pt x="88252" y="6036"/>
                  <a:pt x="91369" y="1385"/>
                  <a:pt x="92112" y="0"/>
                </a:cubicBezTo>
                <a:cubicBezTo>
                  <a:pt x="92210" y="2325"/>
                  <a:pt x="92359" y="3909"/>
                  <a:pt x="92359" y="3909"/>
                </a:cubicBezTo>
                <a:cubicBezTo>
                  <a:pt x="92359" y="3909"/>
                  <a:pt x="90034" y="9648"/>
                  <a:pt x="78555" y="14496"/>
                </a:cubicBezTo>
                <a:cubicBezTo>
                  <a:pt x="67127" y="19345"/>
                  <a:pt x="65445" y="19394"/>
                  <a:pt x="65445" y="19394"/>
                </a:cubicBezTo>
                <a:lnTo>
                  <a:pt x="64752" y="15733"/>
                </a:lnTo>
                <a:lnTo>
                  <a:pt x="58469" y="18157"/>
                </a:lnTo>
                <a:cubicBezTo>
                  <a:pt x="58469" y="18157"/>
                  <a:pt x="56143" y="21324"/>
                  <a:pt x="54758" y="23253"/>
                </a:cubicBezTo>
                <a:cubicBezTo>
                  <a:pt x="51592" y="27607"/>
                  <a:pt x="39866" y="29932"/>
                  <a:pt x="35018" y="31713"/>
                </a:cubicBezTo>
                <a:cubicBezTo>
                  <a:pt x="27299" y="34533"/>
                  <a:pt x="18938" y="34237"/>
                  <a:pt x="10923" y="32950"/>
                </a:cubicBezTo>
                <a:cubicBezTo>
                  <a:pt x="2661" y="31565"/>
                  <a:pt x="880" y="28052"/>
                  <a:pt x="39" y="19938"/>
                </a:cubicBezTo>
                <a:cubicBezTo>
                  <a:pt x="-60" y="18998"/>
                  <a:pt x="39" y="18108"/>
                  <a:pt x="237" y="17168"/>
                </a:cubicBezTo>
                <a:cubicBezTo>
                  <a:pt x="1177" y="24144"/>
                  <a:pt x="3255" y="27310"/>
                  <a:pt x="10874" y="285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699" name="צורה חופשית: צורה 698">
            <a:extLst>
              <a:ext uri="{FF2B5EF4-FFF2-40B4-BE49-F238E27FC236}">
                <a16:creationId xmlns:a16="http://schemas.microsoft.com/office/drawing/2014/main" id="{3400EA2A-5876-EE12-D4A4-D49939A048CE}"/>
              </a:ext>
            </a:extLst>
          </p:cNvPr>
          <p:cNvSpPr/>
          <p:nvPr/>
        </p:nvSpPr>
        <p:spPr>
          <a:xfrm>
            <a:off x="4820932" y="1065275"/>
            <a:ext cx="41309" cy="49828"/>
          </a:xfrm>
          <a:custGeom>
            <a:avLst/>
            <a:gdLst>
              <a:gd name="connsiteX0" fmla="*/ 50 w 45544"/>
              <a:gd name="connsiteY0" fmla="*/ 44082 h 54937"/>
              <a:gd name="connsiteX1" fmla="*/ 1088 w 45544"/>
              <a:gd name="connsiteY1" fmla="*/ 47743 h 54937"/>
              <a:gd name="connsiteX2" fmla="*/ 14496 w 45544"/>
              <a:gd name="connsiteY2" fmla="*/ 54521 h 54937"/>
              <a:gd name="connsiteX3" fmla="*/ 21324 w 45544"/>
              <a:gd name="connsiteY3" fmla="*/ 52988 h 54937"/>
              <a:gd name="connsiteX4" fmla="*/ 26766 w 45544"/>
              <a:gd name="connsiteY4" fmla="*/ 46853 h 54937"/>
              <a:gd name="connsiteX5" fmla="*/ 36117 w 45544"/>
              <a:gd name="connsiteY5" fmla="*/ 34435 h 54937"/>
              <a:gd name="connsiteX6" fmla="*/ 42548 w 45544"/>
              <a:gd name="connsiteY6" fmla="*/ 23006 h 54937"/>
              <a:gd name="connsiteX7" fmla="*/ 45418 w 45544"/>
              <a:gd name="connsiteY7" fmla="*/ 8213 h 54937"/>
              <a:gd name="connsiteX8" fmla="*/ 45467 w 45544"/>
              <a:gd name="connsiteY8" fmla="*/ 6382 h 54937"/>
              <a:gd name="connsiteX9" fmla="*/ 44231 w 45544"/>
              <a:gd name="connsiteY9" fmla="*/ 5986 h 54937"/>
              <a:gd name="connsiteX10" fmla="*/ 41559 w 45544"/>
              <a:gd name="connsiteY10" fmla="*/ 5591 h 54937"/>
              <a:gd name="connsiteX11" fmla="*/ 34138 w 45544"/>
              <a:gd name="connsiteY11" fmla="*/ 5046 h 54937"/>
              <a:gd name="connsiteX12" fmla="*/ 31070 w 45544"/>
              <a:gd name="connsiteY12" fmla="*/ 4651 h 54937"/>
              <a:gd name="connsiteX13" fmla="*/ 22709 w 45544"/>
              <a:gd name="connsiteY13" fmla="*/ 0 h 54937"/>
              <a:gd name="connsiteX14" fmla="*/ 20087 w 45544"/>
              <a:gd name="connsiteY14" fmla="*/ 4057 h 54937"/>
              <a:gd name="connsiteX15" fmla="*/ 18603 w 45544"/>
              <a:gd name="connsiteY15" fmla="*/ 6778 h 54937"/>
              <a:gd name="connsiteX16" fmla="*/ 7669 w 45544"/>
              <a:gd name="connsiteY16" fmla="*/ 24193 h 54937"/>
              <a:gd name="connsiteX17" fmla="*/ 1633 w 45544"/>
              <a:gd name="connsiteY17" fmla="*/ 35375 h 54937"/>
              <a:gd name="connsiteX18" fmla="*/ 0 w 45544"/>
              <a:gd name="connsiteY18" fmla="*/ 43142 h 54937"/>
              <a:gd name="connsiteX19" fmla="*/ 0 w 45544"/>
              <a:gd name="connsiteY19" fmla="*/ 44132 h 5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44" h="54937">
                <a:moveTo>
                  <a:pt x="50" y="44082"/>
                </a:moveTo>
                <a:cubicBezTo>
                  <a:pt x="50" y="45368"/>
                  <a:pt x="396" y="46655"/>
                  <a:pt x="1088" y="47743"/>
                </a:cubicBezTo>
                <a:cubicBezTo>
                  <a:pt x="4057" y="52295"/>
                  <a:pt x="9648" y="53235"/>
                  <a:pt x="14496" y="54521"/>
                </a:cubicBezTo>
                <a:cubicBezTo>
                  <a:pt x="17415" y="55313"/>
                  <a:pt x="18850" y="55065"/>
                  <a:pt x="21324" y="52988"/>
                </a:cubicBezTo>
                <a:cubicBezTo>
                  <a:pt x="23402" y="51256"/>
                  <a:pt x="25084" y="48980"/>
                  <a:pt x="26766" y="46853"/>
                </a:cubicBezTo>
                <a:cubicBezTo>
                  <a:pt x="30031" y="42796"/>
                  <a:pt x="33297" y="38838"/>
                  <a:pt x="36117" y="34435"/>
                </a:cubicBezTo>
                <a:cubicBezTo>
                  <a:pt x="38491" y="30724"/>
                  <a:pt x="41262" y="27360"/>
                  <a:pt x="42548" y="23006"/>
                </a:cubicBezTo>
                <a:cubicBezTo>
                  <a:pt x="43983" y="18207"/>
                  <a:pt x="45121" y="13259"/>
                  <a:pt x="45418" y="8213"/>
                </a:cubicBezTo>
                <a:cubicBezTo>
                  <a:pt x="45418" y="7866"/>
                  <a:pt x="45665" y="6679"/>
                  <a:pt x="45467" y="6382"/>
                </a:cubicBezTo>
                <a:cubicBezTo>
                  <a:pt x="45171" y="5937"/>
                  <a:pt x="44775" y="6085"/>
                  <a:pt x="44231" y="5986"/>
                </a:cubicBezTo>
                <a:cubicBezTo>
                  <a:pt x="43340" y="5789"/>
                  <a:pt x="42499" y="5640"/>
                  <a:pt x="41559" y="5591"/>
                </a:cubicBezTo>
                <a:cubicBezTo>
                  <a:pt x="39085" y="5393"/>
                  <a:pt x="36611" y="5195"/>
                  <a:pt x="34138" y="5046"/>
                </a:cubicBezTo>
                <a:cubicBezTo>
                  <a:pt x="33099" y="4947"/>
                  <a:pt x="32060" y="4898"/>
                  <a:pt x="31070" y="4651"/>
                </a:cubicBezTo>
                <a:cubicBezTo>
                  <a:pt x="27706" y="3909"/>
                  <a:pt x="25480" y="1732"/>
                  <a:pt x="22709" y="0"/>
                </a:cubicBezTo>
                <a:cubicBezTo>
                  <a:pt x="22264" y="1534"/>
                  <a:pt x="21175" y="2870"/>
                  <a:pt x="20087" y="4057"/>
                </a:cubicBezTo>
                <a:cubicBezTo>
                  <a:pt x="19691" y="4997"/>
                  <a:pt x="19196" y="5888"/>
                  <a:pt x="18603" y="6778"/>
                </a:cubicBezTo>
                <a:cubicBezTo>
                  <a:pt x="14991" y="12616"/>
                  <a:pt x="11280" y="18454"/>
                  <a:pt x="7669" y="24193"/>
                </a:cubicBezTo>
                <a:cubicBezTo>
                  <a:pt x="4997" y="28448"/>
                  <a:pt x="3463" y="31417"/>
                  <a:pt x="1633" y="35375"/>
                </a:cubicBezTo>
                <a:cubicBezTo>
                  <a:pt x="1336" y="38046"/>
                  <a:pt x="148" y="40470"/>
                  <a:pt x="0" y="43142"/>
                </a:cubicBezTo>
                <a:cubicBezTo>
                  <a:pt x="0" y="43488"/>
                  <a:pt x="0" y="43785"/>
                  <a:pt x="0" y="4413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0" name="צורה חופשית: צורה 699">
            <a:extLst>
              <a:ext uri="{FF2B5EF4-FFF2-40B4-BE49-F238E27FC236}">
                <a16:creationId xmlns:a16="http://schemas.microsoft.com/office/drawing/2014/main" id="{4F8C176E-0EE7-D8D9-7A8B-FEA557F427E5}"/>
              </a:ext>
            </a:extLst>
          </p:cNvPr>
          <p:cNvSpPr/>
          <p:nvPr/>
        </p:nvSpPr>
        <p:spPr>
          <a:xfrm>
            <a:off x="4736478" y="1012504"/>
            <a:ext cx="48733" cy="33045"/>
          </a:xfrm>
          <a:custGeom>
            <a:avLst/>
            <a:gdLst>
              <a:gd name="connsiteX0" fmla="*/ 0 w 53729"/>
              <a:gd name="connsiteY0" fmla="*/ 32356 h 36433"/>
              <a:gd name="connsiteX1" fmla="*/ 9351 w 53729"/>
              <a:gd name="connsiteY1" fmla="*/ 36117 h 36433"/>
              <a:gd name="connsiteX2" fmla="*/ 22412 w 53729"/>
              <a:gd name="connsiteY2" fmla="*/ 33841 h 36433"/>
              <a:gd name="connsiteX3" fmla="*/ 29883 w 53729"/>
              <a:gd name="connsiteY3" fmla="*/ 30279 h 36433"/>
              <a:gd name="connsiteX4" fmla="*/ 39234 w 53729"/>
              <a:gd name="connsiteY4" fmla="*/ 25875 h 36433"/>
              <a:gd name="connsiteX5" fmla="*/ 46457 w 53729"/>
              <a:gd name="connsiteY5" fmla="*/ 21620 h 36433"/>
              <a:gd name="connsiteX6" fmla="*/ 49228 w 53729"/>
              <a:gd name="connsiteY6" fmla="*/ 17019 h 36433"/>
              <a:gd name="connsiteX7" fmla="*/ 53730 w 53729"/>
              <a:gd name="connsiteY7" fmla="*/ 7075 h 36433"/>
              <a:gd name="connsiteX8" fmla="*/ 41411 w 53729"/>
              <a:gd name="connsiteY8" fmla="*/ 1781 h 36433"/>
              <a:gd name="connsiteX9" fmla="*/ 40174 w 53729"/>
              <a:gd name="connsiteY9" fmla="*/ 0 h 36433"/>
              <a:gd name="connsiteX10" fmla="*/ 39629 w 53729"/>
              <a:gd name="connsiteY10" fmla="*/ 1088 h 36433"/>
              <a:gd name="connsiteX11" fmla="*/ 24639 w 53729"/>
              <a:gd name="connsiteY11" fmla="*/ 12369 h 36433"/>
              <a:gd name="connsiteX12" fmla="*/ 0 w 53729"/>
              <a:gd name="connsiteY12" fmla="*/ 32356 h 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29" h="36433">
                <a:moveTo>
                  <a:pt x="0" y="32356"/>
                </a:moveTo>
                <a:cubicBezTo>
                  <a:pt x="2028" y="36265"/>
                  <a:pt x="5541" y="36958"/>
                  <a:pt x="9351" y="36117"/>
                </a:cubicBezTo>
                <a:cubicBezTo>
                  <a:pt x="13655" y="35127"/>
                  <a:pt x="18207" y="35226"/>
                  <a:pt x="22412" y="33841"/>
                </a:cubicBezTo>
                <a:cubicBezTo>
                  <a:pt x="25034" y="33000"/>
                  <a:pt x="27459" y="31565"/>
                  <a:pt x="29883" y="30279"/>
                </a:cubicBezTo>
                <a:cubicBezTo>
                  <a:pt x="32901" y="28646"/>
                  <a:pt x="36018" y="27211"/>
                  <a:pt x="39234" y="25875"/>
                </a:cubicBezTo>
                <a:cubicBezTo>
                  <a:pt x="42054" y="24737"/>
                  <a:pt x="44428" y="23946"/>
                  <a:pt x="46457" y="21620"/>
                </a:cubicBezTo>
                <a:cubicBezTo>
                  <a:pt x="47644" y="20235"/>
                  <a:pt x="48436" y="18603"/>
                  <a:pt x="49228" y="17019"/>
                </a:cubicBezTo>
                <a:cubicBezTo>
                  <a:pt x="50860" y="13754"/>
                  <a:pt x="52344" y="10439"/>
                  <a:pt x="53730" y="7075"/>
                </a:cubicBezTo>
                <a:cubicBezTo>
                  <a:pt x="49079" y="6976"/>
                  <a:pt x="43983" y="5640"/>
                  <a:pt x="41411" y="1781"/>
                </a:cubicBezTo>
                <a:cubicBezTo>
                  <a:pt x="41015" y="1138"/>
                  <a:pt x="40569" y="594"/>
                  <a:pt x="40174" y="0"/>
                </a:cubicBezTo>
                <a:cubicBezTo>
                  <a:pt x="40025" y="346"/>
                  <a:pt x="39877" y="742"/>
                  <a:pt x="39629" y="1088"/>
                </a:cubicBezTo>
                <a:cubicBezTo>
                  <a:pt x="36414" y="7273"/>
                  <a:pt x="30180" y="9004"/>
                  <a:pt x="24639" y="12369"/>
                </a:cubicBezTo>
                <a:cubicBezTo>
                  <a:pt x="18454" y="16129"/>
                  <a:pt x="2424" y="23600"/>
                  <a:pt x="0" y="3235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1" name="צורה חופשית: צורה 700">
            <a:extLst>
              <a:ext uri="{FF2B5EF4-FFF2-40B4-BE49-F238E27FC236}">
                <a16:creationId xmlns:a16="http://schemas.microsoft.com/office/drawing/2014/main" id="{F1A264CF-DC6A-09B6-C2EB-C081FF15EF16}"/>
              </a:ext>
            </a:extLst>
          </p:cNvPr>
          <p:cNvSpPr/>
          <p:nvPr/>
        </p:nvSpPr>
        <p:spPr>
          <a:xfrm>
            <a:off x="4753717" y="457159"/>
            <a:ext cx="153001" cy="56841"/>
          </a:xfrm>
          <a:custGeom>
            <a:avLst/>
            <a:gdLst>
              <a:gd name="connsiteX0" fmla="*/ 90927 w 168687"/>
              <a:gd name="connsiteY0" fmla="*/ 9825 h 62668"/>
              <a:gd name="connsiteX1" fmla="*/ 190 w 168687"/>
              <a:gd name="connsiteY1" fmla="*/ 18632 h 62668"/>
              <a:gd name="connsiteX2" fmla="*/ 125461 w 168687"/>
              <a:gd name="connsiteY2" fmla="*/ 62417 h 62668"/>
              <a:gd name="connsiteX3" fmla="*/ 90977 w 168687"/>
              <a:gd name="connsiteY3" fmla="*/ 9825 h 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87" h="62668">
                <a:moveTo>
                  <a:pt x="90927" y="9825"/>
                </a:moveTo>
                <a:cubicBezTo>
                  <a:pt x="69356" y="3196"/>
                  <a:pt x="4841" y="-12389"/>
                  <a:pt x="190" y="18632"/>
                </a:cubicBezTo>
                <a:cubicBezTo>
                  <a:pt x="-5054" y="53512"/>
                  <a:pt x="99585" y="60290"/>
                  <a:pt x="125461" y="62417"/>
                </a:cubicBezTo>
                <a:cubicBezTo>
                  <a:pt x="155047" y="64841"/>
                  <a:pt x="221145" y="49900"/>
                  <a:pt x="90977" y="982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2" name="צורה חופשית: צורה 701">
            <a:extLst>
              <a:ext uri="{FF2B5EF4-FFF2-40B4-BE49-F238E27FC236}">
                <a16:creationId xmlns:a16="http://schemas.microsoft.com/office/drawing/2014/main" id="{76888F35-5A31-FD39-6C92-B2853B6F95C5}"/>
              </a:ext>
            </a:extLst>
          </p:cNvPr>
          <p:cNvSpPr/>
          <p:nvPr/>
        </p:nvSpPr>
        <p:spPr>
          <a:xfrm>
            <a:off x="4753717" y="453031"/>
            <a:ext cx="153001" cy="56841"/>
          </a:xfrm>
          <a:custGeom>
            <a:avLst/>
            <a:gdLst>
              <a:gd name="connsiteX0" fmla="*/ 90927 w 168687"/>
              <a:gd name="connsiteY0" fmla="*/ 9825 h 62668"/>
              <a:gd name="connsiteX1" fmla="*/ 190 w 168687"/>
              <a:gd name="connsiteY1" fmla="*/ 18632 h 62668"/>
              <a:gd name="connsiteX2" fmla="*/ 125461 w 168687"/>
              <a:gd name="connsiteY2" fmla="*/ 62417 h 62668"/>
              <a:gd name="connsiteX3" fmla="*/ 90977 w 168687"/>
              <a:gd name="connsiteY3" fmla="*/ 9825 h 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87" h="62668">
                <a:moveTo>
                  <a:pt x="90927" y="9825"/>
                </a:moveTo>
                <a:cubicBezTo>
                  <a:pt x="69356" y="3196"/>
                  <a:pt x="4841" y="-12389"/>
                  <a:pt x="190" y="18632"/>
                </a:cubicBezTo>
                <a:cubicBezTo>
                  <a:pt x="-5054" y="53512"/>
                  <a:pt x="99585" y="60290"/>
                  <a:pt x="125461" y="62417"/>
                </a:cubicBezTo>
                <a:cubicBezTo>
                  <a:pt x="155047" y="64841"/>
                  <a:pt x="221145" y="49900"/>
                  <a:pt x="90977" y="982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3" name="צורה חופשית: צורה 702">
            <a:extLst>
              <a:ext uri="{FF2B5EF4-FFF2-40B4-BE49-F238E27FC236}">
                <a16:creationId xmlns:a16="http://schemas.microsoft.com/office/drawing/2014/main" id="{92D16B8B-E24A-17D1-6892-BD2E25E61D5E}"/>
              </a:ext>
            </a:extLst>
          </p:cNvPr>
          <p:cNvSpPr/>
          <p:nvPr/>
        </p:nvSpPr>
        <p:spPr>
          <a:xfrm>
            <a:off x="4781130" y="423972"/>
            <a:ext cx="99641" cy="66469"/>
          </a:xfrm>
          <a:custGeom>
            <a:avLst/>
            <a:gdLst>
              <a:gd name="connsiteX0" fmla="*/ 641 w 109857"/>
              <a:gd name="connsiteY0" fmla="*/ 55864 h 73284"/>
              <a:gd name="connsiteX1" fmla="*/ 15928 w 109857"/>
              <a:gd name="connsiteY1" fmla="*/ 65363 h 73284"/>
              <a:gd name="connsiteX2" fmla="*/ 88508 w 109857"/>
              <a:gd name="connsiteY2" fmla="*/ 73032 h 73284"/>
              <a:gd name="connsiteX3" fmla="*/ 99689 w 109857"/>
              <a:gd name="connsiteY3" fmla="*/ 70954 h 73284"/>
              <a:gd name="connsiteX4" fmla="*/ 106665 w 109857"/>
              <a:gd name="connsiteY4" fmla="*/ 68629 h 73284"/>
              <a:gd name="connsiteX5" fmla="*/ 108941 w 109857"/>
              <a:gd name="connsiteY5" fmla="*/ 59377 h 73284"/>
              <a:gd name="connsiteX6" fmla="*/ 106418 w 109857"/>
              <a:gd name="connsiteY6" fmla="*/ 44930 h 73284"/>
              <a:gd name="connsiteX7" fmla="*/ 103400 w 109857"/>
              <a:gd name="connsiteY7" fmla="*/ 15295 h 73284"/>
              <a:gd name="connsiteX8" fmla="*/ 96028 w 109857"/>
              <a:gd name="connsiteY8" fmla="*/ 4509 h 73284"/>
              <a:gd name="connsiteX9" fmla="*/ 86925 w 109857"/>
              <a:gd name="connsiteY9" fmla="*/ 3965 h 73284"/>
              <a:gd name="connsiteX10" fmla="*/ 79009 w 109857"/>
              <a:gd name="connsiteY10" fmla="*/ 4509 h 73284"/>
              <a:gd name="connsiteX11" fmla="*/ 55904 w 109857"/>
              <a:gd name="connsiteY11" fmla="*/ 2332 h 73284"/>
              <a:gd name="connsiteX12" fmla="*/ 41111 w 109857"/>
              <a:gd name="connsiteY12" fmla="*/ 7 h 73284"/>
              <a:gd name="connsiteX13" fmla="*/ 22063 w 109857"/>
              <a:gd name="connsiteY13" fmla="*/ 3371 h 73284"/>
              <a:gd name="connsiteX14" fmla="*/ 15186 w 109857"/>
              <a:gd name="connsiteY14" fmla="*/ 6884 h 73284"/>
              <a:gd name="connsiteX15" fmla="*/ 14791 w 109857"/>
              <a:gd name="connsiteY15" fmla="*/ 7527 h 73284"/>
              <a:gd name="connsiteX16" fmla="*/ 14048 w 109857"/>
              <a:gd name="connsiteY16" fmla="*/ 9853 h 73284"/>
              <a:gd name="connsiteX17" fmla="*/ 13850 w 109857"/>
              <a:gd name="connsiteY17" fmla="*/ 15047 h 73284"/>
              <a:gd name="connsiteX18" fmla="*/ 8359 w 109857"/>
              <a:gd name="connsiteY18" fmla="*/ 36965 h 73284"/>
              <a:gd name="connsiteX19" fmla="*/ 740 w 109857"/>
              <a:gd name="connsiteY19" fmla="*/ 55963 h 7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57" h="73284">
                <a:moveTo>
                  <a:pt x="641" y="55864"/>
                </a:moveTo>
                <a:cubicBezTo>
                  <a:pt x="3560" y="61306"/>
                  <a:pt x="10437" y="63533"/>
                  <a:pt x="15928" y="65363"/>
                </a:cubicBezTo>
                <a:cubicBezTo>
                  <a:pt x="38786" y="73131"/>
                  <a:pt x="64661" y="73824"/>
                  <a:pt x="88508" y="73032"/>
                </a:cubicBezTo>
                <a:cubicBezTo>
                  <a:pt x="89893" y="72982"/>
                  <a:pt x="94148" y="72488"/>
                  <a:pt x="99689" y="70954"/>
                </a:cubicBezTo>
                <a:cubicBezTo>
                  <a:pt x="101866" y="70360"/>
                  <a:pt x="104192" y="69569"/>
                  <a:pt x="106665" y="68629"/>
                </a:cubicBezTo>
                <a:cubicBezTo>
                  <a:pt x="110970" y="66996"/>
                  <a:pt x="110030" y="62741"/>
                  <a:pt x="108941" y="59377"/>
                </a:cubicBezTo>
                <a:cubicBezTo>
                  <a:pt x="107457" y="54677"/>
                  <a:pt x="106764" y="49779"/>
                  <a:pt x="106418" y="44930"/>
                </a:cubicBezTo>
                <a:cubicBezTo>
                  <a:pt x="105626" y="35035"/>
                  <a:pt x="106072" y="24942"/>
                  <a:pt x="103400" y="15295"/>
                </a:cubicBezTo>
                <a:cubicBezTo>
                  <a:pt x="102213" y="10941"/>
                  <a:pt x="100036" y="6488"/>
                  <a:pt x="96028" y="4509"/>
                </a:cubicBezTo>
                <a:cubicBezTo>
                  <a:pt x="93109" y="3075"/>
                  <a:pt x="89992" y="3371"/>
                  <a:pt x="86925" y="3965"/>
                </a:cubicBezTo>
                <a:cubicBezTo>
                  <a:pt x="84204" y="4460"/>
                  <a:pt x="81780" y="4311"/>
                  <a:pt x="79009" y="4509"/>
                </a:cubicBezTo>
                <a:cubicBezTo>
                  <a:pt x="70895" y="5103"/>
                  <a:pt x="63622" y="4757"/>
                  <a:pt x="55904" y="2332"/>
                </a:cubicBezTo>
                <a:cubicBezTo>
                  <a:pt x="51105" y="848"/>
                  <a:pt x="46158" y="-92"/>
                  <a:pt x="41111" y="7"/>
                </a:cubicBezTo>
                <a:cubicBezTo>
                  <a:pt x="34630" y="205"/>
                  <a:pt x="28149" y="1096"/>
                  <a:pt x="22063" y="3371"/>
                </a:cubicBezTo>
                <a:cubicBezTo>
                  <a:pt x="19985" y="4163"/>
                  <a:pt x="16621" y="5054"/>
                  <a:pt x="15186" y="6884"/>
                </a:cubicBezTo>
                <a:cubicBezTo>
                  <a:pt x="15038" y="7082"/>
                  <a:pt x="14890" y="7280"/>
                  <a:pt x="14791" y="7527"/>
                </a:cubicBezTo>
                <a:cubicBezTo>
                  <a:pt x="14444" y="8220"/>
                  <a:pt x="14197" y="9012"/>
                  <a:pt x="14048" y="9853"/>
                </a:cubicBezTo>
                <a:cubicBezTo>
                  <a:pt x="13801" y="11634"/>
                  <a:pt x="13900" y="13563"/>
                  <a:pt x="13850" y="15047"/>
                </a:cubicBezTo>
                <a:cubicBezTo>
                  <a:pt x="13603" y="22617"/>
                  <a:pt x="11674" y="30137"/>
                  <a:pt x="8359" y="36965"/>
                </a:cubicBezTo>
                <a:cubicBezTo>
                  <a:pt x="5935" y="42011"/>
                  <a:pt x="-2526" y="49828"/>
                  <a:pt x="740" y="5596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4" name="צורה חופשית: צורה 703">
            <a:extLst>
              <a:ext uri="{FF2B5EF4-FFF2-40B4-BE49-F238E27FC236}">
                <a16:creationId xmlns:a16="http://schemas.microsoft.com/office/drawing/2014/main" id="{239CF720-D191-0CE6-CFA6-FB52B3C03B8F}"/>
              </a:ext>
            </a:extLst>
          </p:cNvPr>
          <p:cNvSpPr/>
          <p:nvPr/>
        </p:nvSpPr>
        <p:spPr>
          <a:xfrm>
            <a:off x="4781086" y="432624"/>
            <a:ext cx="90419" cy="57826"/>
          </a:xfrm>
          <a:custGeom>
            <a:avLst/>
            <a:gdLst>
              <a:gd name="connsiteX0" fmla="*/ 690 w 99689"/>
              <a:gd name="connsiteY0" fmla="*/ 46326 h 63754"/>
              <a:gd name="connsiteX1" fmla="*/ 15978 w 99689"/>
              <a:gd name="connsiteY1" fmla="*/ 55825 h 63754"/>
              <a:gd name="connsiteX2" fmla="*/ 30029 w 99689"/>
              <a:gd name="connsiteY2" fmla="*/ 59733 h 63754"/>
              <a:gd name="connsiteX3" fmla="*/ 88508 w 99689"/>
              <a:gd name="connsiteY3" fmla="*/ 63493 h 63754"/>
              <a:gd name="connsiteX4" fmla="*/ 99689 w 99689"/>
              <a:gd name="connsiteY4" fmla="*/ 61415 h 63754"/>
              <a:gd name="connsiteX5" fmla="*/ 98749 w 99689"/>
              <a:gd name="connsiteY5" fmla="*/ 49393 h 63754"/>
              <a:gd name="connsiteX6" fmla="*/ 96473 w 99689"/>
              <a:gd name="connsiteY6" fmla="*/ 29306 h 63754"/>
              <a:gd name="connsiteX7" fmla="*/ 92070 w 99689"/>
              <a:gd name="connsiteY7" fmla="*/ 10110 h 63754"/>
              <a:gd name="connsiteX8" fmla="*/ 77426 w 99689"/>
              <a:gd name="connsiteY8" fmla="*/ 5509 h 63754"/>
              <a:gd name="connsiteX9" fmla="*/ 65106 w 99689"/>
              <a:gd name="connsiteY9" fmla="*/ 8230 h 63754"/>
              <a:gd name="connsiteX10" fmla="*/ 56201 w 99689"/>
              <a:gd name="connsiteY10" fmla="*/ 9615 h 63754"/>
              <a:gd name="connsiteX11" fmla="*/ 46009 w 99689"/>
              <a:gd name="connsiteY11" fmla="*/ 6449 h 63754"/>
              <a:gd name="connsiteX12" fmla="*/ 37549 w 99689"/>
              <a:gd name="connsiteY12" fmla="*/ 2540 h 63754"/>
              <a:gd name="connsiteX13" fmla="*/ 17808 w 99689"/>
              <a:gd name="connsiteY13" fmla="*/ 17 h 63754"/>
              <a:gd name="connsiteX14" fmla="*/ 14048 w 99689"/>
              <a:gd name="connsiteY14" fmla="*/ 265 h 63754"/>
              <a:gd name="connsiteX15" fmla="*/ 13850 w 99689"/>
              <a:gd name="connsiteY15" fmla="*/ 5459 h 63754"/>
              <a:gd name="connsiteX16" fmla="*/ 8359 w 99689"/>
              <a:gd name="connsiteY16" fmla="*/ 27377 h 63754"/>
              <a:gd name="connsiteX17" fmla="*/ 740 w 99689"/>
              <a:gd name="connsiteY17" fmla="*/ 46375 h 6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689" h="63754">
                <a:moveTo>
                  <a:pt x="690" y="46326"/>
                </a:moveTo>
                <a:cubicBezTo>
                  <a:pt x="3609" y="51768"/>
                  <a:pt x="10486" y="53994"/>
                  <a:pt x="15978" y="55825"/>
                </a:cubicBezTo>
                <a:cubicBezTo>
                  <a:pt x="20530" y="57408"/>
                  <a:pt x="25279" y="58645"/>
                  <a:pt x="30029" y="59733"/>
                </a:cubicBezTo>
                <a:cubicBezTo>
                  <a:pt x="49077" y="63840"/>
                  <a:pt x="69460" y="64137"/>
                  <a:pt x="88508" y="63493"/>
                </a:cubicBezTo>
                <a:cubicBezTo>
                  <a:pt x="89893" y="63444"/>
                  <a:pt x="94148" y="62949"/>
                  <a:pt x="99689" y="61415"/>
                </a:cubicBezTo>
                <a:cubicBezTo>
                  <a:pt x="99640" y="61415"/>
                  <a:pt x="98848" y="50432"/>
                  <a:pt x="98749" y="49393"/>
                </a:cubicBezTo>
                <a:cubicBezTo>
                  <a:pt x="98007" y="42665"/>
                  <a:pt x="97216" y="35985"/>
                  <a:pt x="96473" y="29306"/>
                </a:cubicBezTo>
                <a:cubicBezTo>
                  <a:pt x="95731" y="22776"/>
                  <a:pt x="94940" y="16047"/>
                  <a:pt x="92070" y="10110"/>
                </a:cubicBezTo>
                <a:cubicBezTo>
                  <a:pt x="88854" y="3728"/>
                  <a:pt x="83758" y="4074"/>
                  <a:pt x="77426" y="5509"/>
                </a:cubicBezTo>
                <a:cubicBezTo>
                  <a:pt x="73319" y="6399"/>
                  <a:pt x="69213" y="7340"/>
                  <a:pt x="65106" y="8230"/>
                </a:cubicBezTo>
                <a:cubicBezTo>
                  <a:pt x="62187" y="8923"/>
                  <a:pt x="59219" y="9615"/>
                  <a:pt x="56201" y="9615"/>
                </a:cubicBezTo>
                <a:cubicBezTo>
                  <a:pt x="52441" y="9615"/>
                  <a:pt x="49225" y="8131"/>
                  <a:pt x="46009" y="6449"/>
                </a:cubicBezTo>
                <a:cubicBezTo>
                  <a:pt x="43288" y="5014"/>
                  <a:pt x="40517" y="3480"/>
                  <a:pt x="37549" y="2540"/>
                </a:cubicBezTo>
                <a:cubicBezTo>
                  <a:pt x="31216" y="660"/>
                  <a:pt x="24438" y="265"/>
                  <a:pt x="17808" y="17"/>
                </a:cubicBezTo>
                <a:cubicBezTo>
                  <a:pt x="16621" y="-32"/>
                  <a:pt x="15335" y="17"/>
                  <a:pt x="14048" y="265"/>
                </a:cubicBezTo>
                <a:cubicBezTo>
                  <a:pt x="13801" y="2046"/>
                  <a:pt x="13900" y="3975"/>
                  <a:pt x="13850" y="5459"/>
                </a:cubicBezTo>
                <a:cubicBezTo>
                  <a:pt x="13603" y="13029"/>
                  <a:pt x="11674" y="20549"/>
                  <a:pt x="8359" y="27377"/>
                </a:cubicBezTo>
                <a:cubicBezTo>
                  <a:pt x="5934" y="32423"/>
                  <a:pt x="-2526" y="40240"/>
                  <a:pt x="740" y="4637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5" name="צורה חופשית: צורה 704">
            <a:extLst>
              <a:ext uri="{FF2B5EF4-FFF2-40B4-BE49-F238E27FC236}">
                <a16:creationId xmlns:a16="http://schemas.microsoft.com/office/drawing/2014/main" id="{462348F8-E2F2-2BE5-886B-62DC4B1F27F5}"/>
              </a:ext>
            </a:extLst>
          </p:cNvPr>
          <p:cNvSpPr/>
          <p:nvPr/>
        </p:nvSpPr>
        <p:spPr>
          <a:xfrm>
            <a:off x="4808245" y="436791"/>
            <a:ext cx="63260" cy="53613"/>
          </a:xfrm>
          <a:custGeom>
            <a:avLst/>
            <a:gdLst>
              <a:gd name="connsiteX0" fmla="*/ 86 w 69746"/>
              <a:gd name="connsiteY0" fmla="*/ 55089 h 59110"/>
              <a:gd name="connsiteX1" fmla="*/ 58565 w 69746"/>
              <a:gd name="connsiteY1" fmla="*/ 58849 h 59110"/>
              <a:gd name="connsiteX2" fmla="*/ 69747 w 69746"/>
              <a:gd name="connsiteY2" fmla="*/ 56771 h 59110"/>
              <a:gd name="connsiteX3" fmla="*/ 68807 w 69746"/>
              <a:gd name="connsiteY3" fmla="*/ 44749 h 59110"/>
              <a:gd name="connsiteX4" fmla="*/ 66531 w 69746"/>
              <a:gd name="connsiteY4" fmla="*/ 24662 h 59110"/>
              <a:gd name="connsiteX5" fmla="*/ 62128 w 69746"/>
              <a:gd name="connsiteY5" fmla="*/ 5466 h 59110"/>
              <a:gd name="connsiteX6" fmla="*/ 47483 w 69746"/>
              <a:gd name="connsiteY6" fmla="*/ 865 h 59110"/>
              <a:gd name="connsiteX7" fmla="*/ 35164 w 69746"/>
              <a:gd name="connsiteY7" fmla="*/ 3586 h 59110"/>
              <a:gd name="connsiteX8" fmla="*/ 26258 w 69746"/>
              <a:gd name="connsiteY8" fmla="*/ 4971 h 59110"/>
              <a:gd name="connsiteX9" fmla="*/ 16066 w 69746"/>
              <a:gd name="connsiteY9" fmla="*/ 1805 h 59110"/>
              <a:gd name="connsiteX10" fmla="*/ 8348 w 69746"/>
              <a:gd name="connsiteY10" fmla="*/ 38070 h 59110"/>
              <a:gd name="connsiteX11" fmla="*/ 86 w 69746"/>
              <a:gd name="connsiteY11" fmla="*/ 55139 h 5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746" h="59110">
                <a:moveTo>
                  <a:pt x="86" y="55089"/>
                </a:moveTo>
                <a:cubicBezTo>
                  <a:pt x="19134" y="59196"/>
                  <a:pt x="39518" y="59492"/>
                  <a:pt x="58565" y="58849"/>
                </a:cubicBezTo>
                <a:cubicBezTo>
                  <a:pt x="59951" y="58800"/>
                  <a:pt x="64205" y="58305"/>
                  <a:pt x="69747" y="56771"/>
                </a:cubicBezTo>
                <a:cubicBezTo>
                  <a:pt x="69697" y="56771"/>
                  <a:pt x="68906" y="45788"/>
                  <a:pt x="68807" y="44749"/>
                </a:cubicBezTo>
                <a:cubicBezTo>
                  <a:pt x="68064" y="38020"/>
                  <a:pt x="67273" y="31341"/>
                  <a:pt x="66531" y="24662"/>
                </a:cubicBezTo>
                <a:cubicBezTo>
                  <a:pt x="65789" y="18131"/>
                  <a:pt x="64997" y="11403"/>
                  <a:pt x="62128" y="5466"/>
                </a:cubicBezTo>
                <a:cubicBezTo>
                  <a:pt x="58912" y="-916"/>
                  <a:pt x="53816" y="-570"/>
                  <a:pt x="47483" y="865"/>
                </a:cubicBezTo>
                <a:cubicBezTo>
                  <a:pt x="43377" y="1755"/>
                  <a:pt x="39270" y="2695"/>
                  <a:pt x="35164" y="3586"/>
                </a:cubicBezTo>
                <a:cubicBezTo>
                  <a:pt x="32245" y="4279"/>
                  <a:pt x="29276" y="4971"/>
                  <a:pt x="26258" y="4971"/>
                </a:cubicBezTo>
                <a:cubicBezTo>
                  <a:pt x="22498" y="4971"/>
                  <a:pt x="19282" y="3487"/>
                  <a:pt x="16066" y="1805"/>
                </a:cubicBezTo>
                <a:cubicBezTo>
                  <a:pt x="13642" y="14025"/>
                  <a:pt x="13840" y="26542"/>
                  <a:pt x="8348" y="38070"/>
                </a:cubicBezTo>
                <a:cubicBezTo>
                  <a:pt x="6172" y="42572"/>
                  <a:pt x="-854" y="49350"/>
                  <a:pt x="86" y="5513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6" name="צורה חופשית: צורה 705">
            <a:extLst>
              <a:ext uri="{FF2B5EF4-FFF2-40B4-BE49-F238E27FC236}">
                <a16:creationId xmlns:a16="http://schemas.microsoft.com/office/drawing/2014/main" id="{3A34C784-7BE3-B9A4-B71C-62F51608DA1E}"/>
              </a:ext>
            </a:extLst>
          </p:cNvPr>
          <p:cNvSpPr/>
          <p:nvPr/>
        </p:nvSpPr>
        <p:spPr>
          <a:xfrm>
            <a:off x="4606380" y="658942"/>
            <a:ext cx="44693" cy="120839"/>
          </a:xfrm>
          <a:custGeom>
            <a:avLst/>
            <a:gdLst>
              <a:gd name="connsiteX0" fmla="*/ 40183 w 49275"/>
              <a:gd name="connsiteY0" fmla="*/ 41161 h 133228"/>
              <a:gd name="connsiteX1" fmla="*/ 47159 w 49275"/>
              <a:gd name="connsiteY1" fmla="*/ 114878 h 133228"/>
              <a:gd name="connsiteX2" fmla="*/ 42261 w 49275"/>
              <a:gd name="connsiteY2" fmla="*/ 133085 h 133228"/>
              <a:gd name="connsiteX3" fmla="*/ 29298 w 49275"/>
              <a:gd name="connsiteY3" fmla="*/ 117896 h 133228"/>
              <a:gd name="connsiteX4" fmla="*/ 11191 w 49275"/>
              <a:gd name="connsiteY4" fmla="*/ 74903 h 133228"/>
              <a:gd name="connsiteX5" fmla="*/ 5699 w 49275"/>
              <a:gd name="connsiteY5" fmla="*/ 4698 h 133228"/>
              <a:gd name="connsiteX6" fmla="*/ 11784 w 49275"/>
              <a:gd name="connsiteY6" fmla="*/ 888 h 133228"/>
              <a:gd name="connsiteX7" fmla="*/ 40133 w 49275"/>
              <a:gd name="connsiteY7" fmla="*/ 41161 h 1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5" h="133228">
                <a:moveTo>
                  <a:pt x="40183" y="41161"/>
                </a:moveTo>
                <a:cubicBezTo>
                  <a:pt x="42013" y="64513"/>
                  <a:pt x="42904" y="105379"/>
                  <a:pt x="47159" y="114878"/>
                </a:cubicBezTo>
                <a:cubicBezTo>
                  <a:pt x="51414" y="124377"/>
                  <a:pt x="48989" y="130611"/>
                  <a:pt x="42261" y="133085"/>
                </a:cubicBezTo>
                <a:cubicBezTo>
                  <a:pt x="39094" y="134272"/>
                  <a:pt x="34493" y="127989"/>
                  <a:pt x="29298" y="117896"/>
                </a:cubicBezTo>
                <a:cubicBezTo>
                  <a:pt x="23559" y="106665"/>
                  <a:pt x="17078" y="90636"/>
                  <a:pt x="11191" y="74903"/>
                </a:cubicBezTo>
                <a:cubicBezTo>
                  <a:pt x="2087" y="50561"/>
                  <a:pt x="-5730" y="16869"/>
                  <a:pt x="5699" y="4698"/>
                </a:cubicBezTo>
                <a:cubicBezTo>
                  <a:pt x="7331" y="2966"/>
                  <a:pt x="9360" y="1680"/>
                  <a:pt x="11784" y="888"/>
                </a:cubicBezTo>
                <a:cubicBezTo>
                  <a:pt x="29744" y="-4801"/>
                  <a:pt x="38303" y="17809"/>
                  <a:pt x="40133" y="4116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7" name="צורה חופשית: צורה 706">
            <a:extLst>
              <a:ext uri="{FF2B5EF4-FFF2-40B4-BE49-F238E27FC236}">
                <a16:creationId xmlns:a16="http://schemas.microsoft.com/office/drawing/2014/main" id="{B4154EDD-1B60-12D3-F80E-096FB5C39F25}"/>
              </a:ext>
            </a:extLst>
          </p:cNvPr>
          <p:cNvSpPr/>
          <p:nvPr/>
        </p:nvSpPr>
        <p:spPr>
          <a:xfrm>
            <a:off x="4606380" y="661902"/>
            <a:ext cx="28144" cy="104018"/>
          </a:xfrm>
          <a:custGeom>
            <a:avLst/>
            <a:gdLst>
              <a:gd name="connsiteX0" fmla="*/ 31030 w 31029"/>
              <a:gd name="connsiteY0" fmla="*/ 113495 h 114682"/>
              <a:gd name="connsiteX1" fmla="*/ 29298 w 31029"/>
              <a:gd name="connsiteY1" fmla="*/ 114683 h 114682"/>
              <a:gd name="connsiteX2" fmla="*/ 11191 w 31029"/>
              <a:gd name="connsiteY2" fmla="*/ 71689 h 114682"/>
              <a:gd name="connsiteX3" fmla="*/ 5699 w 31029"/>
              <a:gd name="connsiteY3" fmla="*/ 1484 h 114682"/>
              <a:gd name="connsiteX4" fmla="*/ 9954 w 31029"/>
              <a:gd name="connsiteY4" fmla="*/ 0 h 114682"/>
              <a:gd name="connsiteX5" fmla="*/ 5748 w 31029"/>
              <a:gd name="connsiteY5" fmla="*/ 27706 h 114682"/>
              <a:gd name="connsiteX6" fmla="*/ 31030 w 31029"/>
              <a:gd name="connsiteY6" fmla="*/ 113545 h 11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" h="114682">
                <a:moveTo>
                  <a:pt x="31030" y="113495"/>
                </a:moveTo>
                <a:lnTo>
                  <a:pt x="29298" y="114683"/>
                </a:lnTo>
                <a:cubicBezTo>
                  <a:pt x="23559" y="103452"/>
                  <a:pt x="17078" y="87422"/>
                  <a:pt x="11191" y="71689"/>
                </a:cubicBezTo>
                <a:cubicBezTo>
                  <a:pt x="2087" y="47347"/>
                  <a:pt x="-5730" y="13655"/>
                  <a:pt x="5699" y="1484"/>
                </a:cubicBezTo>
                <a:cubicBezTo>
                  <a:pt x="8321" y="594"/>
                  <a:pt x="9954" y="0"/>
                  <a:pt x="9954" y="0"/>
                </a:cubicBezTo>
                <a:cubicBezTo>
                  <a:pt x="9954" y="0"/>
                  <a:pt x="3027" y="9153"/>
                  <a:pt x="5748" y="27706"/>
                </a:cubicBezTo>
                <a:cubicBezTo>
                  <a:pt x="8420" y="46308"/>
                  <a:pt x="31030" y="113545"/>
                  <a:pt x="31030" y="113545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8" name="צורה חופשית: צורה 707">
            <a:extLst>
              <a:ext uri="{FF2B5EF4-FFF2-40B4-BE49-F238E27FC236}">
                <a16:creationId xmlns:a16="http://schemas.microsoft.com/office/drawing/2014/main" id="{734E4EE8-70A5-61CD-35C6-2247A1EAD21A}"/>
              </a:ext>
            </a:extLst>
          </p:cNvPr>
          <p:cNvSpPr/>
          <p:nvPr/>
        </p:nvSpPr>
        <p:spPr>
          <a:xfrm>
            <a:off x="4646928" y="780616"/>
            <a:ext cx="14777" cy="31076"/>
          </a:xfrm>
          <a:custGeom>
            <a:avLst/>
            <a:gdLst>
              <a:gd name="connsiteX0" fmla="*/ 16108 w 16292"/>
              <a:gd name="connsiteY0" fmla="*/ 34262 h 34262"/>
              <a:gd name="connsiteX1" fmla="*/ 1711 w 16292"/>
              <a:gd name="connsiteY1" fmla="*/ 174 h 34262"/>
              <a:gd name="connsiteX2" fmla="*/ 16108 w 16292"/>
              <a:gd name="connsiteY2" fmla="*/ 34262 h 3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2" h="34262">
                <a:moveTo>
                  <a:pt x="16108" y="34262"/>
                </a:moveTo>
                <a:cubicBezTo>
                  <a:pt x="10072" y="33520"/>
                  <a:pt x="-5067" y="2549"/>
                  <a:pt x="1711" y="174"/>
                </a:cubicBezTo>
                <a:cubicBezTo>
                  <a:pt x="10369" y="-2844"/>
                  <a:pt x="17543" y="34460"/>
                  <a:pt x="16108" y="3426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09" name="צורה חופשית: צורה 708">
            <a:extLst>
              <a:ext uri="{FF2B5EF4-FFF2-40B4-BE49-F238E27FC236}">
                <a16:creationId xmlns:a16="http://schemas.microsoft.com/office/drawing/2014/main" id="{D40C571F-3959-31A6-2B20-3ED5F2624FAC}"/>
              </a:ext>
            </a:extLst>
          </p:cNvPr>
          <p:cNvSpPr/>
          <p:nvPr/>
        </p:nvSpPr>
        <p:spPr>
          <a:xfrm>
            <a:off x="4646050" y="782344"/>
            <a:ext cx="15349" cy="29164"/>
          </a:xfrm>
          <a:custGeom>
            <a:avLst/>
            <a:gdLst>
              <a:gd name="connsiteX0" fmla="*/ 16533 w 16923"/>
              <a:gd name="connsiteY0" fmla="*/ 32010 h 32154"/>
              <a:gd name="connsiteX1" fmla="*/ 13861 w 16923"/>
              <a:gd name="connsiteY1" fmla="*/ 30526 h 32154"/>
              <a:gd name="connsiteX2" fmla="*/ 8023 w 16923"/>
              <a:gd name="connsiteY2" fmla="*/ 21274 h 32154"/>
              <a:gd name="connsiteX3" fmla="*/ 552 w 16923"/>
              <a:gd name="connsiteY3" fmla="*/ 0 h 32154"/>
              <a:gd name="connsiteX4" fmla="*/ 16533 w 16923"/>
              <a:gd name="connsiteY4" fmla="*/ 32010 h 3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3" h="32154">
                <a:moveTo>
                  <a:pt x="16533" y="32010"/>
                </a:moveTo>
                <a:cubicBezTo>
                  <a:pt x="18066" y="32604"/>
                  <a:pt x="14652" y="31219"/>
                  <a:pt x="13861" y="30526"/>
                </a:cubicBezTo>
                <a:cubicBezTo>
                  <a:pt x="11288" y="28102"/>
                  <a:pt x="9606" y="24391"/>
                  <a:pt x="8023" y="21274"/>
                </a:cubicBezTo>
                <a:cubicBezTo>
                  <a:pt x="5945" y="17267"/>
                  <a:pt x="-2169" y="4502"/>
                  <a:pt x="552" y="0"/>
                </a:cubicBezTo>
                <a:cubicBezTo>
                  <a:pt x="3026" y="9153"/>
                  <a:pt x="7973" y="23501"/>
                  <a:pt x="16533" y="32010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0" name="צורה חופשית: צורה 709">
            <a:extLst>
              <a:ext uri="{FF2B5EF4-FFF2-40B4-BE49-F238E27FC236}">
                <a16:creationId xmlns:a16="http://schemas.microsoft.com/office/drawing/2014/main" id="{ED163A73-B86A-4487-DF89-DD0F20769B98}"/>
              </a:ext>
            </a:extLst>
          </p:cNvPr>
          <p:cNvSpPr/>
          <p:nvPr/>
        </p:nvSpPr>
        <p:spPr>
          <a:xfrm>
            <a:off x="4642147" y="786627"/>
            <a:ext cx="12538" cy="32202"/>
          </a:xfrm>
          <a:custGeom>
            <a:avLst/>
            <a:gdLst>
              <a:gd name="connsiteX0" fmla="*/ 13514 w 13823"/>
              <a:gd name="connsiteY0" fmla="*/ 35500 h 35504"/>
              <a:gd name="connsiteX1" fmla="*/ 4560 w 13823"/>
              <a:gd name="connsiteY1" fmla="*/ 18926 h 35504"/>
              <a:gd name="connsiteX2" fmla="*/ 2729 w 13823"/>
              <a:gd name="connsiteY2" fmla="*/ 76 h 35504"/>
              <a:gd name="connsiteX3" fmla="*/ 13514 w 13823"/>
              <a:gd name="connsiteY3" fmla="*/ 35500 h 3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3" h="35504">
                <a:moveTo>
                  <a:pt x="13514" y="35500"/>
                </a:moveTo>
                <a:cubicBezTo>
                  <a:pt x="8814" y="35797"/>
                  <a:pt x="5599" y="21993"/>
                  <a:pt x="4560" y="18926"/>
                </a:cubicBezTo>
                <a:cubicBezTo>
                  <a:pt x="3273" y="15215"/>
                  <a:pt x="-3802" y="1511"/>
                  <a:pt x="2729" y="76"/>
                </a:cubicBezTo>
                <a:cubicBezTo>
                  <a:pt x="11684" y="-1903"/>
                  <a:pt x="14900" y="35401"/>
                  <a:pt x="13514" y="3550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1" name="צורה חופשית: צורה 710">
            <a:extLst>
              <a:ext uri="{FF2B5EF4-FFF2-40B4-BE49-F238E27FC236}">
                <a16:creationId xmlns:a16="http://schemas.microsoft.com/office/drawing/2014/main" id="{BFE2F421-8848-5AC2-DB37-0B68F0A42AB1}"/>
              </a:ext>
            </a:extLst>
          </p:cNvPr>
          <p:cNvSpPr/>
          <p:nvPr/>
        </p:nvSpPr>
        <p:spPr>
          <a:xfrm>
            <a:off x="4641879" y="788222"/>
            <a:ext cx="12460" cy="30465"/>
          </a:xfrm>
          <a:custGeom>
            <a:avLst/>
            <a:gdLst>
              <a:gd name="connsiteX0" fmla="*/ 13314 w 13737"/>
              <a:gd name="connsiteY0" fmla="*/ 33346 h 33588"/>
              <a:gd name="connsiteX1" fmla="*/ 11484 w 13737"/>
              <a:gd name="connsiteY1" fmla="*/ 32307 h 33588"/>
              <a:gd name="connsiteX2" fmla="*/ 7130 w 13737"/>
              <a:gd name="connsiteY2" fmla="*/ 22659 h 33588"/>
              <a:gd name="connsiteX3" fmla="*/ 501 w 13737"/>
              <a:gd name="connsiteY3" fmla="*/ 0 h 33588"/>
              <a:gd name="connsiteX4" fmla="*/ 13265 w 13737"/>
              <a:gd name="connsiteY4" fmla="*/ 33346 h 3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7" h="33588">
                <a:moveTo>
                  <a:pt x="13314" y="33346"/>
                </a:moveTo>
                <a:cubicBezTo>
                  <a:pt x="14749" y="34088"/>
                  <a:pt x="12127" y="32950"/>
                  <a:pt x="11484" y="32307"/>
                </a:cubicBezTo>
                <a:cubicBezTo>
                  <a:pt x="9258" y="29833"/>
                  <a:pt x="8219" y="25727"/>
                  <a:pt x="7130" y="22659"/>
                </a:cubicBezTo>
                <a:cubicBezTo>
                  <a:pt x="5745" y="18701"/>
                  <a:pt x="-2023" y="3364"/>
                  <a:pt x="501" y="0"/>
                </a:cubicBezTo>
                <a:cubicBezTo>
                  <a:pt x="3716" y="11132"/>
                  <a:pt x="7427" y="22907"/>
                  <a:pt x="13265" y="33346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2" name="צורה חופשית: צורה 711">
            <a:extLst>
              <a:ext uri="{FF2B5EF4-FFF2-40B4-BE49-F238E27FC236}">
                <a16:creationId xmlns:a16="http://schemas.microsoft.com/office/drawing/2014/main" id="{A1EB77B3-F076-417E-0831-BCC3F4E210F5}"/>
              </a:ext>
            </a:extLst>
          </p:cNvPr>
          <p:cNvSpPr/>
          <p:nvPr/>
        </p:nvSpPr>
        <p:spPr>
          <a:xfrm>
            <a:off x="4636744" y="788243"/>
            <a:ext cx="14819" cy="31101"/>
          </a:xfrm>
          <a:custGeom>
            <a:avLst/>
            <a:gdLst>
              <a:gd name="connsiteX0" fmla="*/ 16155 w 16338"/>
              <a:gd name="connsiteY0" fmla="*/ 34264 h 34290"/>
              <a:gd name="connsiteX1" fmla="*/ 1758 w 16338"/>
              <a:gd name="connsiteY1" fmla="*/ 176 h 34290"/>
              <a:gd name="connsiteX2" fmla="*/ 16155 w 16338"/>
              <a:gd name="connsiteY2" fmla="*/ 34264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38" h="34290">
                <a:moveTo>
                  <a:pt x="16155" y="34264"/>
                </a:moveTo>
                <a:cubicBezTo>
                  <a:pt x="9526" y="35352"/>
                  <a:pt x="-5020" y="2551"/>
                  <a:pt x="1758" y="176"/>
                </a:cubicBezTo>
                <a:cubicBezTo>
                  <a:pt x="10416" y="-2842"/>
                  <a:pt x="17590" y="34016"/>
                  <a:pt x="16155" y="342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3" name="צורה חופשית: צורה 712">
            <a:extLst>
              <a:ext uri="{FF2B5EF4-FFF2-40B4-BE49-F238E27FC236}">
                <a16:creationId xmlns:a16="http://schemas.microsoft.com/office/drawing/2014/main" id="{BCE7F00E-0EF1-E70E-7D72-753211DA8BBB}"/>
              </a:ext>
            </a:extLst>
          </p:cNvPr>
          <p:cNvSpPr/>
          <p:nvPr/>
        </p:nvSpPr>
        <p:spPr>
          <a:xfrm>
            <a:off x="4635909" y="789972"/>
            <a:ext cx="15334" cy="29164"/>
          </a:xfrm>
          <a:custGeom>
            <a:avLst/>
            <a:gdLst>
              <a:gd name="connsiteX0" fmla="*/ 16532 w 16906"/>
              <a:gd name="connsiteY0" fmla="*/ 32010 h 32154"/>
              <a:gd name="connsiteX1" fmla="*/ 13861 w 16906"/>
              <a:gd name="connsiteY1" fmla="*/ 30526 h 32154"/>
              <a:gd name="connsiteX2" fmla="*/ 8023 w 16906"/>
              <a:gd name="connsiteY2" fmla="*/ 21274 h 32154"/>
              <a:gd name="connsiteX3" fmla="*/ 552 w 16906"/>
              <a:gd name="connsiteY3" fmla="*/ 0 h 32154"/>
              <a:gd name="connsiteX4" fmla="*/ 7479 w 16906"/>
              <a:gd name="connsiteY4" fmla="*/ 18009 h 32154"/>
              <a:gd name="connsiteX5" fmla="*/ 16532 w 16906"/>
              <a:gd name="connsiteY5" fmla="*/ 32010 h 3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6" h="32154">
                <a:moveTo>
                  <a:pt x="16532" y="32010"/>
                </a:moveTo>
                <a:cubicBezTo>
                  <a:pt x="18017" y="32604"/>
                  <a:pt x="14652" y="31219"/>
                  <a:pt x="13861" y="30526"/>
                </a:cubicBezTo>
                <a:cubicBezTo>
                  <a:pt x="11288" y="28102"/>
                  <a:pt x="9606" y="24391"/>
                  <a:pt x="8023" y="21274"/>
                </a:cubicBezTo>
                <a:cubicBezTo>
                  <a:pt x="5945" y="17267"/>
                  <a:pt x="-2169" y="4502"/>
                  <a:pt x="552" y="0"/>
                </a:cubicBezTo>
                <a:cubicBezTo>
                  <a:pt x="2185" y="5986"/>
                  <a:pt x="4708" y="12072"/>
                  <a:pt x="7479" y="18009"/>
                </a:cubicBezTo>
                <a:cubicBezTo>
                  <a:pt x="9359" y="22066"/>
                  <a:pt x="12822" y="29190"/>
                  <a:pt x="16532" y="32010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4" name="צורה חופשית: צורה 713">
            <a:extLst>
              <a:ext uri="{FF2B5EF4-FFF2-40B4-BE49-F238E27FC236}">
                <a16:creationId xmlns:a16="http://schemas.microsoft.com/office/drawing/2014/main" id="{B5037BDF-8B7F-9963-85B1-9DAEC540C4C7}"/>
              </a:ext>
            </a:extLst>
          </p:cNvPr>
          <p:cNvSpPr/>
          <p:nvPr/>
        </p:nvSpPr>
        <p:spPr>
          <a:xfrm>
            <a:off x="4630650" y="786124"/>
            <a:ext cx="9729" cy="29565"/>
          </a:xfrm>
          <a:custGeom>
            <a:avLst/>
            <a:gdLst>
              <a:gd name="connsiteX0" fmla="*/ 10307 w 10727"/>
              <a:gd name="connsiteY0" fmla="*/ 32592 h 32596"/>
              <a:gd name="connsiteX1" fmla="*/ 2193 w 10727"/>
              <a:gd name="connsiteY1" fmla="*/ 38 h 32596"/>
              <a:gd name="connsiteX2" fmla="*/ 10307 w 10727"/>
              <a:gd name="connsiteY2" fmla="*/ 32592 h 3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27" h="32596">
                <a:moveTo>
                  <a:pt x="10307" y="32592"/>
                </a:moveTo>
                <a:cubicBezTo>
                  <a:pt x="5162" y="30762"/>
                  <a:pt x="-4288" y="1126"/>
                  <a:pt x="2193" y="38"/>
                </a:cubicBezTo>
                <a:cubicBezTo>
                  <a:pt x="10208" y="-1298"/>
                  <a:pt x="11594" y="33038"/>
                  <a:pt x="10307" y="325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5" name="צורה חופשית: צורה 714">
            <a:extLst>
              <a:ext uri="{FF2B5EF4-FFF2-40B4-BE49-F238E27FC236}">
                <a16:creationId xmlns:a16="http://schemas.microsoft.com/office/drawing/2014/main" id="{9227AA2D-3067-9552-E9E6-E79296BC5FD3}"/>
              </a:ext>
            </a:extLst>
          </p:cNvPr>
          <p:cNvSpPr/>
          <p:nvPr/>
        </p:nvSpPr>
        <p:spPr>
          <a:xfrm>
            <a:off x="4629846" y="787280"/>
            <a:ext cx="9749" cy="28046"/>
          </a:xfrm>
          <a:custGeom>
            <a:avLst/>
            <a:gdLst>
              <a:gd name="connsiteX0" fmla="*/ 10749 w 10748"/>
              <a:gd name="connsiteY0" fmla="*/ 30922 h 30921"/>
              <a:gd name="connsiteX1" fmla="*/ 5010 w 10748"/>
              <a:gd name="connsiteY1" fmla="*/ 21225 h 30921"/>
              <a:gd name="connsiteX2" fmla="*/ 903 w 10748"/>
              <a:gd name="connsiteY2" fmla="*/ 0 h 30921"/>
              <a:gd name="connsiteX3" fmla="*/ 10699 w 10748"/>
              <a:gd name="connsiteY3" fmla="*/ 30872 h 3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8" h="30921">
                <a:moveTo>
                  <a:pt x="10749" y="30922"/>
                </a:moveTo>
                <a:cubicBezTo>
                  <a:pt x="9512" y="30180"/>
                  <a:pt x="6346" y="25034"/>
                  <a:pt x="5010" y="21225"/>
                </a:cubicBezTo>
                <a:cubicBezTo>
                  <a:pt x="3625" y="17316"/>
                  <a:pt x="-2214" y="3760"/>
                  <a:pt x="903" y="0"/>
                </a:cubicBezTo>
                <a:cubicBezTo>
                  <a:pt x="3278" y="10390"/>
                  <a:pt x="4515" y="21472"/>
                  <a:pt x="10699" y="30872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6" name="צורה חופשית: צורה 715">
            <a:extLst>
              <a:ext uri="{FF2B5EF4-FFF2-40B4-BE49-F238E27FC236}">
                <a16:creationId xmlns:a16="http://schemas.microsoft.com/office/drawing/2014/main" id="{F660D233-49F3-8905-4DF0-804D8DBEB9E2}"/>
              </a:ext>
            </a:extLst>
          </p:cNvPr>
          <p:cNvSpPr/>
          <p:nvPr/>
        </p:nvSpPr>
        <p:spPr>
          <a:xfrm>
            <a:off x="4627852" y="757615"/>
            <a:ext cx="26772" cy="36845"/>
          </a:xfrm>
          <a:custGeom>
            <a:avLst/>
            <a:gdLst>
              <a:gd name="connsiteX0" fmla="*/ 3745 w 29517"/>
              <a:gd name="connsiteY0" fmla="*/ 40622 h 40622"/>
              <a:gd name="connsiteX1" fmla="*/ 1964 w 29517"/>
              <a:gd name="connsiteY1" fmla="*/ 9156 h 40622"/>
              <a:gd name="connsiteX2" fmla="*/ 28186 w 29517"/>
              <a:gd name="connsiteY2" fmla="*/ 8117 h 40622"/>
              <a:gd name="connsiteX3" fmla="*/ 28285 w 29517"/>
              <a:gd name="connsiteY3" fmla="*/ 25928 h 40622"/>
              <a:gd name="connsiteX4" fmla="*/ 24080 w 29517"/>
              <a:gd name="connsiteY4" fmla="*/ 32063 h 40622"/>
              <a:gd name="connsiteX5" fmla="*/ 3745 w 29517"/>
              <a:gd name="connsiteY5" fmla="*/ 40622 h 4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7" h="40622">
                <a:moveTo>
                  <a:pt x="3745" y="40622"/>
                </a:moveTo>
                <a:cubicBezTo>
                  <a:pt x="-1252" y="33053"/>
                  <a:pt x="-608" y="17517"/>
                  <a:pt x="1964" y="9156"/>
                </a:cubicBezTo>
                <a:cubicBezTo>
                  <a:pt x="5576" y="-2619"/>
                  <a:pt x="22892" y="-3114"/>
                  <a:pt x="28186" y="8117"/>
                </a:cubicBezTo>
                <a:cubicBezTo>
                  <a:pt x="30660" y="13362"/>
                  <a:pt x="29077" y="20436"/>
                  <a:pt x="28285" y="25928"/>
                </a:cubicBezTo>
                <a:cubicBezTo>
                  <a:pt x="27592" y="30876"/>
                  <a:pt x="29176" y="29787"/>
                  <a:pt x="24080" y="32063"/>
                </a:cubicBezTo>
                <a:cubicBezTo>
                  <a:pt x="17351" y="35081"/>
                  <a:pt x="10622" y="37951"/>
                  <a:pt x="3745" y="4062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7" name="צורה חופשית: צורה 716">
            <a:extLst>
              <a:ext uri="{FF2B5EF4-FFF2-40B4-BE49-F238E27FC236}">
                <a16:creationId xmlns:a16="http://schemas.microsoft.com/office/drawing/2014/main" id="{7263BC55-A417-B3FE-BCC3-739B00FEED8D}"/>
              </a:ext>
            </a:extLst>
          </p:cNvPr>
          <p:cNvSpPr/>
          <p:nvPr/>
        </p:nvSpPr>
        <p:spPr>
          <a:xfrm>
            <a:off x="4627799" y="762375"/>
            <a:ext cx="3449" cy="32129"/>
          </a:xfrm>
          <a:custGeom>
            <a:avLst/>
            <a:gdLst>
              <a:gd name="connsiteX0" fmla="*/ 3803 w 3803"/>
              <a:gd name="connsiteY0" fmla="*/ 35375 h 35423"/>
              <a:gd name="connsiteX1" fmla="*/ 3407 w 3803"/>
              <a:gd name="connsiteY1" fmla="*/ 0 h 35423"/>
              <a:gd name="connsiteX2" fmla="*/ 2566 w 3803"/>
              <a:gd name="connsiteY2" fmla="*/ 19790 h 35423"/>
              <a:gd name="connsiteX3" fmla="*/ 3803 w 3803"/>
              <a:gd name="connsiteY3" fmla="*/ 35424 h 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" h="35423">
                <a:moveTo>
                  <a:pt x="3803" y="35375"/>
                </a:moveTo>
                <a:cubicBezTo>
                  <a:pt x="-1787" y="26865"/>
                  <a:pt x="-600" y="8955"/>
                  <a:pt x="3407" y="0"/>
                </a:cubicBezTo>
                <a:cubicBezTo>
                  <a:pt x="3655" y="6630"/>
                  <a:pt x="1973" y="13160"/>
                  <a:pt x="2566" y="19790"/>
                </a:cubicBezTo>
                <a:cubicBezTo>
                  <a:pt x="2913" y="23501"/>
                  <a:pt x="2665" y="30229"/>
                  <a:pt x="3803" y="35424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8" name="צורה חופשית: צורה 717">
            <a:extLst>
              <a:ext uri="{FF2B5EF4-FFF2-40B4-BE49-F238E27FC236}">
                <a16:creationId xmlns:a16="http://schemas.microsoft.com/office/drawing/2014/main" id="{F2EBE3E1-0200-C051-C447-BD49DBB2E1CE}"/>
              </a:ext>
            </a:extLst>
          </p:cNvPr>
          <p:cNvSpPr/>
          <p:nvPr/>
        </p:nvSpPr>
        <p:spPr>
          <a:xfrm>
            <a:off x="4635885" y="758728"/>
            <a:ext cx="19192" cy="15750"/>
          </a:xfrm>
          <a:custGeom>
            <a:avLst/>
            <a:gdLst>
              <a:gd name="connsiteX0" fmla="*/ 21111 w 21160"/>
              <a:gd name="connsiteY0" fmla="*/ 17132 h 17365"/>
              <a:gd name="connsiteX1" fmla="*/ 15570 w 21160"/>
              <a:gd name="connsiteY1" fmla="*/ 3873 h 17365"/>
              <a:gd name="connsiteX2" fmla="*/ 35 w 21160"/>
              <a:gd name="connsiteY2" fmla="*/ 6594 h 17365"/>
              <a:gd name="connsiteX3" fmla="*/ 21161 w 21160"/>
              <a:gd name="connsiteY3" fmla="*/ 17132 h 1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60" h="17365">
                <a:moveTo>
                  <a:pt x="21111" y="17132"/>
                </a:moveTo>
                <a:cubicBezTo>
                  <a:pt x="19429" y="13125"/>
                  <a:pt x="18192" y="7237"/>
                  <a:pt x="15570" y="3873"/>
                </a:cubicBezTo>
                <a:cubicBezTo>
                  <a:pt x="11365" y="-1520"/>
                  <a:pt x="678" y="-1866"/>
                  <a:pt x="35" y="6594"/>
                </a:cubicBezTo>
                <a:cubicBezTo>
                  <a:pt x="-806" y="17231"/>
                  <a:pt x="13789" y="17924"/>
                  <a:pt x="21161" y="17132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19" name="צורה חופשית: צורה 718">
            <a:extLst>
              <a:ext uri="{FF2B5EF4-FFF2-40B4-BE49-F238E27FC236}">
                <a16:creationId xmlns:a16="http://schemas.microsoft.com/office/drawing/2014/main" id="{C938F7EA-7A3B-C031-4663-95B830022356}"/>
              </a:ext>
            </a:extLst>
          </p:cNvPr>
          <p:cNvSpPr/>
          <p:nvPr/>
        </p:nvSpPr>
        <p:spPr>
          <a:xfrm>
            <a:off x="4637085" y="758296"/>
            <a:ext cx="22379" cy="16150"/>
          </a:xfrm>
          <a:custGeom>
            <a:avLst/>
            <a:gdLst>
              <a:gd name="connsiteX0" fmla="*/ 18847 w 24673"/>
              <a:gd name="connsiteY0" fmla="*/ 17806 h 17806"/>
              <a:gd name="connsiteX1" fmla="*/ 17857 w 24673"/>
              <a:gd name="connsiteY1" fmla="*/ 5091 h 17806"/>
              <a:gd name="connsiteX2" fmla="*/ 2569 w 24673"/>
              <a:gd name="connsiteY2" fmla="*/ 2815 h 17806"/>
              <a:gd name="connsiteX3" fmla="*/ 18847 w 24673"/>
              <a:gd name="connsiteY3" fmla="*/ 17806 h 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3" h="17806">
                <a:moveTo>
                  <a:pt x="18847" y="17806"/>
                </a:moveTo>
                <a:cubicBezTo>
                  <a:pt x="30325" y="17707"/>
                  <a:pt x="22013" y="8999"/>
                  <a:pt x="17857" y="5091"/>
                </a:cubicBezTo>
                <a:cubicBezTo>
                  <a:pt x="13800" y="1281"/>
                  <a:pt x="7171" y="-2924"/>
                  <a:pt x="2569" y="2815"/>
                </a:cubicBezTo>
                <a:cubicBezTo>
                  <a:pt x="-6732" y="14442"/>
                  <a:pt x="11673" y="17855"/>
                  <a:pt x="18847" y="1780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0" name="צורה חופשית: צורה 719">
            <a:extLst>
              <a:ext uri="{FF2B5EF4-FFF2-40B4-BE49-F238E27FC236}">
                <a16:creationId xmlns:a16="http://schemas.microsoft.com/office/drawing/2014/main" id="{72CDDD70-7397-0D76-801E-774A45EA45C2}"/>
              </a:ext>
            </a:extLst>
          </p:cNvPr>
          <p:cNvSpPr/>
          <p:nvPr/>
        </p:nvSpPr>
        <p:spPr>
          <a:xfrm>
            <a:off x="4654751" y="768219"/>
            <a:ext cx="15404" cy="13192"/>
          </a:xfrm>
          <a:custGeom>
            <a:avLst/>
            <a:gdLst>
              <a:gd name="connsiteX0" fmla="*/ 5752 w 16983"/>
              <a:gd name="connsiteY0" fmla="*/ 1621 h 14545"/>
              <a:gd name="connsiteX1" fmla="*/ 16983 w 16983"/>
              <a:gd name="connsiteY1" fmla="*/ 13346 h 14545"/>
              <a:gd name="connsiteX2" fmla="*/ 1893 w 16983"/>
              <a:gd name="connsiteY2" fmla="*/ 9537 h 14545"/>
              <a:gd name="connsiteX3" fmla="*/ 5703 w 16983"/>
              <a:gd name="connsiteY3" fmla="*/ 1670 h 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3" h="14545">
                <a:moveTo>
                  <a:pt x="5752" y="1621"/>
                </a:moveTo>
                <a:cubicBezTo>
                  <a:pt x="9512" y="5529"/>
                  <a:pt x="13273" y="9438"/>
                  <a:pt x="16983" y="13346"/>
                </a:cubicBezTo>
                <a:cubicBezTo>
                  <a:pt x="12679" y="16463"/>
                  <a:pt x="5109" y="12901"/>
                  <a:pt x="1893" y="9537"/>
                </a:cubicBezTo>
                <a:cubicBezTo>
                  <a:pt x="-1966" y="5480"/>
                  <a:pt x="459" y="-3772"/>
                  <a:pt x="5703" y="167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1" name="צורה חופשית: צורה 720">
            <a:extLst>
              <a:ext uri="{FF2B5EF4-FFF2-40B4-BE49-F238E27FC236}">
                <a16:creationId xmlns:a16="http://schemas.microsoft.com/office/drawing/2014/main" id="{5ED445F3-FA85-AE10-E0E6-BEE58FAC1FFA}"/>
              </a:ext>
            </a:extLst>
          </p:cNvPr>
          <p:cNvSpPr/>
          <p:nvPr/>
        </p:nvSpPr>
        <p:spPr>
          <a:xfrm>
            <a:off x="4654987" y="773907"/>
            <a:ext cx="15167" cy="7429"/>
          </a:xfrm>
          <a:custGeom>
            <a:avLst/>
            <a:gdLst>
              <a:gd name="connsiteX0" fmla="*/ 10489 w 16722"/>
              <a:gd name="connsiteY0" fmla="*/ 7025 h 8191"/>
              <a:gd name="connsiteX1" fmla="*/ 16723 w 16722"/>
              <a:gd name="connsiteY1" fmla="*/ 7025 h 8191"/>
              <a:gd name="connsiteX2" fmla="*/ 0 w 16722"/>
              <a:gd name="connsiteY2" fmla="*/ 0 h 8191"/>
              <a:gd name="connsiteX3" fmla="*/ 10489 w 16722"/>
              <a:gd name="connsiteY3" fmla="*/ 7025 h 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" h="8191">
                <a:moveTo>
                  <a:pt x="10489" y="7025"/>
                </a:moveTo>
                <a:cubicBezTo>
                  <a:pt x="12418" y="7718"/>
                  <a:pt x="14842" y="7965"/>
                  <a:pt x="16723" y="7025"/>
                </a:cubicBezTo>
                <a:cubicBezTo>
                  <a:pt x="11330" y="10687"/>
                  <a:pt x="198" y="4997"/>
                  <a:pt x="0" y="0"/>
                </a:cubicBezTo>
                <a:cubicBezTo>
                  <a:pt x="0" y="940"/>
                  <a:pt x="9697" y="6729"/>
                  <a:pt x="10489" y="7025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2" name="צורה חופשית: צורה 721">
            <a:extLst>
              <a:ext uri="{FF2B5EF4-FFF2-40B4-BE49-F238E27FC236}">
                <a16:creationId xmlns:a16="http://schemas.microsoft.com/office/drawing/2014/main" id="{FD39D94A-84B0-7543-F897-DD0C179EA08F}"/>
              </a:ext>
            </a:extLst>
          </p:cNvPr>
          <p:cNvSpPr/>
          <p:nvPr/>
        </p:nvSpPr>
        <p:spPr>
          <a:xfrm>
            <a:off x="4584975" y="550942"/>
            <a:ext cx="56564" cy="143226"/>
          </a:xfrm>
          <a:custGeom>
            <a:avLst/>
            <a:gdLst>
              <a:gd name="connsiteX0" fmla="*/ 13962 w 62363"/>
              <a:gd name="connsiteY0" fmla="*/ 479 h 157910"/>
              <a:gd name="connsiteX1" fmla="*/ 56065 w 62363"/>
              <a:gd name="connsiteY1" fmla="*/ 58167 h 157910"/>
              <a:gd name="connsiteX2" fmla="*/ 44834 w 62363"/>
              <a:gd name="connsiteY2" fmla="*/ 157859 h 157910"/>
              <a:gd name="connsiteX3" fmla="*/ 16732 w 62363"/>
              <a:gd name="connsiteY3" fmla="*/ 111946 h 157910"/>
              <a:gd name="connsiteX4" fmla="*/ 14011 w 62363"/>
              <a:gd name="connsiteY4" fmla="*/ 479 h 15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3" h="157910">
                <a:moveTo>
                  <a:pt x="13962" y="479"/>
                </a:moveTo>
                <a:cubicBezTo>
                  <a:pt x="32218" y="-4369"/>
                  <a:pt x="53393" y="28482"/>
                  <a:pt x="56065" y="58167"/>
                </a:cubicBezTo>
                <a:cubicBezTo>
                  <a:pt x="58786" y="87852"/>
                  <a:pt x="73777" y="156176"/>
                  <a:pt x="44834" y="157859"/>
                </a:cubicBezTo>
                <a:cubicBezTo>
                  <a:pt x="20987" y="159293"/>
                  <a:pt x="21927" y="130647"/>
                  <a:pt x="16732" y="111946"/>
                </a:cubicBezTo>
                <a:cubicBezTo>
                  <a:pt x="7431" y="78699"/>
                  <a:pt x="-14239" y="7999"/>
                  <a:pt x="14011" y="47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3" name="צורה חופשית: צורה 722">
            <a:extLst>
              <a:ext uri="{FF2B5EF4-FFF2-40B4-BE49-F238E27FC236}">
                <a16:creationId xmlns:a16="http://schemas.microsoft.com/office/drawing/2014/main" id="{AD6CFD42-B94D-BC4B-5252-61418D92B64C}"/>
              </a:ext>
            </a:extLst>
          </p:cNvPr>
          <p:cNvSpPr/>
          <p:nvPr/>
        </p:nvSpPr>
        <p:spPr>
          <a:xfrm>
            <a:off x="4602338" y="670068"/>
            <a:ext cx="46619" cy="33431"/>
          </a:xfrm>
          <a:custGeom>
            <a:avLst/>
            <a:gdLst>
              <a:gd name="connsiteX0" fmla="*/ 2042 w 51398"/>
              <a:gd name="connsiteY0" fmla="*/ 2078 h 36859"/>
              <a:gd name="connsiteX1" fmla="*/ 6049 w 51398"/>
              <a:gd name="connsiteY1" fmla="*/ 26172 h 36859"/>
              <a:gd name="connsiteX2" fmla="*/ 34497 w 51398"/>
              <a:gd name="connsiteY2" fmla="*/ 36859 h 36859"/>
              <a:gd name="connsiteX3" fmla="*/ 51022 w 51398"/>
              <a:gd name="connsiteY3" fmla="*/ 28695 h 36859"/>
              <a:gd name="connsiteX4" fmla="*/ 46866 w 51398"/>
              <a:gd name="connsiteY4" fmla="*/ 4106 h 36859"/>
              <a:gd name="connsiteX5" fmla="*/ 43007 w 51398"/>
              <a:gd name="connsiteY5" fmla="*/ 0 h 36859"/>
              <a:gd name="connsiteX6" fmla="*/ 41770 w 51398"/>
              <a:gd name="connsiteY6" fmla="*/ 4799 h 36859"/>
              <a:gd name="connsiteX7" fmla="*/ 33656 w 51398"/>
              <a:gd name="connsiteY7" fmla="*/ 11775 h 36859"/>
              <a:gd name="connsiteX8" fmla="*/ 2091 w 51398"/>
              <a:gd name="connsiteY8" fmla="*/ 2078 h 3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98" h="36859">
                <a:moveTo>
                  <a:pt x="2042" y="2078"/>
                </a:moveTo>
                <a:cubicBezTo>
                  <a:pt x="-2411" y="5739"/>
                  <a:pt x="1102" y="15585"/>
                  <a:pt x="6049" y="26172"/>
                </a:cubicBezTo>
                <a:cubicBezTo>
                  <a:pt x="9760" y="34088"/>
                  <a:pt x="25295" y="36710"/>
                  <a:pt x="34497" y="36859"/>
                </a:cubicBezTo>
                <a:cubicBezTo>
                  <a:pt x="38356" y="36908"/>
                  <a:pt x="50230" y="31120"/>
                  <a:pt x="51022" y="28695"/>
                </a:cubicBezTo>
                <a:cubicBezTo>
                  <a:pt x="52506" y="24243"/>
                  <a:pt x="49290" y="11082"/>
                  <a:pt x="46866" y="4106"/>
                </a:cubicBezTo>
                <a:cubicBezTo>
                  <a:pt x="45679" y="643"/>
                  <a:pt x="45085" y="247"/>
                  <a:pt x="43007" y="0"/>
                </a:cubicBezTo>
                <a:cubicBezTo>
                  <a:pt x="42760" y="1336"/>
                  <a:pt x="42858" y="3166"/>
                  <a:pt x="41770" y="4799"/>
                </a:cubicBezTo>
                <a:cubicBezTo>
                  <a:pt x="39346" y="8411"/>
                  <a:pt x="37911" y="10736"/>
                  <a:pt x="33656" y="11775"/>
                </a:cubicBezTo>
                <a:cubicBezTo>
                  <a:pt x="18517" y="15486"/>
                  <a:pt x="2091" y="2078"/>
                  <a:pt x="2091" y="207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4" name="צורה חופשית: צורה 723">
            <a:extLst>
              <a:ext uri="{FF2B5EF4-FFF2-40B4-BE49-F238E27FC236}">
                <a16:creationId xmlns:a16="http://schemas.microsoft.com/office/drawing/2014/main" id="{112C719D-942C-0B08-B122-5FF02B200C22}"/>
              </a:ext>
            </a:extLst>
          </p:cNvPr>
          <p:cNvSpPr/>
          <p:nvPr/>
        </p:nvSpPr>
        <p:spPr>
          <a:xfrm>
            <a:off x="4602579" y="670068"/>
            <a:ext cx="40382" cy="33476"/>
          </a:xfrm>
          <a:custGeom>
            <a:avLst/>
            <a:gdLst>
              <a:gd name="connsiteX0" fmla="*/ 42840 w 44522"/>
              <a:gd name="connsiteY0" fmla="*/ 0 h 36908"/>
              <a:gd name="connsiteX1" fmla="*/ 42692 w 44522"/>
              <a:gd name="connsiteY1" fmla="*/ 0 h 36908"/>
              <a:gd name="connsiteX2" fmla="*/ 41455 w 44522"/>
              <a:gd name="connsiteY2" fmla="*/ 4750 h 36908"/>
              <a:gd name="connsiteX3" fmla="*/ 33341 w 44522"/>
              <a:gd name="connsiteY3" fmla="*/ 11775 h 36908"/>
              <a:gd name="connsiteX4" fmla="*/ 8455 w 44522"/>
              <a:gd name="connsiteY4" fmla="*/ 6531 h 36908"/>
              <a:gd name="connsiteX5" fmla="*/ 1776 w 44522"/>
              <a:gd name="connsiteY5" fmla="*/ 2078 h 36908"/>
              <a:gd name="connsiteX6" fmla="*/ 885 w 44522"/>
              <a:gd name="connsiteY6" fmla="*/ 3166 h 36908"/>
              <a:gd name="connsiteX7" fmla="*/ 737 w 44522"/>
              <a:gd name="connsiteY7" fmla="*/ 3414 h 36908"/>
              <a:gd name="connsiteX8" fmla="*/ 5784 w 44522"/>
              <a:gd name="connsiteY8" fmla="*/ 26222 h 36908"/>
              <a:gd name="connsiteX9" fmla="*/ 34232 w 44522"/>
              <a:gd name="connsiteY9" fmla="*/ 36908 h 36908"/>
              <a:gd name="connsiteX10" fmla="*/ 35320 w 44522"/>
              <a:gd name="connsiteY10" fmla="*/ 36809 h 36908"/>
              <a:gd name="connsiteX11" fmla="*/ 8604 w 44522"/>
              <a:gd name="connsiteY11" fmla="*/ 10934 h 36908"/>
              <a:gd name="connsiteX12" fmla="*/ 31065 w 44522"/>
              <a:gd name="connsiteY12" fmla="*/ 14496 h 36908"/>
              <a:gd name="connsiteX13" fmla="*/ 44522 w 44522"/>
              <a:gd name="connsiteY13" fmla="*/ 3760 h 36908"/>
              <a:gd name="connsiteX14" fmla="*/ 42890 w 44522"/>
              <a:gd name="connsiteY14" fmla="*/ 99 h 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22" h="36908">
                <a:moveTo>
                  <a:pt x="42840" y="0"/>
                </a:moveTo>
                <a:cubicBezTo>
                  <a:pt x="42840" y="0"/>
                  <a:pt x="42840" y="0"/>
                  <a:pt x="42692" y="0"/>
                </a:cubicBezTo>
                <a:cubicBezTo>
                  <a:pt x="42692" y="0"/>
                  <a:pt x="42543" y="3117"/>
                  <a:pt x="41455" y="4750"/>
                </a:cubicBezTo>
                <a:cubicBezTo>
                  <a:pt x="39031" y="8361"/>
                  <a:pt x="37546" y="10736"/>
                  <a:pt x="33341" y="11775"/>
                </a:cubicBezTo>
                <a:cubicBezTo>
                  <a:pt x="24534" y="13952"/>
                  <a:pt x="15382" y="9549"/>
                  <a:pt x="8455" y="6531"/>
                </a:cubicBezTo>
                <a:cubicBezTo>
                  <a:pt x="3508" y="4354"/>
                  <a:pt x="1776" y="2078"/>
                  <a:pt x="1776" y="2078"/>
                </a:cubicBezTo>
                <a:cubicBezTo>
                  <a:pt x="1380" y="2375"/>
                  <a:pt x="1133" y="2771"/>
                  <a:pt x="885" y="3166"/>
                </a:cubicBezTo>
                <a:cubicBezTo>
                  <a:pt x="885" y="3265"/>
                  <a:pt x="787" y="3315"/>
                  <a:pt x="737" y="3414"/>
                </a:cubicBezTo>
                <a:cubicBezTo>
                  <a:pt x="-1390" y="7570"/>
                  <a:pt x="1331" y="16723"/>
                  <a:pt x="5784" y="26222"/>
                </a:cubicBezTo>
                <a:cubicBezTo>
                  <a:pt x="9494" y="34138"/>
                  <a:pt x="25029" y="36760"/>
                  <a:pt x="34232" y="36908"/>
                </a:cubicBezTo>
                <a:cubicBezTo>
                  <a:pt x="34528" y="36908"/>
                  <a:pt x="34924" y="36908"/>
                  <a:pt x="35320" y="36809"/>
                </a:cubicBezTo>
                <a:cubicBezTo>
                  <a:pt x="22704" y="35473"/>
                  <a:pt x="12858" y="21967"/>
                  <a:pt x="8604" y="10934"/>
                </a:cubicBezTo>
                <a:cubicBezTo>
                  <a:pt x="17558" y="14100"/>
                  <a:pt x="26464" y="15486"/>
                  <a:pt x="31065" y="14496"/>
                </a:cubicBezTo>
                <a:cubicBezTo>
                  <a:pt x="38140" y="12913"/>
                  <a:pt x="44522" y="8015"/>
                  <a:pt x="44522" y="3760"/>
                </a:cubicBezTo>
                <a:cubicBezTo>
                  <a:pt x="44522" y="2474"/>
                  <a:pt x="43830" y="1237"/>
                  <a:pt x="42890" y="99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5" name="צורה חופשית: צורה 724">
            <a:extLst>
              <a:ext uri="{FF2B5EF4-FFF2-40B4-BE49-F238E27FC236}">
                <a16:creationId xmlns:a16="http://schemas.microsoft.com/office/drawing/2014/main" id="{27BD903C-F2A5-1CDD-1C67-0B9030DCC4A1}"/>
              </a:ext>
            </a:extLst>
          </p:cNvPr>
          <p:cNvSpPr/>
          <p:nvPr/>
        </p:nvSpPr>
        <p:spPr>
          <a:xfrm>
            <a:off x="4588865" y="550025"/>
            <a:ext cx="32106" cy="143916"/>
          </a:xfrm>
          <a:custGeom>
            <a:avLst/>
            <a:gdLst>
              <a:gd name="connsiteX0" fmla="*/ 6703 w 35398"/>
              <a:gd name="connsiteY0" fmla="*/ 44236 h 158671"/>
              <a:gd name="connsiteX1" fmla="*/ 29214 w 35398"/>
              <a:gd name="connsiteY1" fmla="*/ 5547 h 158671"/>
              <a:gd name="connsiteX2" fmla="*/ 15312 w 35398"/>
              <a:gd name="connsiteY2" fmla="*/ 302 h 158671"/>
              <a:gd name="connsiteX3" fmla="*/ 13284 w 35398"/>
              <a:gd name="connsiteY3" fmla="*/ 111819 h 158671"/>
              <a:gd name="connsiteX4" fmla="*/ 35399 w 35398"/>
              <a:gd name="connsiteY4" fmla="*/ 158671 h 158671"/>
              <a:gd name="connsiteX5" fmla="*/ 6703 w 35398"/>
              <a:gd name="connsiteY5" fmla="*/ 44286 h 15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8" h="158671">
                <a:moveTo>
                  <a:pt x="6703" y="44236"/>
                </a:moveTo>
                <a:cubicBezTo>
                  <a:pt x="5170" y="22220"/>
                  <a:pt x="8287" y="7724"/>
                  <a:pt x="29214" y="5547"/>
                </a:cubicBezTo>
                <a:cubicBezTo>
                  <a:pt x="24218" y="1539"/>
                  <a:pt x="20556" y="-885"/>
                  <a:pt x="15312" y="302"/>
                </a:cubicBezTo>
                <a:cubicBezTo>
                  <a:pt x="-13235" y="6635"/>
                  <a:pt x="5417" y="78176"/>
                  <a:pt x="13284" y="111819"/>
                </a:cubicBezTo>
                <a:cubicBezTo>
                  <a:pt x="17439" y="129630"/>
                  <a:pt x="15757" y="155901"/>
                  <a:pt x="35399" y="158671"/>
                </a:cubicBezTo>
                <a:cubicBezTo>
                  <a:pt x="20408" y="124088"/>
                  <a:pt x="9424" y="82826"/>
                  <a:pt x="6703" y="4428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6" name="צורה חופשית: צורה 725">
            <a:extLst>
              <a:ext uri="{FF2B5EF4-FFF2-40B4-BE49-F238E27FC236}">
                <a16:creationId xmlns:a16="http://schemas.microsoft.com/office/drawing/2014/main" id="{D508ECDA-BBFE-5D24-BF4D-6AEB9EE1AAA4}"/>
              </a:ext>
            </a:extLst>
          </p:cNvPr>
          <p:cNvSpPr/>
          <p:nvPr/>
        </p:nvSpPr>
        <p:spPr>
          <a:xfrm>
            <a:off x="4585342" y="677518"/>
            <a:ext cx="45636" cy="10507"/>
          </a:xfrm>
          <a:custGeom>
            <a:avLst/>
            <a:gdLst>
              <a:gd name="connsiteX0" fmla="*/ 396 w 50315"/>
              <a:gd name="connsiteY0" fmla="*/ 9054 h 11584"/>
              <a:gd name="connsiteX1" fmla="*/ 50316 w 50315"/>
              <a:gd name="connsiteY1" fmla="*/ 0 h 11584"/>
              <a:gd name="connsiteX2" fmla="*/ 0 w 50315"/>
              <a:gd name="connsiteY2" fmla="*/ 3661 h 11584"/>
              <a:gd name="connsiteX3" fmla="*/ 396 w 50315"/>
              <a:gd name="connsiteY3" fmla="*/ 9054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5" h="11584">
                <a:moveTo>
                  <a:pt x="396" y="9054"/>
                </a:moveTo>
                <a:cubicBezTo>
                  <a:pt x="18553" y="9994"/>
                  <a:pt x="42647" y="17860"/>
                  <a:pt x="50316" y="0"/>
                </a:cubicBezTo>
                <a:cubicBezTo>
                  <a:pt x="34286" y="2276"/>
                  <a:pt x="17217" y="3562"/>
                  <a:pt x="0" y="3661"/>
                </a:cubicBezTo>
                <a:lnTo>
                  <a:pt x="396" y="9054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7" name="צורה חופשית: צורה 726">
            <a:extLst>
              <a:ext uri="{FF2B5EF4-FFF2-40B4-BE49-F238E27FC236}">
                <a16:creationId xmlns:a16="http://schemas.microsoft.com/office/drawing/2014/main" id="{4C493F52-430C-604B-19B3-9384D726690C}"/>
              </a:ext>
            </a:extLst>
          </p:cNvPr>
          <p:cNvSpPr/>
          <p:nvPr/>
        </p:nvSpPr>
        <p:spPr>
          <a:xfrm>
            <a:off x="4575994" y="1048382"/>
            <a:ext cx="87853" cy="37196"/>
          </a:xfrm>
          <a:custGeom>
            <a:avLst/>
            <a:gdLst>
              <a:gd name="connsiteX0" fmla="*/ 94711 w 96860"/>
              <a:gd name="connsiteY0" fmla="*/ 25304 h 41010"/>
              <a:gd name="connsiteX1" fmla="*/ 96294 w 96860"/>
              <a:gd name="connsiteY1" fmla="*/ 35941 h 41010"/>
              <a:gd name="connsiteX2" fmla="*/ 88279 w 96860"/>
              <a:gd name="connsiteY2" fmla="*/ 40196 h 41010"/>
              <a:gd name="connsiteX3" fmla="*/ 46819 w 96860"/>
              <a:gd name="connsiteY3" fmla="*/ 33022 h 41010"/>
              <a:gd name="connsiteX4" fmla="*/ 16 w 96860"/>
              <a:gd name="connsiteY4" fmla="*/ 14519 h 41010"/>
              <a:gd name="connsiteX5" fmla="*/ 2045 w 96860"/>
              <a:gd name="connsiteY5" fmla="*/ 320 h 41010"/>
              <a:gd name="connsiteX6" fmla="*/ 94661 w 96860"/>
              <a:gd name="connsiteY6" fmla="*/ 25304 h 4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0" h="41010">
                <a:moveTo>
                  <a:pt x="94711" y="25304"/>
                </a:moveTo>
                <a:cubicBezTo>
                  <a:pt x="97927" y="26987"/>
                  <a:pt x="96690" y="33962"/>
                  <a:pt x="96294" y="35941"/>
                </a:cubicBezTo>
                <a:cubicBezTo>
                  <a:pt x="95898" y="38019"/>
                  <a:pt x="94167" y="39454"/>
                  <a:pt x="88279" y="40196"/>
                </a:cubicBezTo>
                <a:cubicBezTo>
                  <a:pt x="76851" y="41582"/>
                  <a:pt x="55873" y="42274"/>
                  <a:pt x="46819" y="33022"/>
                </a:cubicBezTo>
                <a:cubicBezTo>
                  <a:pt x="32274" y="18131"/>
                  <a:pt x="362" y="22336"/>
                  <a:pt x="16" y="14519"/>
                </a:cubicBezTo>
                <a:cubicBezTo>
                  <a:pt x="-132" y="11155"/>
                  <a:pt x="758" y="5317"/>
                  <a:pt x="2045" y="320"/>
                </a:cubicBezTo>
                <a:cubicBezTo>
                  <a:pt x="2935" y="-3094"/>
                  <a:pt x="88081" y="21891"/>
                  <a:pt x="94661" y="2530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8" name="צורה חופשית: צורה 727">
            <a:extLst>
              <a:ext uri="{FF2B5EF4-FFF2-40B4-BE49-F238E27FC236}">
                <a16:creationId xmlns:a16="http://schemas.microsoft.com/office/drawing/2014/main" id="{E5FC9A8A-C231-1BD9-6FDE-B7E67CCEA5AB}"/>
              </a:ext>
            </a:extLst>
          </p:cNvPr>
          <p:cNvSpPr/>
          <p:nvPr/>
        </p:nvSpPr>
        <p:spPr>
          <a:xfrm>
            <a:off x="4576041" y="1033684"/>
            <a:ext cx="88292" cy="47987"/>
          </a:xfrm>
          <a:custGeom>
            <a:avLst/>
            <a:gdLst>
              <a:gd name="connsiteX0" fmla="*/ 5555 w 97344"/>
              <a:gd name="connsiteY0" fmla="*/ 0 h 52907"/>
              <a:gd name="connsiteX1" fmla="*/ 15648 w 97344"/>
              <a:gd name="connsiteY1" fmla="*/ 10687 h 52907"/>
              <a:gd name="connsiteX2" fmla="*/ 43849 w 97344"/>
              <a:gd name="connsiteY2" fmla="*/ 2424 h 52907"/>
              <a:gd name="connsiteX3" fmla="*/ 58691 w 97344"/>
              <a:gd name="connsiteY3" fmla="*/ 16030 h 52907"/>
              <a:gd name="connsiteX4" fmla="*/ 68438 w 97344"/>
              <a:gd name="connsiteY4" fmla="*/ 22659 h 52907"/>
              <a:gd name="connsiteX5" fmla="*/ 91641 w 97344"/>
              <a:gd name="connsiteY5" fmla="*/ 31416 h 52907"/>
              <a:gd name="connsiteX6" fmla="*/ 89464 w 97344"/>
              <a:gd name="connsiteY6" fmla="*/ 52344 h 52907"/>
              <a:gd name="connsiteX7" fmla="*/ 46817 w 97344"/>
              <a:gd name="connsiteY7" fmla="*/ 43884 h 52907"/>
              <a:gd name="connsiteX8" fmla="*/ 14 w 97344"/>
              <a:gd name="connsiteY8" fmla="*/ 25381 h 52907"/>
              <a:gd name="connsiteX9" fmla="*/ 5555 w 97344"/>
              <a:gd name="connsiteY9" fmla="*/ 0 h 5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344" h="52907">
                <a:moveTo>
                  <a:pt x="5555" y="0"/>
                </a:moveTo>
                <a:cubicBezTo>
                  <a:pt x="6446" y="3018"/>
                  <a:pt x="6841" y="7273"/>
                  <a:pt x="15648" y="10687"/>
                </a:cubicBezTo>
                <a:cubicBezTo>
                  <a:pt x="29006" y="15832"/>
                  <a:pt x="48450" y="10093"/>
                  <a:pt x="43849" y="2424"/>
                </a:cubicBezTo>
                <a:cubicBezTo>
                  <a:pt x="48895" y="8510"/>
                  <a:pt x="55871" y="13704"/>
                  <a:pt x="58691" y="16030"/>
                </a:cubicBezTo>
                <a:cubicBezTo>
                  <a:pt x="64430" y="20829"/>
                  <a:pt x="64677" y="20334"/>
                  <a:pt x="68438" y="22659"/>
                </a:cubicBezTo>
                <a:cubicBezTo>
                  <a:pt x="75315" y="26815"/>
                  <a:pt x="79619" y="25331"/>
                  <a:pt x="91641" y="31416"/>
                </a:cubicBezTo>
                <a:cubicBezTo>
                  <a:pt x="98271" y="34781"/>
                  <a:pt x="100942" y="50959"/>
                  <a:pt x="89464" y="52344"/>
                </a:cubicBezTo>
                <a:cubicBezTo>
                  <a:pt x="78036" y="53730"/>
                  <a:pt x="55871" y="53136"/>
                  <a:pt x="46817" y="43884"/>
                </a:cubicBezTo>
                <a:cubicBezTo>
                  <a:pt x="32271" y="28992"/>
                  <a:pt x="360" y="33198"/>
                  <a:pt x="14" y="25381"/>
                </a:cubicBezTo>
                <a:cubicBezTo>
                  <a:pt x="-234" y="19691"/>
                  <a:pt x="2883" y="3760"/>
                  <a:pt x="5555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29" name="צורה חופשית: צורה 728">
            <a:extLst>
              <a:ext uri="{FF2B5EF4-FFF2-40B4-BE49-F238E27FC236}">
                <a16:creationId xmlns:a16="http://schemas.microsoft.com/office/drawing/2014/main" id="{3B6DF4EB-A51E-B4C7-6F75-460E5AFBC3C6}"/>
              </a:ext>
            </a:extLst>
          </p:cNvPr>
          <p:cNvSpPr/>
          <p:nvPr/>
        </p:nvSpPr>
        <p:spPr>
          <a:xfrm>
            <a:off x="4520273" y="1063110"/>
            <a:ext cx="61304" cy="86314"/>
          </a:xfrm>
          <a:custGeom>
            <a:avLst/>
            <a:gdLst>
              <a:gd name="connsiteX0" fmla="*/ 34239 w 67589"/>
              <a:gd name="connsiteY0" fmla="*/ 23860 h 95163"/>
              <a:gd name="connsiteX1" fmla="*/ 15092 w 67589"/>
              <a:gd name="connsiteY1" fmla="*/ 25542 h 95163"/>
              <a:gd name="connsiteX2" fmla="*/ 349 w 67589"/>
              <a:gd name="connsiteY2" fmla="*/ 1250 h 95163"/>
              <a:gd name="connsiteX3" fmla="*/ 3 w 67589"/>
              <a:gd name="connsiteY3" fmla="*/ 12926 h 95163"/>
              <a:gd name="connsiteX4" fmla="*/ 8859 w 67589"/>
              <a:gd name="connsiteY4" fmla="*/ 37367 h 95163"/>
              <a:gd name="connsiteX5" fmla="*/ 15241 w 67589"/>
              <a:gd name="connsiteY5" fmla="*/ 69179 h 95163"/>
              <a:gd name="connsiteX6" fmla="*/ 37059 w 67589"/>
              <a:gd name="connsiteY6" fmla="*/ 92680 h 95163"/>
              <a:gd name="connsiteX7" fmla="*/ 64270 w 67589"/>
              <a:gd name="connsiteY7" fmla="*/ 90107 h 95163"/>
              <a:gd name="connsiteX8" fmla="*/ 67387 w 67589"/>
              <a:gd name="connsiteY8" fmla="*/ 75710 h 95163"/>
              <a:gd name="connsiteX9" fmla="*/ 49428 w 67589"/>
              <a:gd name="connsiteY9" fmla="*/ 41424 h 95163"/>
              <a:gd name="connsiteX10" fmla="*/ 34190 w 67589"/>
              <a:gd name="connsiteY10" fmla="*/ 23910 h 9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89" h="95163">
                <a:moveTo>
                  <a:pt x="34239" y="23860"/>
                </a:moveTo>
                <a:cubicBezTo>
                  <a:pt x="26719" y="25295"/>
                  <a:pt x="17962" y="28115"/>
                  <a:pt x="15092" y="25542"/>
                </a:cubicBezTo>
                <a:cubicBezTo>
                  <a:pt x="8463" y="19507"/>
                  <a:pt x="1239" y="-5874"/>
                  <a:pt x="349" y="1250"/>
                </a:cubicBezTo>
                <a:cubicBezTo>
                  <a:pt x="-195" y="5654"/>
                  <a:pt x="101" y="9513"/>
                  <a:pt x="3" y="12926"/>
                </a:cubicBezTo>
                <a:cubicBezTo>
                  <a:pt x="-146" y="20150"/>
                  <a:pt x="6286" y="32716"/>
                  <a:pt x="8859" y="37367"/>
                </a:cubicBezTo>
                <a:cubicBezTo>
                  <a:pt x="12173" y="43254"/>
                  <a:pt x="13757" y="62599"/>
                  <a:pt x="15241" y="69179"/>
                </a:cubicBezTo>
                <a:cubicBezTo>
                  <a:pt x="16725" y="75759"/>
                  <a:pt x="19496" y="86149"/>
                  <a:pt x="37059" y="92680"/>
                </a:cubicBezTo>
                <a:cubicBezTo>
                  <a:pt x="49923" y="97479"/>
                  <a:pt x="59917" y="94609"/>
                  <a:pt x="64270" y="90107"/>
                </a:cubicBezTo>
                <a:cubicBezTo>
                  <a:pt x="66546" y="87732"/>
                  <a:pt x="68179" y="79025"/>
                  <a:pt x="67387" y="75710"/>
                </a:cubicBezTo>
                <a:cubicBezTo>
                  <a:pt x="65705" y="68388"/>
                  <a:pt x="52495" y="48796"/>
                  <a:pt x="49428" y="41424"/>
                </a:cubicBezTo>
                <a:cubicBezTo>
                  <a:pt x="46361" y="34003"/>
                  <a:pt x="40028" y="22821"/>
                  <a:pt x="34190" y="2391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0" name="צורה חופשית: צורה 729">
            <a:extLst>
              <a:ext uri="{FF2B5EF4-FFF2-40B4-BE49-F238E27FC236}">
                <a16:creationId xmlns:a16="http://schemas.microsoft.com/office/drawing/2014/main" id="{A03FB99E-89B6-109D-E0B2-A1BEA2DFEC81}"/>
              </a:ext>
            </a:extLst>
          </p:cNvPr>
          <p:cNvSpPr/>
          <p:nvPr/>
        </p:nvSpPr>
        <p:spPr>
          <a:xfrm>
            <a:off x="4520527" y="1054550"/>
            <a:ext cx="61045" cy="90223"/>
          </a:xfrm>
          <a:custGeom>
            <a:avLst/>
            <a:gdLst>
              <a:gd name="connsiteX0" fmla="*/ 711 w 67304"/>
              <a:gd name="connsiteY0" fmla="*/ 18306 h 99473"/>
              <a:gd name="connsiteX1" fmla="*/ 1849 w 67304"/>
              <a:gd name="connsiteY1" fmla="*/ 1930 h 99473"/>
              <a:gd name="connsiteX2" fmla="*/ 6648 w 67304"/>
              <a:gd name="connsiteY2" fmla="*/ 10340 h 99473"/>
              <a:gd name="connsiteX3" fmla="*/ 16048 w 67304"/>
              <a:gd name="connsiteY3" fmla="*/ 24589 h 99473"/>
              <a:gd name="connsiteX4" fmla="*/ 18671 w 67304"/>
              <a:gd name="connsiteY4" fmla="*/ 28102 h 99473"/>
              <a:gd name="connsiteX5" fmla="*/ 35245 w 67304"/>
              <a:gd name="connsiteY5" fmla="*/ 24638 h 99473"/>
              <a:gd name="connsiteX6" fmla="*/ 37273 w 67304"/>
              <a:gd name="connsiteY6" fmla="*/ 0 h 99473"/>
              <a:gd name="connsiteX7" fmla="*/ 46970 w 67304"/>
              <a:gd name="connsiteY7" fmla="*/ 32901 h 99473"/>
              <a:gd name="connsiteX8" fmla="*/ 56964 w 67304"/>
              <a:gd name="connsiteY8" fmla="*/ 56599 h 99473"/>
              <a:gd name="connsiteX9" fmla="*/ 67304 w 67304"/>
              <a:gd name="connsiteY9" fmla="*/ 84454 h 99473"/>
              <a:gd name="connsiteX10" fmla="*/ 39598 w 67304"/>
              <a:gd name="connsiteY10" fmla="*/ 97564 h 99473"/>
              <a:gd name="connsiteX11" fmla="*/ 15949 w 67304"/>
              <a:gd name="connsiteY11" fmla="*/ 67038 h 99473"/>
              <a:gd name="connsiteX12" fmla="*/ 8132 w 67304"/>
              <a:gd name="connsiteY12" fmla="*/ 39926 h 99473"/>
              <a:gd name="connsiteX13" fmla="*/ 662 w 67304"/>
              <a:gd name="connsiteY13" fmla="*/ 18454 h 9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304" h="99473">
                <a:moveTo>
                  <a:pt x="711" y="18306"/>
                </a:moveTo>
                <a:cubicBezTo>
                  <a:pt x="-971" y="11379"/>
                  <a:pt x="711" y="6085"/>
                  <a:pt x="1849" y="1930"/>
                </a:cubicBezTo>
                <a:cubicBezTo>
                  <a:pt x="3037" y="-2226"/>
                  <a:pt x="7143" y="5838"/>
                  <a:pt x="6648" y="10340"/>
                </a:cubicBezTo>
                <a:cubicBezTo>
                  <a:pt x="6153" y="14842"/>
                  <a:pt x="7737" y="20285"/>
                  <a:pt x="16048" y="24589"/>
                </a:cubicBezTo>
                <a:cubicBezTo>
                  <a:pt x="17335" y="25232"/>
                  <a:pt x="18077" y="26172"/>
                  <a:pt x="18671" y="28102"/>
                </a:cubicBezTo>
                <a:cubicBezTo>
                  <a:pt x="18126" y="21719"/>
                  <a:pt x="32622" y="17860"/>
                  <a:pt x="35245" y="24638"/>
                </a:cubicBezTo>
                <a:cubicBezTo>
                  <a:pt x="31633" y="17910"/>
                  <a:pt x="40984" y="9549"/>
                  <a:pt x="37273" y="0"/>
                </a:cubicBezTo>
                <a:cubicBezTo>
                  <a:pt x="45140" y="7372"/>
                  <a:pt x="43903" y="25480"/>
                  <a:pt x="46970" y="32901"/>
                </a:cubicBezTo>
                <a:cubicBezTo>
                  <a:pt x="48702" y="37007"/>
                  <a:pt x="48900" y="48238"/>
                  <a:pt x="56964" y="56599"/>
                </a:cubicBezTo>
                <a:cubicBezTo>
                  <a:pt x="62604" y="62487"/>
                  <a:pt x="67304" y="71046"/>
                  <a:pt x="67304" y="84454"/>
                </a:cubicBezTo>
                <a:cubicBezTo>
                  <a:pt x="67304" y="92023"/>
                  <a:pt x="59487" y="104194"/>
                  <a:pt x="39598" y="97564"/>
                </a:cubicBezTo>
                <a:cubicBezTo>
                  <a:pt x="18176" y="90440"/>
                  <a:pt x="16197" y="78566"/>
                  <a:pt x="15949" y="67038"/>
                </a:cubicBezTo>
                <a:cubicBezTo>
                  <a:pt x="15801" y="60310"/>
                  <a:pt x="11497" y="45814"/>
                  <a:pt x="8132" y="39926"/>
                </a:cubicBezTo>
                <a:cubicBezTo>
                  <a:pt x="4818" y="34039"/>
                  <a:pt x="2393" y="25331"/>
                  <a:pt x="662" y="1845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1" name="צורה חופשית: צורה 730">
            <a:extLst>
              <a:ext uri="{FF2B5EF4-FFF2-40B4-BE49-F238E27FC236}">
                <a16:creationId xmlns:a16="http://schemas.microsoft.com/office/drawing/2014/main" id="{1AC29FF2-881F-6F38-E0FE-1A502ED372F0}"/>
              </a:ext>
            </a:extLst>
          </p:cNvPr>
          <p:cNvSpPr/>
          <p:nvPr/>
        </p:nvSpPr>
        <p:spPr>
          <a:xfrm>
            <a:off x="4575021" y="872381"/>
            <a:ext cx="55846" cy="164579"/>
          </a:xfrm>
          <a:custGeom>
            <a:avLst/>
            <a:gdLst>
              <a:gd name="connsiteX0" fmla="*/ 51157 w 61572"/>
              <a:gd name="connsiteY0" fmla="*/ 181403 h 181452"/>
              <a:gd name="connsiteX1" fmla="*/ 61497 w 61572"/>
              <a:gd name="connsiteY1" fmla="*/ 21797 h 181452"/>
              <a:gd name="connsiteX2" fmla="*/ 37700 w 61572"/>
              <a:gd name="connsiteY2" fmla="*/ 671 h 181452"/>
              <a:gd name="connsiteX3" fmla="*/ 1781 w 61572"/>
              <a:gd name="connsiteY3" fmla="*/ 58012 h 181452"/>
              <a:gd name="connsiteX4" fmla="*/ 0 w 61572"/>
              <a:gd name="connsiteY4" fmla="*/ 181452 h 181452"/>
              <a:gd name="connsiteX5" fmla="*/ 51157 w 61572"/>
              <a:gd name="connsiteY5" fmla="*/ 181452 h 1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2" h="181452">
                <a:moveTo>
                  <a:pt x="51157" y="181403"/>
                </a:moveTo>
                <a:cubicBezTo>
                  <a:pt x="54373" y="140338"/>
                  <a:pt x="60013" y="35303"/>
                  <a:pt x="61497" y="21797"/>
                </a:cubicBezTo>
                <a:cubicBezTo>
                  <a:pt x="63130" y="6954"/>
                  <a:pt x="37700" y="671"/>
                  <a:pt x="37700" y="671"/>
                </a:cubicBezTo>
                <a:cubicBezTo>
                  <a:pt x="6085" y="-6008"/>
                  <a:pt x="1979" y="38915"/>
                  <a:pt x="1781" y="58012"/>
                </a:cubicBezTo>
                <a:cubicBezTo>
                  <a:pt x="1633" y="74191"/>
                  <a:pt x="297" y="150233"/>
                  <a:pt x="0" y="181452"/>
                </a:cubicBezTo>
                <a:lnTo>
                  <a:pt x="51157" y="181452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2" name="צורה חופשית: צורה 731">
            <a:extLst>
              <a:ext uri="{FF2B5EF4-FFF2-40B4-BE49-F238E27FC236}">
                <a16:creationId xmlns:a16="http://schemas.microsoft.com/office/drawing/2014/main" id="{8256DEDE-D622-66DC-8827-3FB93DE755EF}"/>
              </a:ext>
            </a:extLst>
          </p:cNvPr>
          <p:cNvSpPr/>
          <p:nvPr/>
        </p:nvSpPr>
        <p:spPr>
          <a:xfrm>
            <a:off x="4574977" y="875682"/>
            <a:ext cx="24142" cy="161233"/>
          </a:xfrm>
          <a:custGeom>
            <a:avLst/>
            <a:gdLst>
              <a:gd name="connsiteX0" fmla="*/ 14645 w 26617"/>
              <a:gd name="connsiteY0" fmla="*/ 177763 h 177763"/>
              <a:gd name="connsiteX1" fmla="*/ 16376 w 26617"/>
              <a:gd name="connsiteY1" fmla="*/ 119284 h 177763"/>
              <a:gd name="connsiteX2" fmla="*/ 26617 w 26617"/>
              <a:gd name="connsiteY2" fmla="*/ 30081 h 177763"/>
              <a:gd name="connsiteX3" fmla="*/ 24737 w 26617"/>
              <a:gd name="connsiteY3" fmla="*/ 0 h 177763"/>
              <a:gd name="connsiteX4" fmla="*/ 1781 w 26617"/>
              <a:gd name="connsiteY4" fmla="*/ 54323 h 177763"/>
              <a:gd name="connsiteX5" fmla="*/ 0 w 26617"/>
              <a:gd name="connsiteY5" fmla="*/ 177763 h 177763"/>
              <a:gd name="connsiteX6" fmla="*/ 14645 w 26617"/>
              <a:gd name="connsiteY6" fmla="*/ 177763 h 17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7" h="177763">
                <a:moveTo>
                  <a:pt x="14645" y="177763"/>
                </a:moveTo>
                <a:cubicBezTo>
                  <a:pt x="14645" y="164751"/>
                  <a:pt x="15782" y="133087"/>
                  <a:pt x="16376" y="119284"/>
                </a:cubicBezTo>
                <a:cubicBezTo>
                  <a:pt x="20037" y="37156"/>
                  <a:pt x="26617" y="30081"/>
                  <a:pt x="26617" y="30081"/>
                </a:cubicBezTo>
                <a:cubicBezTo>
                  <a:pt x="26617" y="30081"/>
                  <a:pt x="25776" y="18850"/>
                  <a:pt x="24737" y="0"/>
                </a:cubicBezTo>
                <a:cubicBezTo>
                  <a:pt x="-49" y="17069"/>
                  <a:pt x="2028" y="30378"/>
                  <a:pt x="1781" y="54323"/>
                </a:cubicBezTo>
                <a:cubicBezTo>
                  <a:pt x="1633" y="70502"/>
                  <a:pt x="297" y="146544"/>
                  <a:pt x="0" y="177763"/>
                </a:cubicBezTo>
                <a:lnTo>
                  <a:pt x="14645" y="177763"/>
                </a:ln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3" name="צורה חופשית: צורה 732">
            <a:extLst>
              <a:ext uri="{FF2B5EF4-FFF2-40B4-BE49-F238E27FC236}">
                <a16:creationId xmlns:a16="http://schemas.microsoft.com/office/drawing/2014/main" id="{C48EFD53-063B-B997-35CC-7FA7A8984FAF}"/>
              </a:ext>
            </a:extLst>
          </p:cNvPr>
          <p:cNvSpPr/>
          <p:nvPr/>
        </p:nvSpPr>
        <p:spPr>
          <a:xfrm>
            <a:off x="4557723" y="692196"/>
            <a:ext cx="73754" cy="218030"/>
          </a:xfrm>
          <a:custGeom>
            <a:avLst/>
            <a:gdLst>
              <a:gd name="connsiteX0" fmla="*/ 76364 w 81316"/>
              <a:gd name="connsiteY0" fmla="*/ 28789 h 240383"/>
              <a:gd name="connsiteX1" fmla="*/ 80421 w 81316"/>
              <a:gd name="connsiteY1" fmla="*/ 74108 h 240383"/>
              <a:gd name="connsiteX2" fmla="*/ 81015 w 81316"/>
              <a:gd name="connsiteY2" fmla="*/ 218773 h 240383"/>
              <a:gd name="connsiteX3" fmla="*/ 25950 w 81316"/>
              <a:gd name="connsiteY3" fmla="*/ 226788 h 240383"/>
              <a:gd name="connsiteX4" fmla="*/ 470 w 81316"/>
              <a:gd name="connsiteY4" fmla="*/ 47837 h 240383"/>
              <a:gd name="connsiteX5" fmla="*/ 37823 w 81316"/>
              <a:gd name="connsiteY5" fmla="*/ 143 h 240383"/>
              <a:gd name="connsiteX6" fmla="*/ 76414 w 81316"/>
              <a:gd name="connsiteY6" fmla="*/ 28789 h 2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16" h="240383">
                <a:moveTo>
                  <a:pt x="76364" y="28789"/>
                </a:moveTo>
                <a:cubicBezTo>
                  <a:pt x="77601" y="46947"/>
                  <a:pt x="80026" y="57485"/>
                  <a:pt x="80421" y="74108"/>
                </a:cubicBezTo>
                <a:cubicBezTo>
                  <a:pt x="81955" y="138920"/>
                  <a:pt x="81065" y="197696"/>
                  <a:pt x="81015" y="218773"/>
                </a:cubicBezTo>
                <a:cubicBezTo>
                  <a:pt x="80966" y="242273"/>
                  <a:pt x="30946" y="249051"/>
                  <a:pt x="25950" y="226788"/>
                </a:cubicBezTo>
                <a:cubicBezTo>
                  <a:pt x="20953" y="204573"/>
                  <a:pt x="-3686" y="70991"/>
                  <a:pt x="470" y="47837"/>
                </a:cubicBezTo>
                <a:cubicBezTo>
                  <a:pt x="4626" y="24683"/>
                  <a:pt x="9474" y="1875"/>
                  <a:pt x="37823" y="143"/>
                </a:cubicBezTo>
                <a:cubicBezTo>
                  <a:pt x="66173" y="-1588"/>
                  <a:pt x="75276" y="12611"/>
                  <a:pt x="76414" y="2878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4" name="צורה חופשית: צורה 733">
            <a:extLst>
              <a:ext uri="{FF2B5EF4-FFF2-40B4-BE49-F238E27FC236}">
                <a16:creationId xmlns:a16="http://schemas.microsoft.com/office/drawing/2014/main" id="{B78C8071-6046-D361-16FC-F41253F5AAF2}"/>
              </a:ext>
            </a:extLst>
          </p:cNvPr>
          <p:cNvSpPr/>
          <p:nvPr/>
        </p:nvSpPr>
        <p:spPr>
          <a:xfrm>
            <a:off x="4557678" y="692191"/>
            <a:ext cx="41440" cy="216697"/>
          </a:xfrm>
          <a:custGeom>
            <a:avLst/>
            <a:gdLst>
              <a:gd name="connsiteX0" fmla="*/ 39407 w 45689"/>
              <a:gd name="connsiteY0" fmla="*/ 49 h 238913"/>
              <a:gd name="connsiteX1" fmla="*/ 37823 w 45689"/>
              <a:gd name="connsiteY1" fmla="*/ 99 h 238913"/>
              <a:gd name="connsiteX2" fmla="*/ 470 w 45689"/>
              <a:gd name="connsiteY2" fmla="*/ 47793 h 238913"/>
              <a:gd name="connsiteX3" fmla="*/ 25949 w 45689"/>
              <a:gd name="connsiteY3" fmla="*/ 226743 h 238913"/>
              <a:gd name="connsiteX4" fmla="*/ 43414 w 45689"/>
              <a:gd name="connsiteY4" fmla="*/ 238914 h 238913"/>
              <a:gd name="connsiteX5" fmla="*/ 45690 w 45689"/>
              <a:gd name="connsiteY5" fmla="*/ 232334 h 238913"/>
              <a:gd name="connsiteX6" fmla="*/ 39357 w 45689"/>
              <a:gd name="connsiteY6" fmla="*/ 0 h 23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89" h="238913">
                <a:moveTo>
                  <a:pt x="39407" y="49"/>
                </a:moveTo>
                <a:cubicBezTo>
                  <a:pt x="38862" y="49"/>
                  <a:pt x="38368" y="49"/>
                  <a:pt x="37823" y="99"/>
                </a:cubicBezTo>
                <a:cubicBezTo>
                  <a:pt x="9474" y="1831"/>
                  <a:pt x="4626" y="24638"/>
                  <a:pt x="470" y="47793"/>
                </a:cubicBezTo>
                <a:cubicBezTo>
                  <a:pt x="-3686" y="70947"/>
                  <a:pt x="20953" y="204529"/>
                  <a:pt x="25949" y="226743"/>
                </a:cubicBezTo>
                <a:cubicBezTo>
                  <a:pt x="27879" y="235253"/>
                  <a:pt x="37180" y="238667"/>
                  <a:pt x="43414" y="238914"/>
                </a:cubicBezTo>
                <a:cubicBezTo>
                  <a:pt x="44750" y="233323"/>
                  <a:pt x="45690" y="232334"/>
                  <a:pt x="45690" y="232334"/>
                </a:cubicBezTo>
                <a:cubicBezTo>
                  <a:pt x="45690" y="232334"/>
                  <a:pt x="37081" y="115771"/>
                  <a:pt x="39357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5" name="צורה חופשית: צורה 734">
            <a:extLst>
              <a:ext uri="{FF2B5EF4-FFF2-40B4-BE49-F238E27FC236}">
                <a16:creationId xmlns:a16="http://schemas.microsoft.com/office/drawing/2014/main" id="{879E0332-D9D2-14CA-C9E8-7BA1D3D3F68C}"/>
              </a:ext>
            </a:extLst>
          </p:cNvPr>
          <p:cNvSpPr/>
          <p:nvPr/>
        </p:nvSpPr>
        <p:spPr>
          <a:xfrm>
            <a:off x="4571745" y="1056435"/>
            <a:ext cx="179" cy="358"/>
          </a:xfrm>
          <a:custGeom>
            <a:avLst/>
            <a:gdLst>
              <a:gd name="connsiteX0" fmla="*/ 0 w 197"/>
              <a:gd name="connsiteY0" fmla="*/ 0 h 395"/>
              <a:gd name="connsiteX1" fmla="*/ 198 w 197"/>
              <a:gd name="connsiteY1" fmla="*/ 396 h 395"/>
              <a:gd name="connsiteX2" fmla="*/ 0 w 197"/>
              <a:gd name="connsiteY2" fmla="*/ 0 h 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" h="395">
                <a:moveTo>
                  <a:pt x="0" y="0"/>
                </a:moveTo>
                <a:cubicBezTo>
                  <a:pt x="0" y="0"/>
                  <a:pt x="148" y="247"/>
                  <a:pt x="198" y="396"/>
                </a:cubicBezTo>
                <a:cubicBezTo>
                  <a:pt x="99" y="247"/>
                  <a:pt x="50" y="148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6" name="צורה חופשית: צורה 735">
            <a:extLst>
              <a:ext uri="{FF2B5EF4-FFF2-40B4-BE49-F238E27FC236}">
                <a16:creationId xmlns:a16="http://schemas.microsoft.com/office/drawing/2014/main" id="{F32D7963-1CF1-F937-5EF4-B24B4C0C7637}"/>
              </a:ext>
            </a:extLst>
          </p:cNvPr>
          <p:cNvSpPr/>
          <p:nvPr/>
        </p:nvSpPr>
        <p:spPr>
          <a:xfrm>
            <a:off x="4507936" y="735899"/>
            <a:ext cx="74534" cy="217904"/>
          </a:xfrm>
          <a:custGeom>
            <a:avLst/>
            <a:gdLst>
              <a:gd name="connsiteX0" fmla="*/ 82126 w 82175"/>
              <a:gd name="connsiteY0" fmla="*/ 26617 h 240244"/>
              <a:gd name="connsiteX1" fmla="*/ 65651 w 82175"/>
              <a:gd name="connsiteY1" fmla="*/ 219520 h 240244"/>
              <a:gd name="connsiteX2" fmla="*/ 14642 w 82175"/>
              <a:gd name="connsiteY2" fmla="*/ 226397 h 240244"/>
              <a:gd name="connsiteX3" fmla="*/ 3708 w 82175"/>
              <a:gd name="connsiteY3" fmla="*/ 45319 h 240244"/>
              <a:gd name="connsiteX4" fmla="*/ 43931 w 82175"/>
              <a:gd name="connsiteY4" fmla="*/ 0 h 240244"/>
              <a:gd name="connsiteX5" fmla="*/ 82176 w 82175"/>
              <a:gd name="connsiteY5" fmla="*/ 26568 h 24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75" h="240244">
                <a:moveTo>
                  <a:pt x="82126" y="26617"/>
                </a:moveTo>
                <a:cubicBezTo>
                  <a:pt x="82819" y="115771"/>
                  <a:pt x="72429" y="195871"/>
                  <a:pt x="65651" y="219520"/>
                </a:cubicBezTo>
                <a:cubicBezTo>
                  <a:pt x="59170" y="242080"/>
                  <a:pt x="18254" y="248908"/>
                  <a:pt x="14642" y="226397"/>
                </a:cubicBezTo>
                <a:cubicBezTo>
                  <a:pt x="11031" y="203886"/>
                  <a:pt x="-7869" y="65801"/>
                  <a:pt x="3708" y="45319"/>
                </a:cubicBezTo>
                <a:cubicBezTo>
                  <a:pt x="15088" y="25183"/>
                  <a:pt x="15533" y="0"/>
                  <a:pt x="43931" y="0"/>
                </a:cubicBezTo>
                <a:cubicBezTo>
                  <a:pt x="72330" y="0"/>
                  <a:pt x="82077" y="10390"/>
                  <a:pt x="82176" y="265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7" name="צורה חופשית: צורה 736">
            <a:extLst>
              <a:ext uri="{FF2B5EF4-FFF2-40B4-BE49-F238E27FC236}">
                <a16:creationId xmlns:a16="http://schemas.microsoft.com/office/drawing/2014/main" id="{24514A8B-F598-B1CB-CCF4-2D9D7B6F36C4}"/>
              </a:ext>
            </a:extLst>
          </p:cNvPr>
          <p:cNvSpPr/>
          <p:nvPr/>
        </p:nvSpPr>
        <p:spPr>
          <a:xfrm>
            <a:off x="4507847" y="735899"/>
            <a:ext cx="45814" cy="216383"/>
          </a:xfrm>
          <a:custGeom>
            <a:avLst/>
            <a:gdLst>
              <a:gd name="connsiteX0" fmla="*/ 50512 w 50511"/>
              <a:gd name="connsiteY0" fmla="*/ 247 h 238567"/>
              <a:gd name="connsiteX1" fmla="*/ 43931 w 50511"/>
              <a:gd name="connsiteY1" fmla="*/ 0 h 238567"/>
              <a:gd name="connsiteX2" fmla="*/ 3708 w 50511"/>
              <a:gd name="connsiteY2" fmla="*/ 45319 h 238567"/>
              <a:gd name="connsiteX3" fmla="*/ 14642 w 50511"/>
              <a:gd name="connsiteY3" fmla="*/ 226397 h 238567"/>
              <a:gd name="connsiteX4" fmla="*/ 33690 w 50511"/>
              <a:gd name="connsiteY4" fmla="*/ 238568 h 238567"/>
              <a:gd name="connsiteX5" fmla="*/ 38687 w 50511"/>
              <a:gd name="connsiteY5" fmla="*/ 225308 h 238567"/>
              <a:gd name="connsiteX6" fmla="*/ 50512 w 50511"/>
              <a:gd name="connsiteY6" fmla="*/ 247 h 23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1" h="238567">
                <a:moveTo>
                  <a:pt x="50512" y="247"/>
                </a:moveTo>
                <a:cubicBezTo>
                  <a:pt x="48434" y="99"/>
                  <a:pt x="46257" y="0"/>
                  <a:pt x="43931" y="0"/>
                </a:cubicBezTo>
                <a:cubicBezTo>
                  <a:pt x="15533" y="0"/>
                  <a:pt x="15088" y="25183"/>
                  <a:pt x="3708" y="45319"/>
                </a:cubicBezTo>
                <a:cubicBezTo>
                  <a:pt x="-7869" y="65801"/>
                  <a:pt x="11031" y="203886"/>
                  <a:pt x="14642" y="226397"/>
                </a:cubicBezTo>
                <a:cubicBezTo>
                  <a:pt x="15929" y="234461"/>
                  <a:pt x="28001" y="237529"/>
                  <a:pt x="33690" y="238568"/>
                </a:cubicBezTo>
                <a:cubicBezTo>
                  <a:pt x="36510" y="227634"/>
                  <a:pt x="38687" y="225308"/>
                  <a:pt x="38687" y="225308"/>
                </a:cubicBezTo>
                <a:cubicBezTo>
                  <a:pt x="38687" y="225308"/>
                  <a:pt x="16819" y="118344"/>
                  <a:pt x="50512" y="2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8" name="צורה חופשית: צורה 737">
            <a:extLst>
              <a:ext uri="{FF2B5EF4-FFF2-40B4-BE49-F238E27FC236}">
                <a16:creationId xmlns:a16="http://schemas.microsoft.com/office/drawing/2014/main" id="{E7EA8D57-B873-9CAD-1CE7-D548DF9F08ED}"/>
              </a:ext>
            </a:extLst>
          </p:cNvPr>
          <p:cNvSpPr/>
          <p:nvPr/>
        </p:nvSpPr>
        <p:spPr>
          <a:xfrm>
            <a:off x="4517653" y="918684"/>
            <a:ext cx="49822" cy="155206"/>
          </a:xfrm>
          <a:custGeom>
            <a:avLst/>
            <a:gdLst>
              <a:gd name="connsiteX0" fmla="*/ 48606 w 54930"/>
              <a:gd name="connsiteY0" fmla="*/ 170723 h 171118"/>
              <a:gd name="connsiteX1" fmla="*/ 54889 w 54930"/>
              <a:gd name="connsiteY1" fmla="*/ 18044 h 171118"/>
              <a:gd name="connsiteX2" fmla="*/ 38711 w 54930"/>
              <a:gd name="connsiteY2" fmla="*/ 629 h 171118"/>
              <a:gd name="connsiteX3" fmla="*/ 22 w 54930"/>
              <a:gd name="connsiteY3" fmla="*/ 37636 h 171118"/>
              <a:gd name="connsiteX4" fmla="*/ 516 w 54930"/>
              <a:gd name="connsiteY4" fmla="*/ 166814 h 171118"/>
              <a:gd name="connsiteX5" fmla="*/ 27035 w 54930"/>
              <a:gd name="connsiteY5" fmla="*/ 171119 h 171118"/>
              <a:gd name="connsiteX6" fmla="*/ 48655 w 54930"/>
              <a:gd name="connsiteY6" fmla="*/ 170723 h 1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30" h="171118">
                <a:moveTo>
                  <a:pt x="48606" y="170723"/>
                </a:moveTo>
                <a:cubicBezTo>
                  <a:pt x="54543" y="126295"/>
                  <a:pt x="54098" y="29373"/>
                  <a:pt x="54889" y="18044"/>
                </a:cubicBezTo>
                <a:cubicBezTo>
                  <a:pt x="55879" y="3152"/>
                  <a:pt x="38711" y="629"/>
                  <a:pt x="38711" y="629"/>
                </a:cubicBezTo>
                <a:cubicBezTo>
                  <a:pt x="18080" y="-3725"/>
                  <a:pt x="269" y="15174"/>
                  <a:pt x="22" y="37636"/>
                </a:cubicBezTo>
                <a:cubicBezTo>
                  <a:pt x="-176" y="54952"/>
                  <a:pt x="1061" y="139405"/>
                  <a:pt x="516" y="166814"/>
                </a:cubicBezTo>
                <a:lnTo>
                  <a:pt x="27035" y="171119"/>
                </a:lnTo>
                <a:lnTo>
                  <a:pt x="48655" y="17072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39" name="צורה חופשית: צורה 738">
            <a:extLst>
              <a:ext uri="{FF2B5EF4-FFF2-40B4-BE49-F238E27FC236}">
                <a16:creationId xmlns:a16="http://schemas.microsoft.com/office/drawing/2014/main" id="{8B94E92C-811D-FF08-22B5-C483A5967321}"/>
              </a:ext>
            </a:extLst>
          </p:cNvPr>
          <p:cNvSpPr/>
          <p:nvPr/>
        </p:nvSpPr>
        <p:spPr>
          <a:xfrm>
            <a:off x="4517653" y="919928"/>
            <a:ext cx="25328" cy="153245"/>
          </a:xfrm>
          <a:custGeom>
            <a:avLst/>
            <a:gdLst>
              <a:gd name="connsiteX0" fmla="*/ 13924 w 27925"/>
              <a:gd name="connsiteY0" fmla="*/ 168957 h 168956"/>
              <a:gd name="connsiteX1" fmla="*/ 27925 w 27925"/>
              <a:gd name="connsiteY1" fmla="*/ 22462 h 168956"/>
              <a:gd name="connsiteX2" fmla="*/ 24611 w 27925"/>
              <a:gd name="connsiteY2" fmla="*/ 0 h 168956"/>
              <a:gd name="connsiteX3" fmla="*/ 22 w 27925"/>
              <a:gd name="connsiteY3" fmla="*/ 36265 h 168956"/>
              <a:gd name="connsiteX4" fmla="*/ 516 w 27925"/>
              <a:gd name="connsiteY4" fmla="*/ 165444 h 168956"/>
              <a:gd name="connsiteX5" fmla="*/ 13924 w 27925"/>
              <a:gd name="connsiteY5" fmla="*/ 168957 h 16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5" h="168956">
                <a:moveTo>
                  <a:pt x="13924" y="168957"/>
                </a:moveTo>
                <a:cubicBezTo>
                  <a:pt x="17338" y="53581"/>
                  <a:pt x="27925" y="22462"/>
                  <a:pt x="27925" y="22462"/>
                </a:cubicBezTo>
                <a:cubicBezTo>
                  <a:pt x="27925" y="22462"/>
                  <a:pt x="26590" y="13507"/>
                  <a:pt x="24611" y="0"/>
                </a:cubicBezTo>
                <a:cubicBezTo>
                  <a:pt x="8878" y="4997"/>
                  <a:pt x="220" y="19444"/>
                  <a:pt x="22" y="36265"/>
                </a:cubicBezTo>
                <a:cubicBezTo>
                  <a:pt x="-176" y="53581"/>
                  <a:pt x="1061" y="138035"/>
                  <a:pt x="516" y="165444"/>
                </a:cubicBezTo>
                <a:lnTo>
                  <a:pt x="13924" y="168957"/>
                </a:ln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0" name="צורה חופשית: צורה 739">
            <a:extLst>
              <a:ext uri="{FF2B5EF4-FFF2-40B4-BE49-F238E27FC236}">
                <a16:creationId xmlns:a16="http://schemas.microsoft.com/office/drawing/2014/main" id="{3D4FD405-3BCD-BB27-F311-91818774D8DC}"/>
              </a:ext>
            </a:extLst>
          </p:cNvPr>
          <p:cNvSpPr/>
          <p:nvPr/>
        </p:nvSpPr>
        <p:spPr>
          <a:xfrm>
            <a:off x="4512880" y="718263"/>
            <a:ext cx="117883" cy="68974"/>
          </a:xfrm>
          <a:custGeom>
            <a:avLst/>
            <a:gdLst>
              <a:gd name="connsiteX0" fmla="*/ 129763 w 129969"/>
              <a:gd name="connsiteY0" fmla="*/ 46308 h 76045"/>
              <a:gd name="connsiteX1" fmla="*/ 114129 w 129969"/>
              <a:gd name="connsiteY1" fmla="*/ 56451 h 76045"/>
              <a:gd name="connsiteX2" fmla="*/ 56590 w 129969"/>
              <a:gd name="connsiteY2" fmla="*/ 75350 h 76045"/>
              <a:gd name="connsiteX3" fmla="*/ 139 w 129969"/>
              <a:gd name="connsiteY3" fmla="*/ 60211 h 76045"/>
              <a:gd name="connsiteX4" fmla="*/ 15872 w 129969"/>
              <a:gd name="connsiteY4" fmla="*/ 11033 h 76045"/>
              <a:gd name="connsiteX5" fmla="*/ 17702 w 129969"/>
              <a:gd name="connsiteY5" fmla="*/ 13507 h 76045"/>
              <a:gd name="connsiteX6" fmla="*/ 77320 w 129969"/>
              <a:gd name="connsiteY6" fmla="*/ 23154 h 76045"/>
              <a:gd name="connsiteX7" fmla="*/ 124024 w 129969"/>
              <a:gd name="connsiteY7" fmla="*/ 2127 h 76045"/>
              <a:gd name="connsiteX8" fmla="*/ 124024 w 129969"/>
              <a:gd name="connsiteY8" fmla="*/ 2127 h 76045"/>
              <a:gd name="connsiteX9" fmla="*/ 125755 w 129969"/>
              <a:gd name="connsiteY9" fmla="*/ 0 h 76045"/>
              <a:gd name="connsiteX10" fmla="*/ 129713 w 129969"/>
              <a:gd name="connsiteY10" fmla="*/ 46259 h 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969" h="76045">
                <a:moveTo>
                  <a:pt x="129763" y="46308"/>
                </a:moveTo>
                <a:cubicBezTo>
                  <a:pt x="129367" y="50217"/>
                  <a:pt x="123331" y="53581"/>
                  <a:pt x="114129" y="56451"/>
                </a:cubicBezTo>
                <a:cubicBezTo>
                  <a:pt x="103541" y="59766"/>
                  <a:pt x="72125" y="73619"/>
                  <a:pt x="56590" y="75350"/>
                </a:cubicBezTo>
                <a:cubicBezTo>
                  <a:pt x="21611" y="79407"/>
                  <a:pt x="-2038" y="64565"/>
                  <a:pt x="139" y="60211"/>
                </a:cubicBezTo>
                <a:cubicBezTo>
                  <a:pt x="10627" y="39234"/>
                  <a:pt x="14981" y="29536"/>
                  <a:pt x="15872" y="11033"/>
                </a:cubicBezTo>
                <a:cubicBezTo>
                  <a:pt x="16465" y="11923"/>
                  <a:pt x="17059" y="12764"/>
                  <a:pt x="17702" y="13507"/>
                </a:cubicBezTo>
                <a:cubicBezTo>
                  <a:pt x="32347" y="32357"/>
                  <a:pt x="53522" y="30971"/>
                  <a:pt x="77320" y="23154"/>
                </a:cubicBezTo>
                <a:cubicBezTo>
                  <a:pt x="96615" y="16821"/>
                  <a:pt x="117048" y="9054"/>
                  <a:pt x="124024" y="2127"/>
                </a:cubicBezTo>
                <a:lnTo>
                  <a:pt x="124024" y="2127"/>
                </a:lnTo>
                <a:cubicBezTo>
                  <a:pt x="124766" y="1385"/>
                  <a:pt x="125310" y="693"/>
                  <a:pt x="125755" y="0"/>
                </a:cubicBezTo>
                <a:cubicBezTo>
                  <a:pt x="126102" y="9648"/>
                  <a:pt x="131148" y="33247"/>
                  <a:pt x="129713" y="4625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1" name="צורה חופשית: צורה 740">
            <a:extLst>
              <a:ext uri="{FF2B5EF4-FFF2-40B4-BE49-F238E27FC236}">
                <a16:creationId xmlns:a16="http://schemas.microsoft.com/office/drawing/2014/main" id="{CF1E55B4-5654-3460-B446-C128B9EE7EFD}"/>
              </a:ext>
            </a:extLst>
          </p:cNvPr>
          <p:cNvSpPr/>
          <p:nvPr/>
        </p:nvSpPr>
        <p:spPr>
          <a:xfrm>
            <a:off x="4570696" y="1024350"/>
            <a:ext cx="54818" cy="29582"/>
          </a:xfrm>
          <a:custGeom>
            <a:avLst/>
            <a:gdLst>
              <a:gd name="connsiteX0" fmla="*/ 4522 w 60438"/>
              <a:gd name="connsiteY0" fmla="*/ 49 h 32615"/>
              <a:gd name="connsiteX1" fmla="*/ 39599 w 60438"/>
              <a:gd name="connsiteY1" fmla="*/ 8955 h 32615"/>
              <a:gd name="connsiteX2" fmla="*/ 54442 w 60438"/>
              <a:gd name="connsiteY2" fmla="*/ 4106 h 32615"/>
              <a:gd name="connsiteX3" fmla="*/ 55035 w 60438"/>
              <a:gd name="connsiteY3" fmla="*/ 3414 h 32615"/>
              <a:gd name="connsiteX4" fmla="*/ 56619 w 60438"/>
              <a:gd name="connsiteY4" fmla="*/ 792 h 32615"/>
              <a:gd name="connsiteX5" fmla="*/ 59785 w 60438"/>
              <a:gd name="connsiteY5" fmla="*/ 4156 h 32615"/>
              <a:gd name="connsiteX6" fmla="*/ 56965 w 60438"/>
              <a:gd name="connsiteY6" fmla="*/ 26222 h 32615"/>
              <a:gd name="connsiteX7" fmla="*/ 31436 w 60438"/>
              <a:gd name="connsiteY7" fmla="*/ 32554 h 32615"/>
              <a:gd name="connsiteX8" fmla="*/ 514 w 60438"/>
              <a:gd name="connsiteY8" fmla="*/ 18652 h 32615"/>
              <a:gd name="connsiteX9" fmla="*/ 4472 w 60438"/>
              <a:gd name="connsiteY9" fmla="*/ 0 h 3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38" h="32615">
                <a:moveTo>
                  <a:pt x="4522" y="49"/>
                </a:moveTo>
                <a:cubicBezTo>
                  <a:pt x="4522" y="49"/>
                  <a:pt x="20304" y="10736"/>
                  <a:pt x="39599" y="8955"/>
                </a:cubicBezTo>
                <a:cubicBezTo>
                  <a:pt x="45041" y="8460"/>
                  <a:pt x="50632" y="6778"/>
                  <a:pt x="54442" y="4106"/>
                </a:cubicBezTo>
                <a:cubicBezTo>
                  <a:pt x="54739" y="3908"/>
                  <a:pt x="54887" y="3661"/>
                  <a:pt x="55035" y="3414"/>
                </a:cubicBezTo>
                <a:cubicBezTo>
                  <a:pt x="55728" y="2672"/>
                  <a:pt x="56272" y="1781"/>
                  <a:pt x="56619" y="792"/>
                </a:cubicBezTo>
                <a:cubicBezTo>
                  <a:pt x="58449" y="1138"/>
                  <a:pt x="59142" y="1732"/>
                  <a:pt x="59785" y="4156"/>
                </a:cubicBezTo>
                <a:cubicBezTo>
                  <a:pt x="61269" y="10043"/>
                  <a:pt x="60181" y="21967"/>
                  <a:pt x="56965" y="26222"/>
                </a:cubicBezTo>
                <a:cubicBezTo>
                  <a:pt x="55184" y="28596"/>
                  <a:pt x="36779" y="33198"/>
                  <a:pt x="31436" y="32554"/>
                </a:cubicBezTo>
                <a:cubicBezTo>
                  <a:pt x="19117" y="31169"/>
                  <a:pt x="663" y="26519"/>
                  <a:pt x="514" y="18652"/>
                </a:cubicBezTo>
                <a:cubicBezTo>
                  <a:pt x="366" y="9202"/>
                  <a:pt x="-1910" y="2276"/>
                  <a:pt x="447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2" name="צורה חופשית: צורה 741">
            <a:extLst>
              <a:ext uri="{FF2B5EF4-FFF2-40B4-BE49-F238E27FC236}">
                <a16:creationId xmlns:a16="http://schemas.microsoft.com/office/drawing/2014/main" id="{3B0D7164-894F-91F2-C82D-0770B2F82EBB}"/>
              </a:ext>
            </a:extLst>
          </p:cNvPr>
          <p:cNvSpPr/>
          <p:nvPr/>
        </p:nvSpPr>
        <p:spPr>
          <a:xfrm>
            <a:off x="4570693" y="1024440"/>
            <a:ext cx="52052" cy="29571"/>
          </a:xfrm>
          <a:custGeom>
            <a:avLst/>
            <a:gdLst>
              <a:gd name="connsiteX0" fmla="*/ 2843 w 57389"/>
              <a:gd name="connsiteY0" fmla="*/ 841 h 32603"/>
              <a:gd name="connsiteX1" fmla="*/ 3090 w 57389"/>
              <a:gd name="connsiteY1" fmla="*/ 693 h 32603"/>
              <a:gd name="connsiteX2" fmla="*/ 4525 w 57389"/>
              <a:gd name="connsiteY2" fmla="*/ 0 h 32603"/>
              <a:gd name="connsiteX3" fmla="*/ 11452 w 57389"/>
              <a:gd name="connsiteY3" fmla="*/ 3661 h 32603"/>
              <a:gd name="connsiteX4" fmla="*/ 39603 w 57389"/>
              <a:gd name="connsiteY4" fmla="*/ 8905 h 32603"/>
              <a:gd name="connsiteX5" fmla="*/ 54445 w 57389"/>
              <a:gd name="connsiteY5" fmla="*/ 4057 h 32603"/>
              <a:gd name="connsiteX6" fmla="*/ 55039 w 57389"/>
              <a:gd name="connsiteY6" fmla="*/ 3364 h 32603"/>
              <a:gd name="connsiteX7" fmla="*/ 56523 w 57389"/>
              <a:gd name="connsiteY7" fmla="*/ 1039 h 32603"/>
              <a:gd name="connsiteX8" fmla="*/ 57315 w 57389"/>
              <a:gd name="connsiteY8" fmla="*/ 3612 h 32603"/>
              <a:gd name="connsiteX9" fmla="*/ 35892 w 57389"/>
              <a:gd name="connsiteY9" fmla="*/ 10884 h 32603"/>
              <a:gd name="connsiteX10" fmla="*/ 11254 w 57389"/>
              <a:gd name="connsiteY10" fmla="*/ 6135 h 32603"/>
              <a:gd name="connsiteX11" fmla="*/ 32973 w 57389"/>
              <a:gd name="connsiteY11" fmla="*/ 32604 h 32603"/>
              <a:gd name="connsiteX12" fmla="*/ 31439 w 57389"/>
              <a:gd name="connsiteY12" fmla="*/ 32604 h 32603"/>
              <a:gd name="connsiteX13" fmla="*/ 518 w 57389"/>
              <a:gd name="connsiteY13" fmla="*/ 18701 h 32603"/>
              <a:gd name="connsiteX14" fmla="*/ 2793 w 57389"/>
              <a:gd name="connsiteY14" fmla="*/ 891 h 3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89" h="32603">
                <a:moveTo>
                  <a:pt x="2843" y="841"/>
                </a:moveTo>
                <a:cubicBezTo>
                  <a:pt x="2843" y="841"/>
                  <a:pt x="2991" y="742"/>
                  <a:pt x="3090" y="693"/>
                </a:cubicBezTo>
                <a:cubicBezTo>
                  <a:pt x="3536" y="445"/>
                  <a:pt x="3981" y="198"/>
                  <a:pt x="4525" y="0"/>
                </a:cubicBezTo>
                <a:cubicBezTo>
                  <a:pt x="4525" y="0"/>
                  <a:pt x="7098" y="1732"/>
                  <a:pt x="11452" y="3661"/>
                </a:cubicBezTo>
                <a:cubicBezTo>
                  <a:pt x="17834" y="6531"/>
                  <a:pt x="28323" y="9944"/>
                  <a:pt x="39603" y="8905"/>
                </a:cubicBezTo>
                <a:cubicBezTo>
                  <a:pt x="45045" y="8411"/>
                  <a:pt x="50636" y="6729"/>
                  <a:pt x="54445" y="4057"/>
                </a:cubicBezTo>
                <a:cubicBezTo>
                  <a:pt x="54742" y="3859"/>
                  <a:pt x="54890" y="3612"/>
                  <a:pt x="55039" y="3364"/>
                </a:cubicBezTo>
                <a:cubicBezTo>
                  <a:pt x="55682" y="2721"/>
                  <a:pt x="56177" y="1930"/>
                  <a:pt x="56523" y="1039"/>
                </a:cubicBezTo>
                <a:cubicBezTo>
                  <a:pt x="57166" y="1880"/>
                  <a:pt x="57562" y="2721"/>
                  <a:pt x="57315" y="3612"/>
                </a:cubicBezTo>
                <a:cubicBezTo>
                  <a:pt x="56325" y="7025"/>
                  <a:pt x="44996" y="10192"/>
                  <a:pt x="35892" y="10884"/>
                </a:cubicBezTo>
                <a:cubicBezTo>
                  <a:pt x="30005" y="11330"/>
                  <a:pt x="20060" y="9400"/>
                  <a:pt x="11254" y="6135"/>
                </a:cubicBezTo>
                <a:cubicBezTo>
                  <a:pt x="11056" y="15585"/>
                  <a:pt x="16745" y="29487"/>
                  <a:pt x="32973" y="32604"/>
                </a:cubicBezTo>
                <a:cubicBezTo>
                  <a:pt x="32379" y="32604"/>
                  <a:pt x="31885" y="32604"/>
                  <a:pt x="31439" y="32604"/>
                </a:cubicBezTo>
                <a:cubicBezTo>
                  <a:pt x="19120" y="31219"/>
                  <a:pt x="666" y="26568"/>
                  <a:pt x="518" y="18701"/>
                </a:cubicBezTo>
                <a:cubicBezTo>
                  <a:pt x="369" y="10192"/>
                  <a:pt x="-1461" y="3760"/>
                  <a:pt x="2793" y="891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3" name="צורה חופשית: צורה 742">
            <a:extLst>
              <a:ext uri="{FF2B5EF4-FFF2-40B4-BE49-F238E27FC236}">
                <a16:creationId xmlns:a16="http://schemas.microsoft.com/office/drawing/2014/main" id="{BD190CBD-A23E-895C-0E94-29CB82F57D4F}"/>
              </a:ext>
            </a:extLst>
          </p:cNvPr>
          <p:cNvSpPr/>
          <p:nvPr/>
        </p:nvSpPr>
        <p:spPr>
          <a:xfrm>
            <a:off x="4515954" y="1056570"/>
            <a:ext cx="50782" cy="29538"/>
          </a:xfrm>
          <a:custGeom>
            <a:avLst/>
            <a:gdLst>
              <a:gd name="connsiteX0" fmla="*/ 2290 w 55988"/>
              <a:gd name="connsiteY0" fmla="*/ 50 h 32566"/>
              <a:gd name="connsiteX1" fmla="*/ 35982 w 55988"/>
              <a:gd name="connsiteY1" fmla="*/ 8905 h 32566"/>
              <a:gd name="connsiteX2" fmla="*/ 50231 w 55988"/>
              <a:gd name="connsiteY2" fmla="*/ 4057 h 32566"/>
              <a:gd name="connsiteX3" fmla="*/ 50824 w 55988"/>
              <a:gd name="connsiteY3" fmla="*/ 3364 h 32566"/>
              <a:gd name="connsiteX4" fmla="*/ 52358 w 55988"/>
              <a:gd name="connsiteY4" fmla="*/ 742 h 32566"/>
              <a:gd name="connsiteX5" fmla="*/ 55376 w 55988"/>
              <a:gd name="connsiteY5" fmla="*/ 4106 h 32566"/>
              <a:gd name="connsiteX6" fmla="*/ 52655 w 55988"/>
              <a:gd name="connsiteY6" fmla="*/ 26172 h 32566"/>
              <a:gd name="connsiteX7" fmla="*/ 28115 w 55988"/>
              <a:gd name="connsiteY7" fmla="*/ 32505 h 32566"/>
              <a:gd name="connsiteX8" fmla="*/ 6445 w 55988"/>
              <a:gd name="connsiteY8" fmla="*/ 26964 h 32566"/>
              <a:gd name="connsiteX9" fmla="*/ 607 w 55988"/>
              <a:gd name="connsiteY9" fmla="*/ 19889 h 32566"/>
              <a:gd name="connsiteX10" fmla="*/ 2240 w 55988"/>
              <a:gd name="connsiteY10" fmla="*/ 0 h 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8" h="32566">
                <a:moveTo>
                  <a:pt x="2290" y="50"/>
                </a:moveTo>
                <a:cubicBezTo>
                  <a:pt x="3230" y="693"/>
                  <a:pt x="18023" y="10637"/>
                  <a:pt x="35982" y="8905"/>
                </a:cubicBezTo>
                <a:cubicBezTo>
                  <a:pt x="41177" y="8411"/>
                  <a:pt x="46570" y="6729"/>
                  <a:pt x="50231" y="4057"/>
                </a:cubicBezTo>
                <a:cubicBezTo>
                  <a:pt x="50478" y="3859"/>
                  <a:pt x="50676" y="3612"/>
                  <a:pt x="50824" y="3364"/>
                </a:cubicBezTo>
                <a:cubicBezTo>
                  <a:pt x="51517" y="2622"/>
                  <a:pt x="52012" y="1732"/>
                  <a:pt x="52358" y="742"/>
                </a:cubicBezTo>
                <a:cubicBezTo>
                  <a:pt x="54090" y="1088"/>
                  <a:pt x="54782" y="1682"/>
                  <a:pt x="55376" y="4106"/>
                </a:cubicBezTo>
                <a:cubicBezTo>
                  <a:pt x="56761" y="9994"/>
                  <a:pt x="55772" y="21917"/>
                  <a:pt x="52655" y="26172"/>
                </a:cubicBezTo>
                <a:cubicBezTo>
                  <a:pt x="50923" y="28547"/>
                  <a:pt x="33261" y="33148"/>
                  <a:pt x="28115" y="32505"/>
                </a:cubicBezTo>
                <a:cubicBezTo>
                  <a:pt x="21387" y="31713"/>
                  <a:pt x="12679" y="29833"/>
                  <a:pt x="6445" y="26964"/>
                </a:cubicBezTo>
                <a:cubicBezTo>
                  <a:pt x="3526" y="25628"/>
                  <a:pt x="1350" y="23006"/>
                  <a:pt x="607" y="19889"/>
                </a:cubicBezTo>
                <a:cubicBezTo>
                  <a:pt x="-827" y="13705"/>
                  <a:pt x="508" y="6877"/>
                  <a:pt x="224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4" name="צורה חופשית: צורה 743">
            <a:extLst>
              <a:ext uri="{FF2B5EF4-FFF2-40B4-BE49-F238E27FC236}">
                <a16:creationId xmlns:a16="http://schemas.microsoft.com/office/drawing/2014/main" id="{F7A790D1-936A-0A32-E361-2BB188564294}"/>
              </a:ext>
            </a:extLst>
          </p:cNvPr>
          <p:cNvSpPr/>
          <p:nvPr/>
        </p:nvSpPr>
        <p:spPr>
          <a:xfrm>
            <a:off x="4515954" y="1056614"/>
            <a:ext cx="48140" cy="29571"/>
          </a:xfrm>
          <a:custGeom>
            <a:avLst/>
            <a:gdLst>
              <a:gd name="connsiteX0" fmla="*/ 2290 w 53075"/>
              <a:gd name="connsiteY0" fmla="*/ 0 h 32603"/>
              <a:gd name="connsiteX1" fmla="*/ 8919 w 53075"/>
              <a:gd name="connsiteY1" fmla="*/ 3661 h 32603"/>
              <a:gd name="connsiteX2" fmla="*/ 35982 w 53075"/>
              <a:gd name="connsiteY2" fmla="*/ 8905 h 32603"/>
              <a:gd name="connsiteX3" fmla="*/ 50231 w 53075"/>
              <a:gd name="connsiteY3" fmla="*/ 4057 h 32603"/>
              <a:gd name="connsiteX4" fmla="*/ 50824 w 53075"/>
              <a:gd name="connsiteY4" fmla="*/ 3364 h 32603"/>
              <a:gd name="connsiteX5" fmla="*/ 52210 w 53075"/>
              <a:gd name="connsiteY5" fmla="*/ 1039 h 32603"/>
              <a:gd name="connsiteX6" fmla="*/ 53001 w 53075"/>
              <a:gd name="connsiteY6" fmla="*/ 3612 h 32603"/>
              <a:gd name="connsiteX7" fmla="*/ 32420 w 53075"/>
              <a:gd name="connsiteY7" fmla="*/ 10884 h 32603"/>
              <a:gd name="connsiteX8" fmla="*/ 8721 w 53075"/>
              <a:gd name="connsiteY8" fmla="*/ 6135 h 32603"/>
              <a:gd name="connsiteX9" fmla="*/ 29600 w 53075"/>
              <a:gd name="connsiteY9" fmla="*/ 32604 h 32603"/>
              <a:gd name="connsiteX10" fmla="*/ 28115 w 53075"/>
              <a:gd name="connsiteY10" fmla="*/ 32604 h 32603"/>
              <a:gd name="connsiteX11" fmla="*/ 6445 w 53075"/>
              <a:gd name="connsiteY11" fmla="*/ 27063 h 32603"/>
              <a:gd name="connsiteX12" fmla="*/ 607 w 53075"/>
              <a:gd name="connsiteY12" fmla="*/ 19988 h 32603"/>
              <a:gd name="connsiteX13" fmla="*/ 2240 w 53075"/>
              <a:gd name="connsiteY13" fmla="*/ 99 h 3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75" h="32603">
                <a:moveTo>
                  <a:pt x="2290" y="0"/>
                </a:moveTo>
                <a:cubicBezTo>
                  <a:pt x="2537" y="198"/>
                  <a:pt x="4961" y="1781"/>
                  <a:pt x="8919" y="3661"/>
                </a:cubicBezTo>
                <a:cubicBezTo>
                  <a:pt x="15054" y="6531"/>
                  <a:pt x="25097" y="9944"/>
                  <a:pt x="35982" y="8905"/>
                </a:cubicBezTo>
                <a:cubicBezTo>
                  <a:pt x="41177" y="8411"/>
                  <a:pt x="46570" y="6729"/>
                  <a:pt x="50231" y="4057"/>
                </a:cubicBezTo>
                <a:cubicBezTo>
                  <a:pt x="50528" y="3859"/>
                  <a:pt x="50676" y="3612"/>
                  <a:pt x="50824" y="3364"/>
                </a:cubicBezTo>
                <a:cubicBezTo>
                  <a:pt x="51418" y="2721"/>
                  <a:pt x="51913" y="1930"/>
                  <a:pt x="52210" y="1039"/>
                </a:cubicBezTo>
                <a:cubicBezTo>
                  <a:pt x="52853" y="1880"/>
                  <a:pt x="53249" y="2721"/>
                  <a:pt x="53001" y="3612"/>
                </a:cubicBezTo>
                <a:cubicBezTo>
                  <a:pt x="52061" y="7025"/>
                  <a:pt x="41177" y="10192"/>
                  <a:pt x="32420" y="10884"/>
                </a:cubicBezTo>
                <a:cubicBezTo>
                  <a:pt x="26730" y="11330"/>
                  <a:pt x="17182" y="9400"/>
                  <a:pt x="8721" y="6135"/>
                </a:cubicBezTo>
                <a:cubicBezTo>
                  <a:pt x="8523" y="15585"/>
                  <a:pt x="14015" y="29487"/>
                  <a:pt x="29600" y="32604"/>
                </a:cubicBezTo>
                <a:cubicBezTo>
                  <a:pt x="29055" y="32604"/>
                  <a:pt x="28561" y="32604"/>
                  <a:pt x="28115" y="32604"/>
                </a:cubicBezTo>
                <a:cubicBezTo>
                  <a:pt x="21387" y="31812"/>
                  <a:pt x="12679" y="29932"/>
                  <a:pt x="6445" y="27063"/>
                </a:cubicBezTo>
                <a:cubicBezTo>
                  <a:pt x="3526" y="25727"/>
                  <a:pt x="1350" y="23105"/>
                  <a:pt x="607" y="19988"/>
                </a:cubicBezTo>
                <a:cubicBezTo>
                  <a:pt x="-827" y="13803"/>
                  <a:pt x="508" y="6976"/>
                  <a:pt x="2240" y="99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5" name="צורה חופשית: צורה 744">
            <a:extLst>
              <a:ext uri="{FF2B5EF4-FFF2-40B4-BE49-F238E27FC236}">
                <a16:creationId xmlns:a16="http://schemas.microsoft.com/office/drawing/2014/main" id="{F596BF3C-67A0-5706-F200-D4EA8912FD7A}"/>
              </a:ext>
            </a:extLst>
          </p:cNvPr>
          <p:cNvSpPr/>
          <p:nvPr/>
        </p:nvSpPr>
        <p:spPr>
          <a:xfrm>
            <a:off x="4489448" y="547402"/>
            <a:ext cx="140637" cy="239205"/>
          </a:xfrm>
          <a:custGeom>
            <a:avLst/>
            <a:gdLst>
              <a:gd name="connsiteX0" fmla="*/ 151194 w 155056"/>
              <a:gd name="connsiteY0" fmla="*/ 137865 h 263729"/>
              <a:gd name="connsiteX1" fmla="*/ 149660 w 155056"/>
              <a:gd name="connsiteY1" fmla="*/ 57222 h 263729"/>
              <a:gd name="connsiteX2" fmla="*/ 121311 w 155056"/>
              <a:gd name="connsiteY2" fmla="*/ 573 h 263729"/>
              <a:gd name="connsiteX3" fmla="*/ 79208 w 155056"/>
              <a:gd name="connsiteY3" fmla="*/ 4679 h 263729"/>
              <a:gd name="connsiteX4" fmla="*/ 67631 w 155056"/>
              <a:gd name="connsiteY4" fmla="*/ 7697 h 263729"/>
              <a:gd name="connsiteX5" fmla="*/ 4352 w 155056"/>
              <a:gd name="connsiteY5" fmla="*/ 37827 h 263729"/>
              <a:gd name="connsiteX6" fmla="*/ 19739 w 155056"/>
              <a:gd name="connsiteY6" fmla="*/ 128366 h 263729"/>
              <a:gd name="connsiteX7" fmla="*/ 33839 w 155056"/>
              <a:gd name="connsiteY7" fmla="*/ 186895 h 263729"/>
              <a:gd name="connsiteX8" fmla="*/ 33839 w 155056"/>
              <a:gd name="connsiteY8" fmla="*/ 250470 h 263729"/>
              <a:gd name="connsiteX9" fmla="*/ 56202 w 155056"/>
              <a:gd name="connsiteY9" fmla="*/ 263729 h 263729"/>
              <a:gd name="connsiteX10" fmla="*/ 105875 w 155056"/>
              <a:gd name="connsiteY10" fmla="*/ 250619 h 263729"/>
              <a:gd name="connsiteX11" fmla="*/ 136697 w 155056"/>
              <a:gd name="connsiteY11" fmla="*/ 234589 h 263729"/>
              <a:gd name="connsiteX12" fmla="*/ 155003 w 155056"/>
              <a:gd name="connsiteY12" fmla="*/ 217322 h 263729"/>
              <a:gd name="connsiteX13" fmla="*/ 151144 w 155056"/>
              <a:gd name="connsiteY13" fmla="*/ 137816 h 26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056" h="263729">
                <a:moveTo>
                  <a:pt x="151194" y="137865"/>
                </a:moveTo>
                <a:cubicBezTo>
                  <a:pt x="151194" y="99226"/>
                  <a:pt x="150748" y="66275"/>
                  <a:pt x="149660" y="57222"/>
                </a:cubicBezTo>
                <a:cubicBezTo>
                  <a:pt x="146889" y="33177"/>
                  <a:pt x="151837" y="3640"/>
                  <a:pt x="121311" y="573"/>
                </a:cubicBezTo>
                <a:cubicBezTo>
                  <a:pt x="96079" y="-1950"/>
                  <a:pt x="79208" y="4679"/>
                  <a:pt x="79208" y="4679"/>
                </a:cubicBezTo>
                <a:cubicBezTo>
                  <a:pt x="81434" y="4778"/>
                  <a:pt x="67631" y="7697"/>
                  <a:pt x="67631" y="7697"/>
                </a:cubicBezTo>
                <a:cubicBezTo>
                  <a:pt x="67631" y="7697"/>
                  <a:pt x="16869" y="25459"/>
                  <a:pt x="4352" y="37827"/>
                </a:cubicBezTo>
                <a:cubicBezTo>
                  <a:pt x="-8165" y="50196"/>
                  <a:pt x="9250" y="99819"/>
                  <a:pt x="19739" y="128366"/>
                </a:cubicBezTo>
                <a:cubicBezTo>
                  <a:pt x="28595" y="152411"/>
                  <a:pt x="29436" y="151867"/>
                  <a:pt x="33839" y="186895"/>
                </a:cubicBezTo>
                <a:cubicBezTo>
                  <a:pt x="36857" y="210989"/>
                  <a:pt x="30920" y="233896"/>
                  <a:pt x="33839" y="250470"/>
                </a:cubicBezTo>
                <a:cubicBezTo>
                  <a:pt x="34334" y="257693"/>
                  <a:pt x="45416" y="263779"/>
                  <a:pt x="56202" y="263729"/>
                </a:cubicBezTo>
                <a:cubicBezTo>
                  <a:pt x="72182" y="263729"/>
                  <a:pt x="87717" y="256951"/>
                  <a:pt x="105875" y="250619"/>
                </a:cubicBezTo>
                <a:cubicBezTo>
                  <a:pt x="121756" y="245077"/>
                  <a:pt x="124032" y="241614"/>
                  <a:pt x="136697" y="234589"/>
                </a:cubicBezTo>
                <a:cubicBezTo>
                  <a:pt x="147681" y="228454"/>
                  <a:pt x="155795" y="222319"/>
                  <a:pt x="155003" y="217322"/>
                </a:cubicBezTo>
                <a:cubicBezTo>
                  <a:pt x="150946" y="190457"/>
                  <a:pt x="151194" y="165571"/>
                  <a:pt x="151144" y="13781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6" name="צורה חופשית: צורה 745">
            <a:extLst>
              <a:ext uri="{FF2B5EF4-FFF2-40B4-BE49-F238E27FC236}">
                <a16:creationId xmlns:a16="http://schemas.microsoft.com/office/drawing/2014/main" id="{6C3CDDE5-9EAC-1069-4145-EB86AA7B5D6F}"/>
              </a:ext>
            </a:extLst>
          </p:cNvPr>
          <p:cNvSpPr/>
          <p:nvPr/>
        </p:nvSpPr>
        <p:spPr>
          <a:xfrm>
            <a:off x="4489491" y="596699"/>
            <a:ext cx="72786" cy="189907"/>
          </a:xfrm>
          <a:custGeom>
            <a:avLst/>
            <a:gdLst>
              <a:gd name="connsiteX0" fmla="*/ 5888 w 80248"/>
              <a:gd name="connsiteY0" fmla="*/ 5492 h 209377"/>
              <a:gd name="connsiteX1" fmla="*/ 52988 w 80248"/>
              <a:gd name="connsiteY1" fmla="*/ 49524 h 209377"/>
              <a:gd name="connsiteX2" fmla="*/ 80248 w 80248"/>
              <a:gd name="connsiteY2" fmla="*/ 205172 h 209377"/>
              <a:gd name="connsiteX3" fmla="*/ 56154 w 80248"/>
              <a:gd name="connsiteY3" fmla="*/ 209377 h 209377"/>
              <a:gd name="connsiteX4" fmla="*/ 33791 w 80248"/>
              <a:gd name="connsiteY4" fmla="*/ 196118 h 209377"/>
              <a:gd name="connsiteX5" fmla="*/ 33791 w 80248"/>
              <a:gd name="connsiteY5" fmla="*/ 132543 h 209377"/>
              <a:gd name="connsiteX6" fmla="*/ 19691 w 80248"/>
              <a:gd name="connsiteY6" fmla="*/ 74014 h 209377"/>
              <a:gd name="connsiteX7" fmla="*/ 0 w 80248"/>
              <a:gd name="connsiteY7" fmla="*/ 0 h 209377"/>
              <a:gd name="connsiteX8" fmla="*/ 5888 w 80248"/>
              <a:gd name="connsiteY8" fmla="*/ 5492 h 20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8" h="209377">
                <a:moveTo>
                  <a:pt x="5888" y="5492"/>
                </a:moveTo>
                <a:cubicBezTo>
                  <a:pt x="24094" y="17663"/>
                  <a:pt x="56006" y="28300"/>
                  <a:pt x="52988" y="49524"/>
                </a:cubicBezTo>
                <a:cubicBezTo>
                  <a:pt x="42647" y="103848"/>
                  <a:pt x="41114" y="166978"/>
                  <a:pt x="80248" y="205172"/>
                </a:cubicBezTo>
                <a:cubicBezTo>
                  <a:pt x="72085" y="207646"/>
                  <a:pt x="64169" y="209377"/>
                  <a:pt x="56154" y="209377"/>
                </a:cubicBezTo>
                <a:cubicBezTo>
                  <a:pt x="45369" y="209377"/>
                  <a:pt x="34286" y="203341"/>
                  <a:pt x="33791" y="196118"/>
                </a:cubicBezTo>
                <a:cubicBezTo>
                  <a:pt x="30872" y="179544"/>
                  <a:pt x="36809" y="156637"/>
                  <a:pt x="33791" y="132543"/>
                </a:cubicBezTo>
                <a:cubicBezTo>
                  <a:pt x="29388" y="97515"/>
                  <a:pt x="28547" y="98059"/>
                  <a:pt x="19691" y="74014"/>
                </a:cubicBezTo>
                <a:cubicBezTo>
                  <a:pt x="11973" y="52988"/>
                  <a:pt x="495" y="20582"/>
                  <a:pt x="0" y="0"/>
                </a:cubicBezTo>
                <a:cubicBezTo>
                  <a:pt x="1732" y="2028"/>
                  <a:pt x="3661" y="3859"/>
                  <a:pt x="5888" y="5492"/>
                </a:cubicBezTo>
                <a:close/>
              </a:path>
            </a:pathLst>
          </a:custGeom>
          <a:solidFill>
            <a:srgbClr val="1E4E7E">
              <a:alpha val="3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7" name="צורה חופשית: צורה 746">
            <a:extLst>
              <a:ext uri="{FF2B5EF4-FFF2-40B4-BE49-F238E27FC236}">
                <a16:creationId xmlns:a16="http://schemas.microsoft.com/office/drawing/2014/main" id="{B9D7DF28-FF6F-0C20-FAF7-66CF5DE7F4EC}"/>
              </a:ext>
            </a:extLst>
          </p:cNvPr>
          <p:cNvSpPr/>
          <p:nvPr/>
        </p:nvSpPr>
        <p:spPr>
          <a:xfrm>
            <a:off x="4513230" y="634663"/>
            <a:ext cx="116736" cy="153747"/>
          </a:xfrm>
          <a:custGeom>
            <a:avLst/>
            <a:gdLst>
              <a:gd name="connsiteX0" fmla="*/ 49920 w 128704"/>
              <a:gd name="connsiteY0" fmla="*/ 28596 h 169510"/>
              <a:gd name="connsiteX1" fmla="*/ 77774 w 128704"/>
              <a:gd name="connsiteY1" fmla="*/ 23154 h 169510"/>
              <a:gd name="connsiteX2" fmla="*/ 124479 w 128704"/>
              <a:gd name="connsiteY2" fmla="*/ 2127 h 169510"/>
              <a:gd name="connsiteX3" fmla="*/ 124479 w 128704"/>
              <a:gd name="connsiteY3" fmla="*/ 2127 h 169510"/>
              <a:gd name="connsiteX4" fmla="*/ 126210 w 128704"/>
              <a:gd name="connsiteY4" fmla="*/ 0 h 169510"/>
              <a:gd name="connsiteX5" fmla="*/ 128338 w 128704"/>
              <a:gd name="connsiteY5" fmla="*/ 132593 h 169510"/>
              <a:gd name="connsiteX6" fmla="*/ 92221 w 128704"/>
              <a:gd name="connsiteY6" fmla="*/ 154065 h 169510"/>
              <a:gd name="connsiteX7" fmla="*/ 48634 w 128704"/>
              <a:gd name="connsiteY7" fmla="*/ 167324 h 169510"/>
              <a:gd name="connsiteX8" fmla="*/ 0 w 128704"/>
              <a:gd name="connsiteY8" fmla="*/ 153867 h 169510"/>
              <a:gd name="connsiteX9" fmla="*/ 33890 w 128704"/>
              <a:gd name="connsiteY9" fmla="*/ 128486 h 169510"/>
              <a:gd name="connsiteX10" fmla="*/ 49920 w 128704"/>
              <a:gd name="connsiteY10" fmla="*/ 28596 h 1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04" h="169510">
                <a:moveTo>
                  <a:pt x="49920" y="28596"/>
                </a:moveTo>
                <a:cubicBezTo>
                  <a:pt x="58578" y="28547"/>
                  <a:pt x="67929" y="26370"/>
                  <a:pt x="77774" y="23154"/>
                </a:cubicBezTo>
                <a:cubicBezTo>
                  <a:pt x="97070" y="16821"/>
                  <a:pt x="117503" y="9054"/>
                  <a:pt x="124479" y="2127"/>
                </a:cubicBezTo>
                <a:lnTo>
                  <a:pt x="124479" y="2127"/>
                </a:lnTo>
                <a:cubicBezTo>
                  <a:pt x="125221" y="1385"/>
                  <a:pt x="125765" y="693"/>
                  <a:pt x="126210" y="0"/>
                </a:cubicBezTo>
                <a:cubicBezTo>
                  <a:pt x="126557" y="9648"/>
                  <a:pt x="129772" y="119581"/>
                  <a:pt x="128338" y="132593"/>
                </a:cubicBezTo>
                <a:cubicBezTo>
                  <a:pt x="127942" y="136501"/>
                  <a:pt x="101423" y="151146"/>
                  <a:pt x="92221" y="154065"/>
                </a:cubicBezTo>
                <a:cubicBezTo>
                  <a:pt x="81633" y="157379"/>
                  <a:pt x="64169" y="165592"/>
                  <a:pt x="48634" y="167324"/>
                </a:cubicBezTo>
                <a:cubicBezTo>
                  <a:pt x="47446" y="169995"/>
                  <a:pt x="13655" y="173854"/>
                  <a:pt x="0" y="153867"/>
                </a:cubicBezTo>
                <a:cubicBezTo>
                  <a:pt x="0" y="153867"/>
                  <a:pt x="19444" y="152234"/>
                  <a:pt x="33890" y="128486"/>
                </a:cubicBezTo>
                <a:cubicBezTo>
                  <a:pt x="48337" y="104738"/>
                  <a:pt x="49920" y="28596"/>
                  <a:pt x="49920" y="2859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8" name="צורה חופשית: צורה 747">
            <a:extLst>
              <a:ext uri="{FF2B5EF4-FFF2-40B4-BE49-F238E27FC236}">
                <a16:creationId xmlns:a16="http://schemas.microsoft.com/office/drawing/2014/main" id="{3F22D093-3679-65AF-ED39-5016660D6588}"/>
              </a:ext>
            </a:extLst>
          </p:cNvPr>
          <p:cNvSpPr/>
          <p:nvPr/>
        </p:nvSpPr>
        <p:spPr>
          <a:xfrm>
            <a:off x="4513275" y="660466"/>
            <a:ext cx="48599" cy="127756"/>
          </a:xfrm>
          <a:custGeom>
            <a:avLst/>
            <a:gdLst>
              <a:gd name="connsiteX0" fmla="*/ 0 w 53581"/>
              <a:gd name="connsiteY0" fmla="*/ 125419 h 140854"/>
              <a:gd name="connsiteX1" fmla="*/ 33890 w 53581"/>
              <a:gd name="connsiteY1" fmla="*/ 100038 h 140854"/>
              <a:gd name="connsiteX2" fmla="*/ 49920 w 53581"/>
              <a:gd name="connsiteY2" fmla="*/ 148 h 140854"/>
              <a:gd name="connsiteX3" fmla="*/ 53581 w 53581"/>
              <a:gd name="connsiteY3" fmla="*/ 0 h 140854"/>
              <a:gd name="connsiteX4" fmla="*/ 31169 w 53581"/>
              <a:gd name="connsiteY4" fmla="*/ 140855 h 140854"/>
              <a:gd name="connsiteX5" fmla="*/ 0 w 53581"/>
              <a:gd name="connsiteY5" fmla="*/ 125419 h 1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81" h="140854">
                <a:moveTo>
                  <a:pt x="0" y="125419"/>
                </a:moveTo>
                <a:cubicBezTo>
                  <a:pt x="0" y="125419"/>
                  <a:pt x="19444" y="123786"/>
                  <a:pt x="33890" y="100038"/>
                </a:cubicBezTo>
                <a:cubicBezTo>
                  <a:pt x="48337" y="76290"/>
                  <a:pt x="49920" y="148"/>
                  <a:pt x="49920" y="148"/>
                </a:cubicBezTo>
                <a:cubicBezTo>
                  <a:pt x="51108" y="148"/>
                  <a:pt x="52344" y="99"/>
                  <a:pt x="53581" y="0"/>
                </a:cubicBezTo>
                <a:cubicBezTo>
                  <a:pt x="46754" y="47397"/>
                  <a:pt x="46160" y="94794"/>
                  <a:pt x="31169" y="140855"/>
                </a:cubicBezTo>
                <a:cubicBezTo>
                  <a:pt x="20384" y="139964"/>
                  <a:pt x="7322" y="136105"/>
                  <a:pt x="0" y="12541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49" name="צורה חופשית: צורה 748">
            <a:extLst>
              <a:ext uri="{FF2B5EF4-FFF2-40B4-BE49-F238E27FC236}">
                <a16:creationId xmlns:a16="http://schemas.microsoft.com/office/drawing/2014/main" id="{A86B0EEE-3D60-BC8B-A73B-7CAFC420D7AE}"/>
              </a:ext>
            </a:extLst>
          </p:cNvPr>
          <p:cNvSpPr/>
          <p:nvPr/>
        </p:nvSpPr>
        <p:spPr>
          <a:xfrm>
            <a:off x="4558284" y="637938"/>
            <a:ext cx="14045" cy="32040"/>
          </a:xfrm>
          <a:custGeom>
            <a:avLst/>
            <a:gdLst>
              <a:gd name="connsiteX0" fmla="*/ 1880 w 15485"/>
              <a:gd name="connsiteY0" fmla="*/ 11429 h 35325"/>
              <a:gd name="connsiteX1" fmla="*/ 13902 w 15485"/>
              <a:gd name="connsiteY1" fmla="*/ 4502 h 35325"/>
              <a:gd name="connsiteX2" fmla="*/ 13902 w 15485"/>
              <a:gd name="connsiteY2" fmla="*/ 841 h 35325"/>
              <a:gd name="connsiteX3" fmla="*/ 15387 w 15485"/>
              <a:gd name="connsiteY3" fmla="*/ 0 h 35325"/>
              <a:gd name="connsiteX4" fmla="*/ 15486 w 15485"/>
              <a:gd name="connsiteY4" fmla="*/ 26420 h 35325"/>
              <a:gd name="connsiteX5" fmla="*/ 13804 w 15485"/>
              <a:gd name="connsiteY5" fmla="*/ 27409 h 35325"/>
              <a:gd name="connsiteX6" fmla="*/ 13804 w 15485"/>
              <a:gd name="connsiteY6" fmla="*/ 23501 h 35325"/>
              <a:gd name="connsiteX7" fmla="*/ 1781 w 15485"/>
              <a:gd name="connsiteY7" fmla="*/ 30427 h 35325"/>
              <a:gd name="connsiteX8" fmla="*/ 1781 w 15485"/>
              <a:gd name="connsiteY8" fmla="*/ 34336 h 35325"/>
              <a:gd name="connsiteX9" fmla="*/ 99 w 15485"/>
              <a:gd name="connsiteY9" fmla="*/ 35325 h 35325"/>
              <a:gd name="connsiteX10" fmla="*/ 0 w 15485"/>
              <a:gd name="connsiteY10" fmla="*/ 8905 h 35325"/>
              <a:gd name="connsiteX11" fmla="*/ 1930 w 15485"/>
              <a:gd name="connsiteY11" fmla="*/ 7768 h 35325"/>
              <a:gd name="connsiteX12" fmla="*/ 1930 w 15485"/>
              <a:gd name="connsiteY12" fmla="*/ 11429 h 35325"/>
              <a:gd name="connsiteX13" fmla="*/ 1682 w 15485"/>
              <a:gd name="connsiteY13" fmla="*/ 19889 h 35325"/>
              <a:gd name="connsiteX14" fmla="*/ 7718 w 15485"/>
              <a:gd name="connsiteY14" fmla="*/ 23303 h 35325"/>
              <a:gd name="connsiteX15" fmla="*/ 13705 w 15485"/>
              <a:gd name="connsiteY15" fmla="*/ 12913 h 35325"/>
              <a:gd name="connsiteX16" fmla="*/ 13705 w 15485"/>
              <a:gd name="connsiteY16" fmla="*/ 11181 h 35325"/>
              <a:gd name="connsiteX17" fmla="*/ 1682 w 15485"/>
              <a:gd name="connsiteY17" fmla="*/ 18108 h 35325"/>
              <a:gd name="connsiteX18" fmla="*/ 1682 w 15485"/>
              <a:gd name="connsiteY18" fmla="*/ 19839 h 3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85" h="35325">
                <a:moveTo>
                  <a:pt x="1880" y="11429"/>
                </a:moveTo>
                <a:lnTo>
                  <a:pt x="13902" y="4502"/>
                </a:lnTo>
                <a:lnTo>
                  <a:pt x="13902" y="841"/>
                </a:lnTo>
                <a:cubicBezTo>
                  <a:pt x="13902" y="841"/>
                  <a:pt x="15387" y="0"/>
                  <a:pt x="15387" y="0"/>
                </a:cubicBezTo>
                <a:lnTo>
                  <a:pt x="15486" y="26420"/>
                </a:lnTo>
                <a:lnTo>
                  <a:pt x="13804" y="27409"/>
                </a:lnTo>
                <a:lnTo>
                  <a:pt x="13804" y="23501"/>
                </a:lnTo>
                <a:cubicBezTo>
                  <a:pt x="13804" y="23501"/>
                  <a:pt x="1781" y="30427"/>
                  <a:pt x="1781" y="30427"/>
                </a:cubicBezTo>
                <a:lnTo>
                  <a:pt x="1781" y="34336"/>
                </a:lnTo>
                <a:cubicBezTo>
                  <a:pt x="1781" y="34336"/>
                  <a:pt x="99" y="35325"/>
                  <a:pt x="99" y="35325"/>
                </a:cubicBezTo>
                <a:lnTo>
                  <a:pt x="0" y="8905"/>
                </a:lnTo>
                <a:lnTo>
                  <a:pt x="1930" y="7768"/>
                </a:lnTo>
                <a:lnTo>
                  <a:pt x="1930" y="11429"/>
                </a:lnTo>
                <a:close/>
                <a:moveTo>
                  <a:pt x="1682" y="19889"/>
                </a:moveTo>
                <a:cubicBezTo>
                  <a:pt x="1682" y="23698"/>
                  <a:pt x="4403" y="25232"/>
                  <a:pt x="7718" y="23303"/>
                </a:cubicBezTo>
                <a:cubicBezTo>
                  <a:pt x="11033" y="21373"/>
                  <a:pt x="13705" y="16772"/>
                  <a:pt x="13705" y="12913"/>
                </a:cubicBezTo>
                <a:lnTo>
                  <a:pt x="13705" y="11181"/>
                </a:lnTo>
                <a:cubicBezTo>
                  <a:pt x="13705" y="11181"/>
                  <a:pt x="1682" y="18108"/>
                  <a:pt x="1682" y="18108"/>
                </a:cubicBezTo>
                <a:lnTo>
                  <a:pt x="1682" y="19839"/>
                </a:lnTo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0" name="צורה חופשית: צורה 749">
            <a:extLst>
              <a:ext uri="{FF2B5EF4-FFF2-40B4-BE49-F238E27FC236}">
                <a16:creationId xmlns:a16="http://schemas.microsoft.com/office/drawing/2014/main" id="{3DA59E99-CCCF-67E4-9A89-09F3C05E487F}"/>
              </a:ext>
            </a:extLst>
          </p:cNvPr>
          <p:cNvSpPr/>
          <p:nvPr/>
        </p:nvSpPr>
        <p:spPr>
          <a:xfrm>
            <a:off x="4614197" y="617521"/>
            <a:ext cx="14045" cy="32040"/>
          </a:xfrm>
          <a:custGeom>
            <a:avLst/>
            <a:gdLst>
              <a:gd name="connsiteX0" fmla="*/ 1880 w 15485"/>
              <a:gd name="connsiteY0" fmla="*/ 11429 h 35325"/>
              <a:gd name="connsiteX1" fmla="*/ 13902 w 15485"/>
              <a:gd name="connsiteY1" fmla="*/ 4502 h 35325"/>
              <a:gd name="connsiteX2" fmla="*/ 13902 w 15485"/>
              <a:gd name="connsiteY2" fmla="*/ 841 h 35325"/>
              <a:gd name="connsiteX3" fmla="*/ 15387 w 15485"/>
              <a:gd name="connsiteY3" fmla="*/ 0 h 35325"/>
              <a:gd name="connsiteX4" fmla="*/ 15486 w 15485"/>
              <a:gd name="connsiteY4" fmla="*/ 26420 h 35325"/>
              <a:gd name="connsiteX5" fmla="*/ 13803 w 15485"/>
              <a:gd name="connsiteY5" fmla="*/ 27409 h 35325"/>
              <a:gd name="connsiteX6" fmla="*/ 13803 w 15485"/>
              <a:gd name="connsiteY6" fmla="*/ 23501 h 35325"/>
              <a:gd name="connsiteX7" fmla="*/ 1781 w 15485"/>
              <a:gd name="connsiteY7" fmla="*/ 30427 h 35325"/>
              <a:gd name="connsiteX8" fmla="*/ 1781 w 15485"/>
              <a:gd name="connsiteY8" fmla="*/ 34336 h 35325"/>
              <a:gd name="connsiteX9" fmla="*/ 99 w 15485"/>
              <a:gd name="connsiteY9" fmla="*/ 35325 h 35325"/>
              <a:gd name="connsiteX10" fmla="*/ 0 w 15485"/>
              <a:gd name="connsiteY10" fmla="*/ 8905 h 35325"/>
              <a:gd name="connsiteX11" fmla="*/ 1930 w 15485"/>
              <a:gd name="connsiteY11" fmla="*/ 7768 h 35325"/>
              <a:gd name="connsiteX12" fmla="*/ 1930 w 15485"/>
              <a:gd name="connsiteY12" fmla="*/ 11429 h 35325"/>
              <a:gd name="connsiteX13" fmla="*/ 1682 w 15485"/>
              <a:gd name="connsiteY13" fmla="*/ 19889 h 35325"/>
              <a:gd name="connsiteX14" fmla="*/ 7718 w 15485"/>
              <a:gd name="connsiteY14" fmla="*/ 23303 h 35325"/>
              <a:gd name="connsiteX15" fmla="*/ 13705 w 15485"/>
              <a:gd name="connsiteY15" fmla="*/ 12913 h 35325"/>
              <a:gd name="connsiteX16" fmla="*/ 13705 w 15485"/>
              <a:gd name="connsiteY16" fmla="*/ 11181 h 35325"/>
              <a:gd name="connsiteX17" fmla="*/ 1682 w 15485"/>
              <a:gd name="connsiteY17" fmla="*/ 18108 h 35325"/>
              <a:gd name="connsiteX18" fmla="*/ 1682 w 15485"/>
              <a:gd name="connsiteY18" fmla="*/ 19839 h 3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85" h="35325">
                <a:moveTo>
                  <a:pt x="1880" y="11429"/>
                </a:moveTo>
                <a:lnTo>
                  <a:pt x="13902" y="4502"/>
                </a:lnTo>
                <a:lnTo>
                  <a:pt x="13902" y="841"/>
                </a:lnTo>
                <a:cubicBezTo>
                  <a:pt x="13902" y="841"/>
                  <a:pt x="15387" y="0"/>
                  <a:pt x="15387" y="0"/>
                </a:cubicBezTo>
                <a:lnTo>
                  <a:pt x="15486" y="26420"/>
                </a:lnTo>
                <a:lnTo>
                  <a:pt x="13803" y="27409"/>
                </a:lnTo>
                <a:lnTo>
                  <a:pt x="13803" y="23501"/>
                </a:lnTo>
                <a:cubicBezTo>
                  <a:pt x="13803" y="23501"/>
                  <a:pt x="1781" y="30427"/>
                  <a:pt x="1781" y="30427"/>
                </a:cubicBezTo>
                <a:lnTo>
                  <a:pt x="1781" y="34336"/>
                </a:lnTo>
                <a:cubicBezTo>
                  <a:pt x="1781" y="34336"/>
                  <a:pt x="99" y="35325"/>
                  <a:pt x="99" y="35325"/>
                </a:cubicBezTo>
                <a:lnTo>
                  <a:pt x="0" y="8905"/>
                </a:lnTo>
                <a:lnTo>
                  <a:pt x="1930" y="7768"/>
                </a:lnTo>
                <a:lnTo>
                  <a:pt x="1930" y="11429"/>
                </a:lnTo>
                <a:close/>
                <a:moveTo>
                  <a:pt x="1682" y="19889"/>
                </a:moveTo>
                <a:cubicBezTo>
                  <a:pt x="1682" y="23698"/>
                  <a:pt x="4403" y="25232"/>
                  <a:pt x="7718" y="23303"/>
                </a:cubicBezTo>
                <a:cubicBezTo>
                  <a:pt x="11033" y="21373"/>
                  <a:pt x="13705" y="16772"/>
                  <a:pt x="13705" y="12913"/>
                </a:cubicBezTo>
                <a:lnTo>
                  <a:pt x="13705" y="11181"/>
                </a:lnTo>
                <a:cubicBezTo>
                  <a:pt x="13705" y="11181"/>
                  <a:pt x="1682" y="18108"/>
                  <a:pt x="1682" y="18108"/>
                </a:cubicBezTo>
                <a:lnTo>
                  <a:pt x="1682" y="19839"/>
                </a:lnTo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1" name="צורה חופשית: צורה 750">
            <a:extLst>
              <a:ext uri="{FF2B5EF4-FFF2-40B4-BE49-F238E27FC236}">
                <a16:creationId xmlns:a16="http://schemas.microsoft.com/office/drawing/2014/main" id="{E4C05A07-951C-CFBF-1B03-8A0D998E3881}"/>
              </a:ext>
            </a:extLst>
          </p:cNvPr>
          <p:cNvSpPr/>
          <p:nvPr/>
        </p:nvSpPr>
        <p:spPr>
          <a:xfrm>
            <a:off x="4497434" y="628829"/>
            <a:ext cx="83690" cy="216131"/>
          </a:xfrm>
          <a:custGeom>
            <a:avLst/>
            <a:gdLst>
              <a:gd name="connsiteX0" fmla="*/ 52394 w 92270"/>
              <a:gd name="connsiteY0" fmla="*/ 0 h 238290"/>
              <a:gd name="connsiteX1" fmla="*/ 29240 w 92270"/>
              <a:gd name="connsiteY1" fmla="*/ 70650 h 238290"/>
              <a:gd name="connsiteX2" fmla="*/ 10637 w 92270"/>
              <a:gd name="connsiteY2" fmla="*/ 29240 h 238290"/>
              <a:gd name="connsiteX3" fmla="*/ 0 w 92270"/>
              <a:gd name="connsiteY3" fmla="*/ 186866 h 238290"/>
              <a:gd name="connsiteX4" fmla="*/ 68325 w 92270"/>
              <a:gd name="connsiteY4" fmla="*/ 233719 h 238290"/>
              <a:gd name="connsiteX5" fmla="*/ 86235 w 92270"/>
              <a:gd name="connsiteY5" fmla="*/ 127991 h 238290"/>
              <a:gd name="connsiteX6" fmla="*/ 52443 w 92270"/>
              <a:gd name="connsiteY6" fmla="*/ 0 h 2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70" h="238290">
                <a:moveTo>
                  <a:pt x="52394" y="0"/>
                </a:moveTo>
                <a:cubicBezTo>
                  <a:pt x="54670" y="41757"/>
                  <a:pt x="44033" y="78616"/>
                  <a:pt x="29240" y="70650"/>
                </a:cubicBezTo>
                <a:cubicBezTo>
                  <a:pt x="14447" y="62685"/>
                  <a:pt x="10637" y="29240"/>
                  <a:pt x="10637" y="29240"/>
                </a:cubicBezTo>
                <a:lnTo>
                  <a:pt x="0" y="186866"/>
                </a:lnTo>
                <a:cubicBezTo>
                  <a:pt x="0" y="186866"/>
                  <a:pt x="28448" y="256477"/>
                  <a:pt x="68325" y="233719"/>
                </a:cubicBezTo>
                <a:cubicBezTo>
                  <a:pt x="108201" y="210911"/>
                  <a:pt x="86235" y="127991"/>
                  <a:pt x="86235" y="127991"/>
                </a:cubicBezTo>
                <a:lnTo>
                  <a:pt x="52443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2" name="צורה חופשית: צורה 751">
            <a:extLst>
              <a:ext uri="{FF2B5EF4-FFF2-40B4-BE49-F238E27FC236}">
                <a16:creationId xmlns:a16="http://schemas.microsoft.com/office/drawing/2014/main" id="{2427DD19-E95E-D917-6BBE-40B102137C63}"/>
              </a:ext>
            </a:extLst>
          </p:cNvPr>
          <p:cNvSpPr/>
          <p:nvPr/>
        </p:nvSpPr>
        <p:spPr>
          <a:xfrm>
            <a:off x="4493351" y="546081"/>
            <a:ext cx="145948" cy="298189"/>
          </a:xfrm>
          <a:custGeom>
            <a:avLst/>
            <a:gdLst>
              <a:gd name="connsiteX0" fmla="*/ 27607 w 160911"/>
              <a:gd name="connsiteY0" fmla="*/ 20928 h 328760"/>
              <a:gd name="connsiteX1" fmla="*/ 55758 w 160911"/>
              <a:gd name="connsiteY1" fmla="*/ 8856 h 328760"/>
              <a:gd name="connsiteX2" fmla="*/ 43785 w 160911"/>
              <a:gd name="connsiteY2" fmla="*/ 25282 h 328760"/>
              <a:gd name="connsiteX3" fmla="*/ 83266 w 160911"/>
              <a:gd name="connsiteY3" fmla="*/ 52542 h 328760"/>
              <a:gd name="connsiteX4" fmla="*/ 122747 w 160911"/>
              <a:gd name="connsiteY4" fmla="*/ 25282 h 328760"/>
              <a:gd name="connsiteX5" fmla="*/ 97960 w 160911"/>
              <a:gd name="connsiteY5" fmla="*/ 0 h 328760"/>
              <a:gd name="connsiteX6" fmla="*/ 114633 w 160911"/>
              <a:gd name="connsiteY6" fmla="*/ 544 h 328760"/>
              <a:gd name="connsiteX7" fmla="*/ 150354 w 160911"/>
              <a:gd name="connsiteY7" fmla="*/ 59419 h 328760"/>
              <a:gd name="connsiteX8" fmla="*/ 157577 w 160911"/>
              <a:gd name="connsiteY8" fmla="*/ 283095 h 328760"/>
              <a:gd name="connsiteX9" fmla="*/ 62932 w 160911"/>
              <a:gd name="connsiteY9" fmla="*/ 328760 h 328760"/>
              <a:gd name="connsiteX10" fmla="*/ 42944 w 160911"/>
              <a:gd name="connsiteY10" fmla="*/ 208437 h 328760"/>
              <a:gd name="connsiteX11" fmla="*/ 53829 w 160911"/>
              <a:gd name="connsiteY11" fmla="*/ 72332 h 328760"/>
              <a:gd name="connsiteX12" fmla="*/ 0 w 160911"/>
              <a:gd name="connsiteY12" fmla="*/ 39382 h 328760"/>
              <a:gd name="connsiteX13" fmla="*/ 27558 w 160911"/>
              <a:gd name="connsiteY13" fmla="*/ 21027 h 3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911" h="328760">
                <a:moveTo>
                  <a:pt x="27607" y="20928"/>
                </a:moveTo>
                <a:cubicBezTo>
                  <a:pt x="32554" y="18355"/>
                  <a:pt x="35424" y="16178"/>
                  <a:pt x="55758" y="8856"/>
                </a:cubicBezTo>
                <a:cubicBezTo>
                  <a:pt x="51850" y="13111"/>
                  <a:pt x="43785" y="19889"/>
                  <a:pt x="43785" y="25282"/>
                </a:cubicBezTo>
                <a:cubicBezTo>
                  <a:pt x="43785" y="40322"/>
                  <a:pt x="61448" y="52542"/>
                  <a:pt x="83266" y="52542"/>
                </a:cubicBezTo>
                <a:cubicBezTo>
                  <a:pt x="105085" y="52542"/>
                  <a:pt x="122747" y="40322"/>
                  <a:pt x="122747" y="25282"/>
                </a:cubicBezTo>
                <a:cubicBezTo>
                  <a:pt x="122747" y="13803"/>
                  <a:pt x="112506" y="4007"/>
                  <a:pt x="97960" y="0"/>
                </a:cubicBezTo>
                <a:cubicBezTo>
                  <a:pt x="100483" y="148"/>
                  <a:pt x="105332" y="346"/>
                  <a:pt x="114633" y="544"/>
                </a:cubicBezTo>
                <a:cubicBezTo>
                  <a:pt x="132840" y="940"/>
                  <a:pt x="146545" y="38887"/>
                  <a:pt x="150354" y="59419"/>
                </a:cubicBezTo>
                <a:cubicBezTo>
                  <a:pt x="154164" y="79902"/>
                  <a:pt x="166879" y="258654"/>
                  <a:pt x="157577" y="283095"/>
                </a:cubicBezTo>
                <a:cubicBezTo>
                  <a:pt x="148276" y="307535"/>
                  <a:pt x="62932" y="328760"/>
                  <a:pt x="62932" y="328760"/>
                </a:cubicBezTo>
                <a:cubicBezTo>
                  <a:pt x="62932" y="328760"/>
                  <a:pt x="27558" y="272953"/>
                  <a:pt x="42944" y="208437"/>
                </a:cubicBezTo>
                <a:cubicBezTo>
                  <a:pt x="55808" y="154708"/>
                  <a:pt x="57589" y="86531"/>
                  <a:pt x="53829" y="72332"/>
                </a:cubicBezTo>
                <a:cubicBezTo>
                  <a:pt x="40075" y="20680"/>
                  <a:pt x="0" y="39382"/>
                  <a:pt x="0" y="39382"/>
                </a:cubicBezTo>
                <a:cubicBezTo>
                  <a:pt x="0" y="39382"/>
                  <a:pt x="15832" y="27162"/>
                  <a:pt x="27558" y="210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3" name="צורה חופשית: צורה 752">
            <a:extLst>
              <a:ext uri="{FF2B5EF4-FFF2-40B4-BE49-F238E27FC236}">
                <a16:creationId xmlns:a16="http://schemas.microsoft.com/office/drawing/2014/main" id="{5976EF61-7BF7-B367-A142-6E82A6E7AE40}"/>
              </a:ext>
            </a:extLst>
          </p:cNvPr>
          <p:cNvSpPr/>
          <p:nvPr/>
        </p:nvSpPr>
        <p:spPr>
          <a:xfrm>
            <a:off x="4538000" y="544735"/>
            <a:ext cx="59323" cy="41014"/>
          </a:xfrm>
          <a:custGeom>
            <a:avLst/>
            <a:gdLst>
              <a:gd name="connsiteX0" fmla="*/ 65406 w 65405"/>
              <a:gd name="connsiteY0" fmla="*/ 22610 h 45219"/>
              <a:gd name="connsiteX1" fmla="*/ 32703 w 65405"/>
              <a:gd name="connsiteY1" fmla="*/ 45220 h 45219"/>
              <a:gd name="connsiteX2" fmla="*/ 0 w 65405"/>
              <a:gd name="connsiteY2" fmla="*/ 22610 h 45219"/>
              <a:gd name="connsiteX3" fmla="*/ 32703 w 65405"/>
              <a:gd name="connsiteY3" fmla="*/ 0 h 45219"/>
              <a:gd name="connsiteX4" fmla="*/ 65406 w 65405"/>
              <a:gd name="connsiteY4" fmla="*/ 22610 h 4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5" h="45219">
                <a:moveTo>
                  <a:pt x="65406" y="22610"/>
                </a:moveTo>
                <a:cubicBezTo>
                  <a:pt x="65406" y="35078"/>
                  <a:pt x="50761" y="45220"/>
                  <a:pt x="32703" y="45220"/>
                </a:cubicBezTo>
                <a:cubicBezTo>
                  <a:pt x="14645" y="45220"/>
                  <a:pt x="0" y="35127"/>
                  <a:pt x="0" y="22610"/>
                </a:cubicBezTo>
                <a:cubicBezTo>
                  <a:pt x="0" y="10093"/>
                  <a:pt x="14645" y="0"/>
                  <a:pt x="32703" y="0"/>
                </a:cubicBezTo>
                <a:cubicBezTo>
                  <a:pt x="50761" y="0"/>
                  <a:pt x="65406" y="10093"/>
                  <a:pt x="65406" y="2261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4" name="צורה חופשית: צורה 753">
            <a:extLst>
              <a:ext uri="{FF2B5EF4-FFF2-40B4-BE49-F238E27FC236}">
                <a16:creationId xmlns:a16="http://schemas.microsoft.com/office/drawing/2014/main" id="{CD40EC2F-62AA-0BD1-6A9E-9764839811ED}"/>
              </a:ext>
            </a:extLst>
          </p:cNvPr>
          <p:cNvSpPr/>
          <p:nvPr/>
        </p:nvSpPr>
        <p:spPr>
          <a:xfrm>
            <a:off x="4533431" y="450332"/>
            <a:ext cx="76056" cy="79324"/>
          </a:xfrm>
          <a:custGeom>
            <a:avLst/>
            <a:gdLst>
              <a:gd name="connsiteX0" fmla="*/ 80586 w 83853"/>
              <a:gd name="connsiteY0" fmla="*/ 61533 h 87457"/>
              <a:gd name="connsiteX1" fmla="*/ 83505 w 83853"/>
              <a:gd name="connsiteY1" fmla="*/ 33926 h 87457"/>
              <a:gd name="connsiteX2" fmla="*/ 64556 w 83853"/>
              <a:gd name="connsiteY2" fmla="*/ 2559 h 87457"/>
              <a:gd name="connsiteX3" fmla="*/ 26065 w 83853"/>
              <a:gd name="connsiteY3" fmla="*/ 10079 h 87457"/>
              <a:gd name="connsiteX4" fmla="*/ 882 w 83853"/>
              <a:gd name="connsiteY4" fmla="*/ 47086 h 87457"/>
              <a:gd name="connsiteX5" fmla="*/ 11024 w 83853"/>
              <a:gd name="connsiteY5" fmla="*/ 87458 h 87457"/>
              <a:gd name="connsiteX6" fmla="*/ 80586 w 83853"/>
              <a:gd name="connsiteY6" fmla="*/ 61483 h 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53" h="87457">
                <a:moveTo>
                  <a:pt x="80586" y="61533"/>
                </a:moveTo>
                <a:lnTo>
                  <a:pt x="83505" y="33926"/>
                </a:lnTo>
                <a:cubicBezTo>
                  <a:pt x="85929" y="23338"/>
                  <a:pt x="75292" y="8248"/>
                  <a:pt x="64556" y="2559"/>
                </a:cubicBezTo>
                <a:cubicBezTo>
                  <a:pt x="49516" y="-5456"/>
                  <a:pt x="66485" y="7704"/>
                  <a:pt x="26065" y="10079"/>
                </a:cubicBezTo>
                <a:cubicBezTo>
                  <a:pt x="5631" y="11316"/>
                  <a:pt x="-2928" y="31996"/>
                  <a:pt x="882" y="47086"/>
                </a:cubicBezTo>
                <a:lnTo>
                  <a:pt x="11024" y="87458"/>
                </a:lnTo>
                <a:lnTo>
                  <a:pt x="80586" y="6148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5" name="צורה חופשית: צורה 754">
            <a:extLst>
              <a:ext uri="{FF2B5EF4-FFF2-40B4-BE49-F238E27FC236}">
                <a16:creationId xmlns:a16="http://schemas.microsoft.com/office/drawing/2014/main" id="{9A7BF602-570E-60CF-F845-E10C2DDD351E}"/>
              </a:ext>
            </a:extLst>
          </p:cNvPr>
          <p:cNvSpPr/>
          <p:nvPr/>
        </p:nvSpPr>
        <p:spPr>
          <a:xfrm>
            <a:off x="4544103" y="498021"/>
            <a:ext cx="47656" cy="76743"/>
          </a:xfrm>
          <a:custGeom>
            <a:avLst/>
            <a:gdLst>
              <a:gd name="connsiteX0" fmla="*/ 52542 w 52542"/>
              <a:gd name="connsiteY0" fmla="*/ 35869 h 84611"/>
              <a:gd name="connsiteX1" fmla="*/ 45616 w 52542"/>
              <a:gd name="connsiteY1" fmla="*/ 65802 h 84611"/>
              <a:gd name="connsiteX2" fmla="*/ 43340 w 52542"/>
              <a:gd name="connsiteY2" fmla="*/ 75598 h 84611"/>
              <a:gd name="connsiteX3" fmla="*/ 29289 w 52542"/>
              <a:gd name="connsiteY3" fmla="*/ 84602 h 84611"/>
              <a:gd name="connsiteX4" fmla="*/ 2622 w 52542"/>
              <a:gd name="connsiteY4" fmla="*/ 73025 h 84611"/>
              <a:gd name="connsiteX5" fmla="*/ 0 w 52542"/>
              <a:gd name="connsiteY5" fmla="*/ 66148 h 84611"/>
              <a:gd name="connsiteX6" fmla="*/ 2375 w 52542"/>
              <a:gd name="connsiteY6" fmla="*/ 0 h 84611"/>
              <a:gd name="connsiteX7" fmla="*/ 52542 w 52542"/>
              <a:gd name="connsiteY7" fmla="*/ 35919 h 8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42" h="84611">
                <a:moveTo>
                  <a:pt x="52542" y="35869"/>
                </a:moveTo>
                <a:lnTo>
                  <a:pt x="45616" y="65802"/>
                </a:lnTo>
                <a:lnTo>
                  <a:pt x="43340" y="75598"/>
                </a:lnTo>
                <a:cubicBezTo>
                  <a:pt x="43340" y="75598"/>
                  <a:pt x="38739" y="84948"/>
                  <a:pt x="29289" y="84602"/>
                </a:cubicBezTo>
                <a:cubicBezTo>
                  <a:pt x="15585" y="84107"/>
                  <a:pt x="6481" y="79209"/>
                  <a:pt x="2622" y="73025"/>
                </a:cubicBezTo>
                <a:cubicBezTo>
                  <a:pt x="0" y="68721"/>
                  <a:pt x="0" y="66148"/>
                  <a:pt x="0" y="66148"/>
                </a:cubicBezTo>
                <a:lnTo>
                  <a:pt x="2375" y="0"/>
                </a:lnTo>
                <a:lnTo>
                  <a:pt x="52542" y="3591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6" name="צורה חופשית: צורה 755">
            <a:extLst>
              <a:ext uri="{FF2B5EF4-FFF2-40B4-BE49-F238E27FC236}">
                <a16:creationId xmlns:a16="http://schemas.microsoft.com/office/drawing/2014/main" id="{FD81B999-2B95-AA78-46EE-FB61C2F381C9}"/>
              </a:ext>
            </a:extLst>
          </p:cNvPr>
          <p:cNvSpPr/>
          <p:nvPr/>
        </p:nvSpPr>
        <p:spPr>
          <a:xfrm>
            <a:off x="4544103" y="497976"/>
            <a:ext cx="47656" cy="67355"/>
          </a:xfrm>
          <a:custGeom>
            <a:avLst/>
            <a:gdLst>
              <a:gd name="connsiteX0" fmla="*/ 52542 w 52542"/>
              <a:gd name="connsiteY0" fmla="*/ 35919 h 74261"/>
              <a:gd name="connsiteX1" fmla="*/ 45616 w 52542"/>
              <a:gd name="connsiteY1" fmla="*/ 65851 h 74261"/>
              <a:gd name="connsiteX2" fmla="*/ 3463 w 52542"/>
              <a:gd name="connsiteY2" fmla="*/ 74262 h 74261"/>
              <a:gd name="connsiteX3" fmla="*/ 0 w 52542"/>
              <a:gd name="connsiteY3" fmla="*/ 66148 h 74261"/>
              <a:gd name="connsiteX4" fmla="*/ 2375 w 52542"/>
              <a:gd name="connsiteY4" fmla="*/ 0 h 74261"/>
              <a:gd name="connsiteX5" fmla="*/ 52542 w 52542"/>
              <a:gd name="connsiteY5" fmla="*/ 35919 h 7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42" h="74261">
                <a:moveTo>
                  <a:pt x="52542" y="35919"/>
                </a:moveTo>
                <a:lnTo>
                  <a:pt x="45616" y="65851"/>
                </a:lnTo>
                <a:cubicBezTo>
                  <a:pt x="27063" y="64812"/>
                  <a:pt x="3364" y="34830"/>
                  <a:pt x="3463" y="74262"/>
                </a:cubicBezTo>
                <a:cubicBezTo>
                  <a:pt x="841" y="69957"/>
                  <a:pt x="0" y="66148"/>
                  <a:pt x="0" y="66148"/>
                </a:cubicBezTo>
                <a:lnTo>
                  <a:pt x="2375" y="0"/>
                </a:lnTo>
                <a:lnTo>
                  <a:pt x="52542" y="35919"/>
                </a:ln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7" name="צורה חופשית: צורה 756">
            <a:extLst>
              <a:ext uri="{FF2B5EF4-FFF2-40B4-BE49-F238E27FC236}">
                <a16:creationId xmlns:a16="http://schemas.microsoft.com/office/drawing/2014/main" id="{108A16D0-01C6-36E3-801C-8A505276431A}"/>
              </a:ext>
            </a:extLst>
          </p:cNvPr>
          <p:cNvSpPr/>
          <p:nvPr/>
        </p:nvSpPr>
        <p:spPr>
          <a:xfrm>
            <a:off x="4537956" y="459474"/>
            <a:ext cx="69465" cy="96362"/>
          </a:xfrm>
          <a:custGeom>
            <a:avLst/>
            <a:gdLst>
              <a:gd name="connsiteX0" fmla="*/ 0 w 76587"/>
              <a:gd name="connsiteY0" fmla="*/ 38294 h 106241"/>
              <a:gd name="connsiteX1" fmla="*/ 38294 w 76587"/>
              <a:gd name="connsiteY1" fmla="*/ 0 h 106241"/>
              <a:gd name="connsiteX2" fmla="*/ 76587 w 76587"/>
              <a:gd name="connsiteY2" fmla="*/ 38294 h 106241"/>
              <a:gd name="connsiteX3" fmla="*/ 76587 w 76587"/>
              <a:gd name="connsiteY3" fmla="*/ 60062 h 106241"/>
              <a:gd name="connsiteX4" fmla="*/ 54224 w 76587"/>
              <a:gd name="connsiteY4" fmla="*/ 105827 h 106241"/>
              <a:gd name="connsiteX5" fmla="*/ 0 w 76587"/>
              <a:gd name="connsiteY5" fmla="*/ 38294 h 10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7" h="106241">
                <a:moveTo>
                  <a:pt x="0" y="38294"/>
                </a:moveTo>
                <a:cubicBezTo>
                  <a:pt x="0" y="17168"/>
                  <a:pt x="17118" y="0"/>
                  <a:pt x="38294" y="0"/>
                </a:cubicBezTo>
                <a:cubicBezTo>
                  <a:pt x="59469" y="0"/>
                  <a:pt x="76587" y="17168"/>
                  <a:pt x="76587" y="38294"/>
                </a:cubicBezTo>
                <a:lnTo>
                  <a:pt x="76587" y="60062"/>
                </a:lnTo>
                <a:cubicBezTo>
                  <a:pt x="76587" y="85344"/>
                  <a:pt x="65950" y="109735"/>
                  <a:pt x="54224" y="105827"/>
                </a:cubicBezTo>
                <a:cubicBezTo>
                  <a:pt x="41608" y="101621"/>
                  <a:pt x="0" y="76340"/>
                  <a:pt x="0" y="3829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8" name="צורה חופשית: צורה 757">
            <a:extLst>
              <a:ext uri="{FF2B5EF4-FFF2-40B4-BE49-F238E27FC236}">
                <a16:creationId xmlns:a16="http://schemas.microsoft.com/office/drawing/2014/main" id="{11966DA0-7FF9-BA40-88FE-FE4479DB3531}"/>
              </a:ext>
            </a:extLst>
          </p:cNvPr>
          <p:cNvSpPr/>
          <p:nvPr/>
        </p:nvSpPr>
        <p:spPr>
          <a:xfrm>
            <a:off x="4537956" y="459968"/>
            <a:ext cx="58796" cy="95490"/>
          </a:xfrm>
          <a:custGeom>
            <a:avLst/>
            <a:gdLst>
              <a:gd name="connsiteX0" fmla="*/ 0 w 64824"/>
              <a:gd name="connsiteY0" fmla="*/ 37749 h 105280"/>
              <a:gd name="connsiteX1" fmla="*/ 32109 w 64824"/>
              <a:gd name="connsiteY1" fmla="*/ 0 h 105280"/>
              <a:gd name="connsiteX2" fmla="*/ 59964 w 64824"/>
              <a:gd name="connsiteY2" fmla="*/ 44181 h 105280"/>
              <a:gd name="connsiteX3" fmla="*/ 64466 w 64824"/>
              <a:gd name="connsiteY3" fmla="*/ 65406 h 105280"/>
              <a:gd name="connsiteX4" fmla="*/ 59914 w 64824"/>
              <a:gd name="connsiteY4" fmla="*/ 74756 h 105280"/>
              <a:gd name="connsiteX5" fmla="*/ 55115 w 64824"/>
              <a:gd name="connsiteY5" fmla="*/ 105134 h 105280"/>
              <a:gd name="connsiteX6" fmla="*/ 54224 w 64824"/>
              <a:gd name="connsiteY6" fmla="*/ 105233 h 105280"/>
              <a:gd name="connsiteX7" fmla="*/ 0 w 64824"/>
              <a:gd name="connsiteY7" fmla="*/ 37700 h 1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24" h="105280">
                <a:moveTo>
                  <a:pt x="0" y="37749"/>
                </a:moveTo>
                <a:cubicBezTo>
                  <a:pt x="0" y="18701"/>
                  <a:pt x="13902" y="2968"/>
                  <a:pt x="32109" y="0"/>
                </a:cubicBezTo>
                <a:cubicBezTo>
                  <a:pt x="47842" y="3216"/>
                  <a:pt x="60260" y="21719"/>
                  <a:pt x="59964" y="44181"/>
                </a:cubicBezTo>
                <a:cubicBezTo>
                  <a:pt x="59766" y="56797"/>
                  <a:pt x="62091" y="58776"/>
                  <a:pt x="64466" y="65406"/>
                </a:cubicBezTo>
                <a:cubicBezTo>
                  <a:pt x="66395" y="70798"/>
                  <a:pt x="59914" y="71541"/>
                  <a:pt x="59914" y="74756"/>
                </a:cubicBezTo>
                <a:cubicBezTo>
                  <a:pt x="59914" y="88412"/>
                  <a:pt x="58133" y="95684"/>
                  <a:pt x="55115" y="105134"/>
                </a:cubicBezTo>
                <a:cubicBezTo>
                  <a:pt x="54818" y="105134"/>
                  <a:pt x="54472" y="105381"/>
                  <a:pt x="54224" y="105233"/>
                </a:cubicBezTo>
                <a:cubicBezTo>
                  <a:pt x="36661" y="94497"/>
                  <a:pt x="0" y="75746"/>
                  <a:pt x="0" y="37700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59" name="צורה חופשית: צורה 758">
            <a:extLst>
              <a:ext uri="{FF2B5EF4-FFF2-40B4-BE49-F238E27FC236}">
                <a16:creationId xmlns:a16="http://schemas.microsoft.com/office/drawing/2014/main" id="{3E8652B9-B5C8-7004-D17B-418537E8E58A}"/>
              </a:ext>
            </a:extLst>
          </p:cNvPr>
          <p:cNvSpPr/>
          <p:nvPr/>
        </p:nvSpPr>
        <p:spPr>
          <a:xfrm>
            <a:off x="4536005" y="497892"/>
            <a:ext cx="11194" cy="25426"/>
          </a:xfrm>
          <a:custGeom>
            <a:avLst/>
            <a:gdLst>
              <a:gd name="connsiteX0" fmla="*/ 5861 w 12342"/>
              <a:gd name="connsiteY0" fmla="*/ 43 h 28033"/>
              <a:gd name="connsiteX1" fmla="*/ 10562 w 12342"/>
              <a:gd name="connsiteY1" fmla="*/ 1231 h 28033"/>
              <a:gd name="connsiteX2" fmla="*/ 10562 w 12342"/>
              <a:gd name="connsiteY2" fmla="*/ 14589 h 28033"/>
              <a:gd name="connsiteX3" fmla="*/ 12343 w 12342"/>
              <a:gd name="connsiteY3" fmla="*/ 27254 h 28033"/>
              <a:gd name="connsiteX4" fmla="*/ 10116 w 12342"/>
              <a:gd name="connsiteY4" fmla="*/ 27997 h 28033"/>
              <a:gd name="connsiteX5" fmla="*/ 4526 w 12342"/>
              <a:gd name="connsiteY5" fmla="*/ 24484 h 28033"/>
              <a:gd name="connsiteX6" fmla="*/ 172 w 12342"/>
              <a:gd name="connsiteY6" fmla="*/ 7267 h 28033"/>
              <a:gd name="connsiteX7" fmla="*/ 5861 w 12342"/>
              <a:gd name="connsiteY7" fmla="*/ 43 h 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2" h="28033">
                <a:moveTo>
                  <a:pt x="5861" y="43"/>
                </a:moveTo>
                <a:cubicBezTo>
                  <a:pt x="7643" y="-155"/>
                  <a:pt x="9275" y="340"/>
                  <a:pt x="10562" y="1231"/>
                </a:cubicBezTo>
                <a:cubicBezTo>
                  <a:pt x="7741" y="2369"/>
                  <a:pt x="5861" y="10334"/>
                  <a:pt x="10562" y="14589"/>
                </a:cubicBezTo>
                <a:cubicBezTo>
                  <a:pt x="4773" y="20773"/>
                  <a:pt x="11749" y="26710"/>
                  <a:pt x="12343" y="27254"/>
                </a:cubicBezTo>
                <a:cubicBezTo>
                  <a:pt x="11699" y="27650"/>
                  <a:pt x="10908" y="27898"/>
                  <a:pt x="10116" y="27997"/>
                </a:cubicBezTo>
                <a:cubicBezTo>
                  <a:pt x="7494" y="28293"/>
                  <a:pt x="5070" y="26760"/>
                  <a:pt x="4526" y="24484"/>
                </a:cubicBezTo>
                <a:lnTo>
                  <a:pt x="172" y="7267"/>
                </a:lnTo>
                <a:cubicBezTo>
                  <a:pt x="-719" y="3853"/>
                  <a:pt x="1953" y="489"/>
                  <a:pt x="5861" y="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0" name="צורה חופשית: צורה 759">
            <a:extLst>
              <a:ext uri="{FF2B5EF4-FFF2-40B4-BE49-F238E27FC236}">
                <a16:creationId xmlns:a16="http://schemas.microsoft.com/office/drawing/2014/main" id="{CEE3F280-CAF8-FE6A-7A09-E2F24BE9354C}"/>
              </a:ext>
            </a:extLst>
          </p:cNvPr>
          <p:cNvSpPr/>
          <p:nvPr/>
        </p:nvSpPr>
        <p:spPr>
          <a:xfrm>
            <a:off x="4536094" y="497941"/>
            <a:ext cx="11194" cy="25421"/>
          </a:xfrm>
          <a:custGeom>
            <a:avLst/>
            <a:gdLst>
              <a:gd name="connsiteX0" fmla="*/ 6950 w 12342"/>
              <a:gd name="connsiteY0" fmla="*/ 15177 h 28027"/>
              <a:gd name="connsiteX1" fmla="*/ 12343 w 12342"/>
              <a:gd name="connsiteY1" fmla="*/ 27249 h 28027"/>
              <a:gd name="connsiteX2" fmla="*/ 10116 w 12342"/>
              <a:gd name="connsiteY2" fmla="*/ 27991 h 28027"/>
              <a:gd name="connsiteX3" fmla="*/ 4526 w 12342"/>
              <a:gd name="connsiteY3" fmla="*/ 24478 h 28027"/>
              <a:gd name="connsiteX4" fmla="*/ 172 w 12342"/>
              <a:gd name="connsiteY4" fmla="*/ 7261 h 28027"/>
              <a:gd name="connsiteX5" fmla="*/ 5861 w 12342"/>
              <a:gd name="connsiteY5" fmla="*/ 38 h 28027"/>
              <a:gd name="connsiteX6" fmla="*/ 9770 w 12342"/>
              <a:gd name="connsiteY6" fmla="*/ 780 h 28027"/>
              <a:gd name="connsiteX7" fmla="*/ 8681 w 12342"/>
              <a:gd name="connsiteY7" fmla="*/ 780 h 28027"/>
              <a:gd name="connsiteX8" fmla="*/ 7049 w 12342"/>
              <a:gd name="connsiteY8" fmla="*/ 15227 h 2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2" h="28027">
                <a:moveTo>
                  <a:pt x="6950" y="15177"/>
                </a:moveTo>
                <a:cubicBezTo>
                  <a:pt x="2002" y="25072"/>
                  <a:pt x="10067" y="27249"/>
                  <a:pt x="12343" y="27249"/>
                </a:cubicBezTo>
                <a:cubicBezTo>
                  <a:pt x="11749" y="27546"/>
                  <a:pt x="10809" y="27892"/>
                  <a:pt x="10116" y="27991"/>
                </a:cubicBezTo>
                <a:cubicBezTo>
                  <a:pt x="7494" y="28288"/>
                  <a:pt x="5070" y="26754"/>
                  <a:pt x="4526" y="24478"/>
                </a:cubicBezTo>
                <a:lnTo>
                  <a:pt x="172" y="7261"/>
                </a:lnTo>
                <a:cubicBezTo>
                  <a:pt x="-719" y="3847"/>
                  <a:pt x="1953" y="483"/>
                  <a:pt x="5861" y="38"/>
                </a:cubicBezTo>
                <a:cubicBezTo>
                  <a:pt x="7296" y="-111"/>
                  <a:pt x="8632" y="186"/>
                  <a:pt x="9770" y="780"/>
                </a:cubicBezTo>
                <a:cubicBezTo>
                  <a:pt x="9424" y="780"/>
                  <a:pt x="9028" y="780"/>
                  <a:pt x="8681" y="780"/>
                </a:cubicBezTo>
                <a:cubicBezTo>
                  <a:pt x="4971" y="1176"/>
                  <a:pt x="-4528" y="3847"/>
                  <a:pt x="7049" y="15227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1" name="צורה חופשית: צורה 760">
            <a:extLst>
              <a:ext uri="{FF2B5EF4-FFF2-40B4-BE49-F238E27FC236}">
                <a16:creationId xmlns:a16="http://schemas.microsoft.com/office/drawing/2014/main" id="{0A4A60AA-8993-235C-4C74-D3C66D1FCFF1}"/>
              </a:ext>
            </a:extLst>
          </p:cNvPr>
          <p:cNvSpPr/>
          <p:nvPr/>
        </p:nvSpPr>
        <p:spPr>
          <a:xfrm>
            <a:off x="4534815" y="457769"/>
            <a:ext cx="74362" cy="50842"/>
          </a:xfrm>
          <a:custGeom>
            <a:avLst/>
            <a:gdLst>
              <a:gd name="connsiteX0" fmla="*/ 81040 w 81986"/>
              <a:gd name="connsiteY0" fmla="*/ 32901 h 56054"/>
              <a:gd name="connsiteX1" fmla="*/ 81782 w 81986"/>
              <a:gd name="connsiteY1" fmla="*/ 18850 h 56054"/>
              <a:gd name="connsiteX2" fmla="*/ 62981 w 81986"/>
              <a:gd name="connsiteY2" fmla="*/ 3661 h 56054"/>
              <a:gd name="connsiteX3" fmla="*/ 46803 w 81986"/>
              <a:gd name="connsiteY3" fmla="*/ 0 h 56054"/>
              <a:gd name="connsiteX4" fmla="*/ 26469 w 81986"/>
              <a:gd name="connsiteY4" fmla="*/ 2424 h 56054"/>
              <a:gd name="connsiteX5" fmla="*/ 8609 w 81986"/>
              <a:gd name="connsiteY5" fmla="*/ 14694 h 56054"/>
              <a:gd name="connsiteX6" fmla="*/ 0 w 81986"/>
              <a:gd name="connsiteY6" fmla="*/ 29438 h 56054"/>
              <a:gd name="connsiteX7" fmla="*/ 3117 w 81986"/>
              <a:gd name="connsiteY7" fmla="*/ 46160 h 56054"/>
              <a:gd name="connsiteX8" fmla="*/ 11082 w 81986"/>
              <a:gd name="connsiteY8" fmla="*/ 45022 h 56054"/>
              <a:gd name="connsiteX9" fmla="*/ 13705 w 81986"/>
              <a:gd name="connsiteY9" fmla="*/ 56055 h 56054"/>
              <a:gd name="connsiteX10" fmla="*/ 18108 w 81986"/>
              <a:gd name="connsiteY10" fmla="*/ 48188 h 56054"/>
              <a:gd name="connsiteX11" fmla="*/ 23847 w 81986"/>
              <a:gd name="connsiteY11" fmla="*/ 21324 h 56054"/>
              <a:gd name="connsiteX12" fmla="*/ 42647 w 81986"/>
              <a:gd name="connsiteY12" fmla="*/ 33940 h 56054"/>
              <a:gd name="connsiteX13" fmla="*/ 80990 w 81986"/>
              <a:gd name="connsiteY13" fmla="*/ 32950 h 5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986" h="56054">
                <a:moveTo>
                  <a:pt x="81040" y="32901"/>
                </a:moveTo>
                <a:cubicBezTo>
                  <a:pt x="82574" y="38096"/>
                  <a:pt x="81782" y="18850"/>
                  <a:pt x="81782" y="18850"/>
                </a:cubicBezTo>
                <a:lnTo>
                  <a:pt x="62981" y="3661"/>
                </a:lnTo>
                <a:lnTo>
                  <a:pt x="46803" y="0"/>
                </a:lnTo>
                <a:lnTo>
                  <a:pt x="26469" y="2424"/>
                </a:lnTo>
                <a:lnTo>
                  <a:pt x="8609" y="14694"/>
                </a:lnTo>
                <a:lnTo>
                  <a:pt x="0" y="29438"/>
                </a:lnTo>
                <a:lnTo>
                  <a:pt x="3117" y="46160"/>
                </a:lnTo>
                <a:cubicBezTo>
                  <a:pt x="3117" y="46160"/>
                  <a:pt x="7669" y="40520"/>
                  <a:pt x="11082" y="45022"/>
                </a:cubicBezTo>
                <a:cubicBezTo>
                  <a:pt x="14496" y="49475"/>
                  <a:pt x="13705" y="56055"/>
                  <a:pt x="13705" y="56055"/>
                </a:cubicBezTo>
                <a:lnTo>
                  <a:pt x="18108" y="48188"/>
                </a:lnTo>
                <a:cubicBezTo>
                  <a:pt x="17761" y="44181"/>
                  <a:pt x="19938" y="22462"/>
                  <a:pt x="23847" y="21324"/>
                </a:cubicBezTo>
                <a:cubicBezTo>
                  <a:pt x="23847" y="21324"/>
                  <a:pt x="28349" y="29438"/>
                  <a:pt x="42647" y="33940"/>
                </a:cubicBezTo>
                <a:cubicBezTo>
                  <a:pt x="56946" y="38442"/>
                  <a:pt x="79506" y="27755"/>
                  <a:pt x="80990" y="3295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2" name="צורה חופשית: צורה 761">
            <a:extLst>
              <a:ext uri="{FF2B5EF4-FFF2-40B4-BE49-F238E27FC236}">
                <a16:creationId xmlns:a16="http://schemas.microsoft.com/office/drawing/2014/main" id="{0D8BDE7A-70A3-99E3-2675-E30547C34B21}"/>
              </a:ext>
            </a:extLst>
          </p:cNvPr>
          <p:cNvSpPr/>
          <p:nvPr/>
        </p:nvSpPr>
        <p:spPr>
          <a:xfrm>
            <a:off x="4524079" y="452462"/>
            <a:ext cx="97846" cy="54406"/>
          </a:xfrm>
          <a:custGeom>
            <a:avLst/>
            <a:gdLst>
              <a:gd name="connsiteX0" fmla="*/ 11885 w 107878"/>
              <a:gd name="connsiteY0" fmla="*/ 13718 h 59984"/>
              <a:gd name="connsiteX1" fmla="*/ 81051 w 107878"/>
              <a:gd name="connsiteY1" fmla="*/ 4416 h 59984"/>
              <a:gd name="connsiteX2" fmla="*/ 97229 w 107878"/>
              <a:gd name="connsiteY2" fmla="*/ 19358 h 59984"/>
              <a:gd name="connsiteX3" fmla="*/ 99703 w 107878"/>
              <a:gd name="connsiteY3" fmla="*/ 50131 h 59984"/>
              <a:gd name="connsiteX4" fmla="*/ 47062 w 107878"/>
              <a:gd name="connsiteY4" fmla="*/ 58047 h 59984"/>
              <a:gd name="connsiteX5" fmla="*/ 17031 w 107878"/>
              <a:gd name="connsiteY5" fmla="*/ 53792 h 59984"/>
              <a:gd name="connsiteX6" fmla="*/ 11885 w 107878"/>
              <a:gd name="connsiteY6" fmla="*/ 13668 h 5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78" h="59984">
                <a:moveTo>
                  <a:pt x="11885" y="13718"/>
                </a:moveTo>
                <a:cubicBezTo>
                  <a:pt x="29548" y="63"/>
                  <a:pt x="60519" y="-4093"/>
                  <a:pt x="81051" y="4416"/>
                </a:cubicBezTo>
                <a:cubicBezTo>
                  <a:pt x="89759" y="8028"/>
                  <a:pt x="95201" y="13371"/>
                  <a:pt x="97229" y="19358"/>
                </a:cubicBezTo>
                <a:cubicBezTo>
                  <a:pt x="110142" y="28214"/>
                  <a:pt x="111726" y="40879"/>
                  <a:pt x="99703" y="50131"/>
                </a:cubicBezTo>
                <a:cubicBezTo>
                  <a:pt x="87681" y="59383"/>
                  <a:pt x="65862" y="62351"/>
                  <a:pt x="47062" y="58047"/>
                </a:cubicBezTo>
                <a:cubicBezTo>
                  <a:pt x="36375" y="58740"/>
                  <a:pt x="25788" y="57453"/>
                  <a:pt x="17031" y="53792"/>
                </a:cubicBezTo>
                <a:cubicBezTo>
                  <a:pt x="-3501" y="45283"/>
                  <a:pt x="-5777" y="27323"/>
                  <a:pt x="11885" y="1366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3" name="צורה חופשית: צורה 762">
            <a:extLst>
              <a:ext uri="{FF2B5EF4-FFF2-40B4-BE49-F238E27FC236}">
                <a16:creationId xmlns:a16="http://schemas.microsoft.com/office/drawing/2014/main" id="{054DFA2C-23A8-2EBD-1D21-F04A94381D36}"/>
              </a:ext>
            </a:extLst>
          </p:cNvPr>
          <p:cNvSpPr/>
          <p:nvPr/>
        </p:nvSpPr>
        <p:spPr>
          <a:xfrm>
            <a:off x="4523676" y="434221"/>
            <a:ext cx="97846" cy="69863"/>
          </a:xfrm>
          <a:custGeom>
            <a:avLst/>
            <a:gdLst>
              <a:gd name="connsiteX0" fmla="*/ 11885 w 107878"/>
              <a:gd name="connsiteY0" fmla="*/ 30760 h 77026"/>
              <a:gd name="connsiteX1" fmla="*/ 46270 w 107878"/>
              <a:gd name="connsiteY1" fmla="*/ 729 h 77026"/>
              <a:gd name="connsiteX2" fmla="*/ 97229 w 107878"/>
              <a:gd name="connsiteY2" fmla="*/ 36401 h 77026"/>
              <a:gd name="connsiteX3" fmla="*/ 99703 w 107878"/>
              <a:gd name="connsiteY3" fmla="*/ 67174 h 77026"/>
              <a:gd name="connsiteX4" fmla="*/ 47062 w 107878"/>
              <a:gd name="connsiteY4" fmla="*/ 75090 h 77026"/>
              <a:gd name="connsiteX5" fmla="*/ 17031 w 107878"/>
              <a:gd name="connsiteY5" fmla="*/ 70835 h 77026"/>
              <a:gd name="connsiteX6" fmla="*/ 11885 w 107878"/>
              <a:gd name="connsiteY6" fmla="*/ 30711 h 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78" h="77026">
                <a:moveTo>
                  <a:pt x="11885" y="30760"/>
                </a:moveTo>
                <a:cubicBezTo>
                  <a:pt x="29548" y="17105"/>
                  <a:pt x="24402" y="4588"/>
                  <a:pt x="46270" y="729"/>
                </a:cubicBezTo>
                <a:cubicBezTo>
                  <a:pt x="76994" y="-4713"/>
                  <a:pt x="94607" y="21608"/>
                  <a:pt x="97229" y="36401"/>
                </a:cubicBezTo>
                <a:cubicBezTo>
                  <a:pt x="110142" y="45257"/>
                  <a:pt x="111726" y="57922"/>
                  <a:pt x="99703" y="67174"/>
                </a:cubicBezTo>
                <a:cubicBezTo>
                  <a:pt x="87681" y="76426"/>
                  <a:pt x="65862" y="79394"/>
                  <a:pt x="47062" y="75090"/>
                </a:cubicBezTo>
                <a:cubicBezTo>
                  <a:pt x="36375" y="75783"/>
                  <a:pt x="25788" y="74496"/>
                  <a:pt x="17031" y="70835"/>
                </a:cubicBezTo>
                <a:cubicBezTo>
                  <a:pt x="-3501" y="62325"/>
                  <a:pt x="-5777" y="44366"/>
                  <a:pt x="11885" y="3071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grpSp>
        <p:nvGrpSpPr>
          <p:cNvPr id="764" name="גרפיקה 80">
            <a:extLst>
              <a:ext uri="{FF2B5EF4-FFF2-40B4-BE49-F238E27FC236}">
                <a16:creationId xmlns:a16="http://schemas.microsoft.com/office/drawing/2014/main" id="{949EA607-5A7E-2045-0599-662329098EB7}"/>
              </a:ext>
            </a:extLst>
          </p:cNvPr>
          <p:cNvGrpSpPr/>
          <p:nvPr/>
        </p:nvGrpSpPr>
        <p:grpSpPr>
          <a:xfrm>
            <a:off x="4525222" y="433677"/>
            <a:ext cx="83140" cy="60350"/>
            <a:chOff x="4578208" y="430102"/>
            <a:chExt cx="91664" cy="66537"/>
          </a:xfrm>
          <a:solidFill>
            <a:srgbClr val="1E4E7E"/>
          </a:solidFill>
        </p:grpSpPr>
        <p:sp>
          <p:nvSpPr>
            <p:cNvPr id="913" name="צורה חופשית: צורה 912">
              <a:extLst>
                <a:ext uri="{FF2B5EF4-FFF2-40B4-BE49-F238E27FC236}">
                  <a16:creationId xmlns:a16="http://schemas.microsoft.com/office/drawing/2014/main" id="{D5EF453F-54FD-4AF9-1656-1F5F878D9695}"/>
                </a:ext>
              </a:extLst>
            </p:cNvPr>
            <p:cNvSpPr/>
            <p:nvPr/>
          </p:nvSpPr>
          <p:spPr>
            <a:xfrm>
              <a:off x="4591406" y="430102"/>
              <a:ext cx="35968" cy="12313"/>
            </a:xfrm>
            <a:custGeom>
              <a:avLst/>
              <a:gdLst>
                <a:gd name="connsiteX0" fmla="*/ 11033 w 35968"/>
                <a:gd name="connsiteY0" fmla="*/ 3754 h 12313"/>
                <a:gd name="connsiteX1" fmla="*/ 0 w 35968"/>
                <a:gd name="connsiteY1" fmla="*/ 12313 h 12313"/>
                <a:gd name="connsiteX2" fmla="*/ 24935 w 35968"/>
                <a:gd name="connsiteY2" fmla="*/ 11423 h 12313"/>
                <a:gd name="connsiteX3" fmla="*/ 35968 w 35968"/>
                <a:gd name="connsiteY3" fmla="*/ 2864 h 12313"/>
                <a:gd name="connsiteX4" fmla="*/ 11033 w 35968"/>
                <a:gd name="connsiteY4" fmla="*/ 3754 h 1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8" h="12313">
                  <a:moveTo>
                    <a:pt x="11033" y="3754"/>
                  </a:moveTo>
                  <a:lnTo>
                    <a:pt x="0" y="12313"/>
                  </a:lnTo>
                  <a:cubicBezTo>
                    <a:pt x="5789" y="7811"/>
                    <a:pt x="14595" y="7168"/>
                    <a:pt x="24935" y="11423"/>
                  </a:cubicBezTo>
                  <a:lnTo>
                    <a:pt x="35968" y="2864"/>
                  </a:lnTo>
                  <a:cubicBezTo>
                    <a:pt x="25628" y="-1391"/>
                    <a:pt x="16821" y="-748"/>
                    <a:pt x="11033" y="3754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14" name="צורה חופשית: צורה 913">
              <a:extLst>
                <a:ext uri="{FF2B5EF4-FFF2-40B4-BE49-F238E27FC236}">
                  <a16:creationId xmlns:a16="http://schemas.microsoft.com/office/drawing/2014/main" id="{F7BA13F3-A7DB-1D48-0647-3F941B677561}"/>
                </a:ext>
              </a:extLst>
            </p:cNvPr>
            <p:cNvSpPr/>
            <p:nvPr/>
          </p:nvSpPr>
          <p:spPr>
            <a:xfrm>
              <a:off x="4616341" y="432965"/>
              <a:ext cx="53531" cy="63624"/>
            </a:xfrm>
            <a:custGeom>
              <a:avLst/>
              <a:gdLst>
                <a:gd name="connsiteX0" fmla="*/ 42499 w 53531"/>
                <a:gd name="connsiteY0" fmla="*/ 63625 h 63624"/>
                <a:gd name="connsiteX1" fmla="*/ 53532 w 53531"/>
                <a:gd name="connsiteY1" fmla="*/ 55065 h 63624"/>
                <a:gd name="connsiteX2" fmla="*/ 11033 w 53531"/>
                <a:gd name="connsiteY2" fmla="*/ 0 h 63624"/>
                <a:gd name="connsiteX3" fmla="*/ 0 w 53531"/>
                <a:gd name="connsiteY3" fmla="*/ 8559 h 63624"/>
                <a:gd name="connsiteX4" fmla="*/ 42499 w 53531"/>
                <a:gd name="connsiteY4" fmla="*/ 63625 h 6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31" h="63624">
                  <a:moveTo>
                    <a:pt x="42499" y="63625"/>
                  </a:moveTo>
                  <a:lnTo>
                    <a:pt x="53532" y="55065"/>
                  </a:lnTo>
                  <a:cubicBezTo>
                    <a:pt x="50662" y="33099"/>
                    <a:pt x="31614" y="8460"/>
                    <a:pt x="11033" y="0"/>
                  </a:cubicBezTo>
                  <a:lnTo>
                    <a:pt x="0" y="8559"/>
                  </a:lnTo>
                  <a:cubicBezTo>
                    <a:pt x="20581" y="17019"/>
                    <a:pt x="39580" y="41707"/>
                    <a:pt x="42499" y="63625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15" name="צורה חופשית: צורה 914">
              <a:extLst>
                <a:ext uri="{FF2B5EF4-FFF2-40B4-BE49-F238E27FC236}">
                  <a16:creationId xmlns:a16="http://schemas.microsoft.com/office/drawing/2014/main" id="{6A6810B7-4C5F-129C-1D63-2D7AB2CA166D}"/>
                </a:ext>
              </a:extLst>
            </p:cNvPr>
            <p:cNvSpPr/>
            <p:nvPr/>
          </p:nvSpPr>
          <p:spPr>
            <a:xfrm>
              <a:off x="4583916" y="438663"/>
              <a:ext cx="74923" cy="57976"/>
            </a:xfrm>
            <a:custGeom>
              <a:avLst/>
              <a:gdLst>
                <a:gd name="connsiteX0" fmla="*/ 32425 w 74923"/>
                <a:gd name="connsiteY0" fmla="*/ 2861 h 57976"/>
                <a:gd name="connsiteX1" fmla="*/ 365 w 74923"/>
                <a:gd name="connsiteY1" fmla="*/ 27302 h 57976"/>
                <a:gd name="connsiteX2" fmla="*/ 74924 w 74923"/>
                <a:gd name="connsiteY2" fmla="*/ 57976 h 57976"/>
                <a:gd name="connsiteX3" fmla="*/ 32425 w 74923"/>
                <a:gd name="connsiteY3" fmla="*/ 2911 h 5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23" h="57976">
                  <a:moveTo>
                    <a:pt x="32425" y="2861"/>
                  </a:moveTo>
                  <a:cubicBezTo>
                    <a:pt x="11844" y="-5599"/>
                    <a:pt x="-2504" y="5335"/>
                    <a:pt x="365" y="27302"/>
                  </a:cubicBezTo>
                  <a:lnTo>
                    <a:pt x="74924" y="57976"/>
                  </a:lnTo>
                  <a:cubicBezTo>
                    <a:pt x="72054" y="36010"/>
                    <a:pt x="53007" y="11371"/>
                    <a:pt x="32425" y="291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16" name="צורה חופשית: צורה 915">
              <a:extLst>
                <a:ext uri="{FF2B5EF4-FFF2-40B4-BE49-F238E27FC236}">
                  <a16:creationId xmlns:a16="http://schemas.microsoft.com/office/drawing/2014/main" id="{A53A387C-DCBF-659B-772A-E69FECFAE628}"/>
                </a:ext>
              </a:extLst>
            </p:cNvPr>
            <p:cNvSpPr/>
            <p:nvPr/>
          </p:nvSpPr>
          <p:spPr>
            <a:xfrm>
              <a:off x="4578208" y="441121"/>
              <a:ext cx="77712" cy="55023"/>
            </a:xfrm>
            <a:custGeom>
              <a:avLst/>
              <a:gdLst>
                <a:gd name="connsiteX0" fmla="*/ 38529 w 77712"/>
                <a:gd name="connsiteY0" fmla="*/ 3471 h 55023"/>
                <a:gd name="connsiteX1" fmla="*/ 631 w 77712"/>
                <a:gd name="connsiteY1" fmla="*/ 39884 h 55023"/>
                <a:gd name="connsiteX2" fmla="*/ 77713 w 77712"/>
                <a:gd name="connsiteY2" fmla="*/ 55024 h 55023"/>
                <a:gd name="connsiteX3" fmla="*/ 38578 w 77712"/>
                <a:gd name="connsiteY3" fmla="*/ 3471 h 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12" h="55023">
                  <a:moveTo>
                    <a:pt x="38529" y="3471"/>
                  </a:moveTo>
                  <a:cubicBezTo>
                    <a:pt x="2264" y="-10283"/>
                    <a:pt x="-1991" y="19946"/>
                    <a:pt x="631" y="39884"/>
                  </a:cubicBezTo>
                  <a:lnTo>
                    <a:pt x="77713" y="55024"/>
                  </a:lnTo>
                  <a:cubicBezTo>
                    <a:pt x="75091" y="35085"/>
                    <a:pt x="57230" y="11139"/>
                    <a:pt x="38578" y="3471"/>
                  </a:cubicBezTo>
                  <a:close/>
                </a:path>
              </a:pathLst>
            </a:custGeom>
            <a:solidFill>
              <a:srgbClr val="1E4E7E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765" name="צורה חופשית: צורה 764">
            <a:extLst>
              <a:ext uri="{FF2B5EF4-FFF2-40B4-BE49-F238E27FC236}">
                <a16:creationId xmlns:a16="http://schemas.microsoft.com/office/drawing/2014/main" id="{62BC0153-AAF6-7564-0425-8DF58DCD7F15}"/>
              </a:ext>
            </a:extLst>
          </p:cNvPr>
          <p:cNvSpPr/>
          <p:nvPr/>
        </p:nvSpPr>
        <p:spPr>
          <a:xfrm>
            <a:off x="4525794" y="485052"/>
            <a:ext cx="69913" cy="14980"/>
          </a:xfrm>
          <a:custGeom>
            <a:avLst/>
            <a:gdLst>
              <a:gd name="connsiteX0" fmla="*/ 77082 w 77081"/>
              <a:gd name="connsiteY0" fmla="*/ 9400 h 16516"/>
              <a:gd name="connsiteX1" fmla="*/ 0 w 77081"/>
              <a:gd name="connsiteY1" fmla="*/ 0 h 16516"/>
              <a:gd name="connsiteX2" fmla="*/ 77082 w 77081"/>
              <a:gd name="connsiteY2" fmla="*/ 9400 h 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81" h="16516">
                <a:moveTo>
                  <a:pt x="77082" y="9400"/>
                </a:moveTo>
                <a:cubicBezTo>
                  <a:pt x="45170" y="22115"/>
                  <a:pt x="10291" y="17069"/>
                  <a:pt x="0" y="0"/>
                </a:cubicBezTo>
                <a:cubicBezTo>
                  <a:pt x="31862" y="25875"/>
                  <a:pt x="77082" y="9400"/>
                  <a:pt x="77082" y="940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6" name="צורה חופשית: צורה 765">
            <a:extLst>
              <a:ext uri="{FF2B5EF4-FFF2-40B4-BE49-F238E27FC236}">
                <a16:creationId xmlns:a16="http://schemas.microsoft.com/office/drawing/2014/main" id="{860B1CE6-B958-95AD-079E-96C3A2DAAFF2}"/>
              </a:ext>
            </a:extLst>
          </p:cNvPr>
          <p:cNvSpPr/>
          <p:nvPr/>
        </p:nvSpPr>
        <p:spPr>
          <a:xfrm>
            <a:off x="4467719" y="697623"/>
            <a:ext cx="44693" cy="120839"/>
          </a:xfrm>
          <a:custGeom>
            <a:avLst/>
            <a:gdLst>
              <a:gd name="connsiteX0" fmla="*/ 40183 w 49275"/>
              <a:gd name="connsiteY0" fmla="*/ 41161 h 133228"/>
              <a:gd name="connsiteX1" fmla="*/ 47159 w 49275"/>
              <a:gd name="connsiteY1" fmla="*/ 114878 h 133228"/>
              <a:gd name="connsiteX2" fmla="*/ 42261 w 49275"/>
              <a:gd name="connsiteY2" fmla="*/ 133085 h 133228"/>
              <a:gd name="connsiteX3" fmla="*/ 29298 w 49275"/>
              <a:gd name="connsiteY3" fmla="*/ 117896 h 133228"/>
              <a:gd name="connsiteX4" fmla="*/ 11190 w 49275"/>
              <a:gd name="connsiteY4" fmla="*/ 74903 h 133228"/>
              <a:gd name="connsiteX5" fmla="*/ 5699 w 49275"/>
              <a:gd name="connsiteY5" fmla="*/ 4698 h 133228"/>
              <a:gd name="connsiteX6" fmla="*/ 11784 w 49275"/>
              <a:gd name="connsiteY6" fmla="*/ 888 h 133228"/>
              <a:gd name="connsiteX7" fmla="*/ 40133 w 49275"/>
              <a:gd name="connsiteY7" fmla="*/ 41161 h 1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5" h="133228">
                <a:moveTo>
                  <a:pt x="40183" y="41161"/>
                </a:moveTo>
                <a:cubicBezTo>
                  <a:pt x="42013" y="64513"/>
                  <a:pt x="42904" y="105379"/>
                  <a:pt x="47159" y="114878"/>
                </a:cubicBezTo>
                <a:cubicBezTo>
                  <a:pt x="51414" y="124377"/>
                  <a:pt x="48989" y="130611"/>
                  <a:pt x="42261" y="133085"/>
                </a:cubicBezTo>
                <a:cubicBezTo>
                  <a:pt x="39094" y="134272"/>
                  <a:pt x="34493" y="127989"/>
                  <a:pt x="29298" y="117896"/>
                </a:cubicBezTo>
                <a:cubicBezTo>
                  <a:pt x="23559" y="106665"/>
                  <a:pt x="17078" y="90636"/>
                  <a:pt x="11190" y="74903"/>
                </a:cubicBezTo>
                <a:cubicBezTo>
                  <a:pt x="2087" y="50561"/>
                  <a:pt x="-5730" y="16869"/>
                  <a:pt x="5699" y="4698"/>
                </a:cubicBezTo>
                <a:cubicBezTo>
                  <a:pt x="7331" y="2966"/>
                  <a:pt x="9360" y="1680"/>
                  <a:pt x="11784" y="888"/>
                </a:cubicBezTo>
                <a:cubicBezTo>
                  <a:pt x="29744" y="-4801"/>
                  <a:pt x="38303" y="17809"/>
                  <a:pt x="40133" y="4116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7" name="צורה חופשית: צורה 766">
            <a:extLst>
              <a:ext uri="{FF2B5EF4-FFF2-40B4-BE49-F238E27FC236}">
                <a16:creationId xmlns:a16="http://schemas.microsoft.com/office/drawing/2014/main" id="{4853E1C2-EDB0-34C8-E717-7632C8ADBDD0}"/>
              </a:ext>
            </a:extLst>
          </p:cNvPr>
          <p:cNvSpPr/>
          <p:nvPr/>
        </p:nvSpPr>
        <p:spPr>
          <a:xfrm>
            <a:off x="4467719" y="700583"/>
            <a:ext cx="28144" cy="104018"/>
          </a:xfrm>
          <a:custGeom>
            <a:avLst/>
            <a:gdLst>
              <a:gd name="connsiteX0" fmla="*/ 31030 w 31029"/>
              <a:gd name="connsiteY0" fmla="*/ 113495 h 114682"/>
              <a:gd name="connsiteX1" fmla="*/ 29298 w 31029"/>
              <a:gd name="connsiteY1" fmla="*/ 114683 h 114682"/>
              <a:gd name="connsiteX2" fmla="*/ 11190 w 31029"/>
              <a:gd name="connsiteY2" fmla="*/ 71689 h 114682"/>
              <a:gd name="connsiteX3" fmla="*/ 5699 w 31029"/>
              <a:gd name="connsiteY3" fmla="*/ 1484 h 114682"/>
              <a:gd name="connsiteX4" fmla="*/ 9954 w 31029"/>
              <a:gd name="connsiteY4" fmla="*/ 0 h 114682"/>
              <a:gd name="connsiteX5" fmla="*/ 5748 w 31029"/>
              <a:gd name="connsiteY5" fmla="*/ 27706 h 114682"/>
              <a:gd name="connsiteX6" fmla="*/ 31030 w 31029"/>
              <a:gd name="connsiteY6" fmla="*/ 113545 h 11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" h="114682">
                <a:moveTo>
                  <a:pt x="31030" y="113495"/>
                </a:moveTo>
                <a:lnTo>
                  <a:pt x="29298" y="114683"/>
                </a:lnTo>
                <a:cubicBezTo>
                  <a:pt x="23559" y="103452"/>
                  <a:pt x="17078" y="87422"/>
                  <a:pt x="11190" y="71689"/>
                </a:cubicBezTo>
                <a:cubicBezTo>
                  <a:pt x="2087" y="47347"/>
                  <a:pt x="-5730" y="13655"/>
                  <a:pt x="5699" y="1484"/>
                </a:cubicBezTo>
                <a:cubicBezTo>
                  <a:pt x="8321" y="594"/>
                  <a:pt x="9954" y="0"/>
                  <a:pt x="9954" y="0"/>
                </a:cubicBezTo>
                <a:cubicBezTo>
                  <a:pt x="9954" y="0"/>
                  <a:pt x="3027" y="9153"/>
                  <a:pt x="5748" y="27706"/>
                </a:cubicBezTo>
                <a:cubicBezTo>
                  <a:pt x="8420" y="46308"/>
                  <a:pt x="31030" y="113545"/>
                  <a:pt x="31030" y="113545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8" name="צורה חופשית: צורה 767">
            <a:extLst>
              <a:ext uri="{FF2B5EF4-FFF2-40B4-BE49-F238E27FC236}">
                <a16:creationId xmlns:a16="http://schemas.microsoft.com/office/drawing/2014/main" id="{4971C8AB-EFF7-B598-F4B9-9762D0421A50}"/>
              </a:ext>
            </a:extLst>
          </p:cNvPr>
          <p:cNvSpPr/>
          <p:nvPr/>
        </p:nvSpPr>
        <p:spPr>
          <a:xfrm>
            <a:off x="4501455" y="823319"/>
            <a:ext cx="15960" cy="26875"/>
          </a:xfrm>
          <a:custGeom>
            <a:avLst/>
            <a:gdLst>
              <a:gd name="connsiteX0" fmla="*/ 17485 w 17596"/>
              <a:gd name="connsiteY0" fmla="*/ 29630 h 29630"/>
              <a:gd name="connsiteX1" fmla="*/ 1257 w 17596"/>
              <a:gd name="connsiteY1" fmla="*/ 242 h 29630"/>
              <a:gd name="connsiteX2" fmla="*/ 17485 w 17596"/>
              <a:gd name="connsiteY2" fmla="*/ 29630 h 2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6" h="29630">
                <a:moveTo>
                  <a:pt x="17485" y="29630"/>
                </a:moveTo>
                <a:cubicBezTo>
                  <a:pt x="12043" y="29185"/>
                  <a:pt x="-4680" y="2963"/>
                  <a:pt x="1257" y="242"/>
                </a:cubicBezTo>
                <a:cubicBezTo>
                  <a:pt x="8678" y="-3122"/>
                  <a:pt x="18771" y="29729"/>
                  <a:pt x="17485" y="2963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69" name="צורה חופשית: צורה 768">
            <a:extLst>
              <a:ext uri="{FF2B5EF4-FFF2-40B4-BE49-F238E27FC236}">
                <a16:creationId xmlns:a16="http://schemas.microsoft.com/office/drawing/2014/main" id="{2CE46BC0-9D4B-818E-E812-11B8163D7206}"/>
              </a:ext>
            </a:extLst>
          </p:cNvPr>
          <p:cNvSpPr/>
          <p:nvPr/>
        </p:nvSpPr>
        <p:spPr>
          <a:xfrm>
            <a:off x="4500759" y="825154"/>
            <a:ext cx="16060" cy="24815"/>
          </a:xfrm>
          <a:custGeom>
            <a:avLst/>
            <a:gdLst>
              <a:gd name="connsiteX0" fmla="*/ 17708 w 17707"/>
              <a:gd name="connsiteY0" fmla="*/ 27310 h 27359"/>
              <a:gd name="connsiteX1" fmla="*/ 9693 w 17707"/>
              <a:gd name="connsiteY1" fmla="*/ 19444 h 27359"/>
              <a:gd name="connsiteX2" fmla="*/ 293 w 17707"/>
              <a:gd name="connsiteY2" fmla="*/ 0 h 27359"/>
              <a:gd name="connsiteX3" fmla="*/ 17708 w 17707"/>
              <a:gd name="connsiteY3" fmla="*/ 27360 h 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7" h="27359">
                <a:moveTo>
                  <a:pt x="17708" y="27310"/>
                </a:moveTo>
                <a:cubicBezTo>
                  <a:pt x="16322" y="26914"/>
                  <a:pt x="11969" y="22758"/>
                  <a:pt x="9693" y="19444"/>
                </a:cubicBezTo>
                <a:cubicBezTo>
                  <a:pt x="7367" y="16030"/>
                  <a:pt x="-1736" y="4403"/>
                  <a:pt x="293" y="0"/>
                </a:cubicBezTo>
                <a:cubicBezTo>
                  <a:pt x="5240" y="9400"/>
                  <a:pt x="9297" y="19839"/>
                  <a:pt x="17708" y="27360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0" name="צורה חופשית: צורה 769">
            <a:extLst>
              <a:ext uri="{FF2B5EF4-FFF2-40B4-BE49-F238E27FC236}">
                <a16:creationId xmlns:a16="http://schemas.microsoft.com/office/drawing/2014/main" id="{B34A6434-A10C-D6C7-AE43-16D3B56272B2}"/>
              </a:ext>
            </a:extLst>
          </p:cNvPr>
          <p:cNvSpPr/>
          <p:nvPr/>
        </p:nvSpPr>
        <p:spPr>
          <a:xfrm>
            <a:off x="4507757" y="823773"/>
            <a:ext cx="21553" cy="27178"/>
          </a:xfrm>
          <a:custGeom>
            <a:avLst/>
            <a:gdLst>
              <a:gd name="connsiteX0" fmla="*/ 23697 w 23763"/>
              <a:gd name="connsiteY0" fmla="*/ 29773 h 29964"/>
              <a:gd name="connsiteX1" fmla="*/ 988 w 23763"/>
              <a:gd name="connsiteY1" fmla="*/ 533 h 29964"/>
              <a:gd name="connsiteX2" fmla="*/ 23697 w 23763"/>
              <a:gd name="connsiteY2" fmla="*/ 29773 h 2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63" h="29964">
                <a:moveTo>
                  <a:pt x="23697" y="29773"/>
                </a:moveTo>
                <a:cubicBezTo>
                  <a:pt x="17562" y="32543"/>
                  <a:pt x="-4949" y="4540"/>
                  <a:pt x="988" y="533"/>
                </a:cubicBezTo>
                <a:cubicBezTo>
                  <a:pt x="8557" y="-4612"/>
                  <a:pt x="24934" y="29179"/>
                  <a:pt x="23697" y="2977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1" name="צורה חופשית: צורה 770">
            <a:extLst>
              <a:ext uri="{FF2B5EF4-FFF2-40B4-BE49-F238E27FC236}">
                <a16:creationId xmlns:a16="http://schemas.microsoft.com/office/drawing/2014/main" id="{0A357CA1-7FF4-316B-EA78-070BC25BB9D5}"/>
              </a:ext>
            </a:extLst>
          </p:cNvPr>
          <p:cNvSpPr/>
          <p:nvPr/>
        </p:nvSpPr>
        <p:spPr>
          <a:xfrm>
            <a:off x="4507146" y="826276"/>
            <a:ext cx="21941" cy="24366"/>
          </a:xfrm>
          <a:custGeom>
            <a:avLst/>
            <a:gdLst>
              <a:gd name="connsiteX0" fmla="*/ 23776 w 24190"/>
              <a:gd name="connsiteY0" fmla="*/ 26815 h 26864"/>
              <a:gd name="connsiteX1" fmla="*/ 20857 w 24190"/>
              <a:gd name="connsiteY1" fmla="*/ 26073 h 26864"/>
              <a:gd name="connsiteX2" fmla="*/ 12843 w 24190"/>
              <a:gd name="connsiteY2" fmla="*/ 18652 h 26864"/>
              <a:gd name="connsiteX3" fmla="*/ 128 w 24190"/>
              <a:gd name="connsiteY3" fmla="*/ 0 h 26864"/>
              <a:gd name="connsiteX4" fmla="*/ 11457 w 24190"/>
              <a:gd name="connsiteY4" fmla="*/ 15634 h 26864"/>
              <a:gd name="connsiteX5" fmla="*/ 23776 w 24190"/>
              <a:gd name="connsiteY5" fmla="*/ 26865 h 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0" h="26864">
                <a:moveTo>
                  <a:pt x="23776" y="26815"/>
                </a:moveTo>
                <a:cubicBezTo>
                  <a:pt x="25409" y="27013"/>
                  <a:pt x="21748" y="26568"/>
                  <a:pt x="20857" y="26073"/>
                </a:cubicBezTo>
                <a:cubicBezTo>
                  <a:pt x="17741" y="24391"/>
                  <a:pt x="15168" y="21225"/>
                  <a:pt x="12843" y="18652"/>
                </a:cubicBezTo>
                <a:cubicBezTo>
                  <a:pt x="9775" y="15288"/>
                  <a:pt x="-1307" y="5046"/>
                  <a:pt x="128" y="0"/>
                </a:cubicBezTo>
                <a:cubicBezTo>
                  <a:pt x="3244" y="5393"/>
                  <a:pt x="7252" y="10588"/>
                  <a:pt x="11457" y="15634"/>
                </a:cubicBezTo>
                <a:cubicBezTo>
                  <a:pt x="14327" y="19097"/>
                  <a:pt x="19472" y="25084"/>
                  <a:pt x="23776" y="26865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2" name="צורה חופשית: צורה 771">
            <a:extLst>
              <a:ext uri="{FF2B5EF4-FFF2-40B4-BE49-F238E27FC236}">
                <a16:creationId xmlns:a16="http://schemas.microsoft.com/office/drawing/2014/main" id="{7B31EF62-23F5-13B7-09FA-D5CB7DA3A312}"/>
              </a:ext>
            </a:extLst>
          </p:cNvPr>
          <p:cNvSpPr/>
          <p:nvPr/>
        </p:nvSpPr>
        <p:spPr>
          <a:xfrm>
            <a:off x="4512687" y="820664"/>
            <a:ext cx="19433" cy="28966"/>
          </a:xfrm>
          <a:custGeom>
            <a:avLst/>
            <a:gdLst>
              <a:gd name="connsiteX0" fmla="*/ 21328 w 21425"/>
              <a:gd name="connsiteY0" fmla="*/ 31815 h 31936"/>
              <a:gd name="connsiteX1" fmla="*/ 8415 w 21425"/>
              <a:gd name="connsiteY1" fmla="*/ 18110 h 31936"/>
              <a:gd name="connsiteX2" fmla="*/ 1835 w 21425"/>
              <a:gd name="connsiteY2" fmla="*/ 349 h 31936"/>
              <a:gd name="connsiteX3" fmla="*/ 21328 w 21425"/>
              <a:gd name="connsiteY3" fmla="*/ 31815 h 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5" h="31936">
                <a:moveTo>
                  <a:pt x="21328" y="31815"/>
                </a:moveTo>
                <a:cubicBezTo>
                  <a:pt x="16875" y="33299"/>
                  <a:pt x="10196" y="20782"/>
                  <a:pt x="8415" y="18110"/>
                </a:cubicBezTo>
                <a:cubicBezTo>
                  <a:pt x="6238" y="14845"/>
                  <a:pt x="-4151" y="3416"/>
                  <a:pt x="1835" y="349"/>
                </a:cubicBezTo>
                <a:cubicBezTo>
                  <a:pt x="9998" y="-3857"/>
                  <a:pt x="22664" y="31369"/>
                  <a:pt x="21328" y="3181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3" name="צורה חופשית: צורה 772">
            <a:extLst>
              <a:ext uri="{FF2B5EF4-FFF2-40B4-BE49-F238E27FC236}">
                <a16:creationId xmlns:a16="http://schemas.microsoft.com/office/drawing/2014/main" id="{B39320B2-7CF8-4170-1C69-AC4209F48FB0}"/>
              </a:ext>
            </a:extLst>
          </p:cNvPr>
          <p:cNvSpPr/>
          <p:nvPr/>
        </p:nvSpPr>
        <p:spPr>
          <a:xfrm>
            <a:off x="4512376" y="822999"/>
            <a:ext cx="19525" cy="26415"/>
          </a:xfrm>
          <a:custGeom>
            <a:avLst/>
            <a:gdLst>
              <a:gd name="connsiteX0" fmla="*/ 21078 w 21527"/>
              <a:gd name="connsiteY0" fmla="*/ 28992 h 29123"/>
              <a:gd name="connsiteX1" fmla="*/ 19049 w 21527"/>
              <a:gd name="connsiteY1" fmla="*/ 28448 h 29123"/>
              <a:gd name="connsiteX2" fmla="*/ 12370 w 21527"/>
              <a:gd name="connsiteY2" fmla="*/ 20235 h 29123"/>
              <a:gd name="connsiteX3" fmla="*/ 150 w 21527"/>
              <a:gd name="connsiteY3" fmla="*/ 0 h 29123"/>
              <a:gd name="connsiteX4" fmla="*/ 21078 w 21527"/>
              <a:gd name="connsiteY4" fmla="*/ 28943 h 2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7" h="29123">
                <a:moveTo>
                  <a:pt x="21078" y="28992"/>
                </a:moveTo>
                <a:cubicBezTo>
                  <a:pt x="22611" y="29339"/>
                  <a:pt x="19791" y="28943"/>
                  <a:pt x="19049" y="28448"/>
                </a:cubicBezTo>
                <a:cubicBezTo>
                  <a:pt x="16279" y="26617"/>
                  <a:pt x="14201" y="22907"/>
                  <a:pt x="12370" y="20235"/>
                </a:cubicBezTo>
                <a:cubicBezTo>
                  <a:pt x="9995" y="16772"/>
                  <a:pt x="-1433" y="3958"/>
                  <a:pt x="150" y="0"/>
                </a:cubicBezTo>
                <a:cubicBezTo>
                  <a:pt x="6136" y="9944"/>
                  <a:pt x="12717" y="20334"/>
                  <a:pt x="21078" y="28943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4" name="צורה חופשית: צורה 773">
            <a:extLst>
              <a:ext uri="{FF2B5EF4-FFF2-40B4-BE49-F238E27FC236}">
                <a16:creationId xmlns:a16="http://schemas.microsoft.com/office/drawing/2014/main" id="{E7E71F6C-44DB-A773-A5A3-47FB18FD9780}"/>
              </a:ext>
            </a:extLst>
          </p:cNvPr>
          <p:cNvSpPr/>
          <p:nvPr/>
        </p:nvSpPr>
        <p:spPr>
          <a:xfrm>
            <a:off x="4500123" y="794166"/>
            <a:ext cx="21093" cy="14437"/>
          </a:xfrm>
          <a:custGeom>
            <a:avLst/>
            <a:gdLst>
              <a:gd name="connsiteX0" fmla="*/ 23257 w 23256"/>
              <a:gd name="connsiteY0" fmla="*/ 13336 h 15917"/>
              <a:gd name="connsiteX1" fmla="*/ 14500 w 23256"/>
              <a:gd name="connsiteY1" fmla="*/ 1957 h 15917"/>
              <a:gd name="connsiteX2" fmla="*/ 152 w 23256"/>
              <a:gd name="connsiteY2" fmla="*/ 8587 h 15917"/>
              <a:gd name="connsiteX3" fmla="*/ 23257 w 23256"/>
              <a:gd name="connsiteY3" fmla="*/ 13336 h 1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" h="15917">
                <a:moveTo>
                  <a:pt x="23257" y="13336"/>
                </a:moveTo>
                <a:cubicBezTo>
                  <a:pt x="20635" y="9922"/>
                  <a:pt x="17914" y="4530"/>
                  <a:pt x="14500" y="1957"/>
                </a:cubicBezTo>
                <a:cubicBezTo>
                  <a:pt x="9058" y="-2149"/>
                  <a:pt x="-1382" y="275"/>
                  <a:pt x="152" y="8587"/>
                </a:cubicBezTo>
                <a:cubicBezTo>
                  <a:pt x="2082" y="19075"/>
                  <a:pt x="16330" y="16008"/>
                  <a:pt x="23257" y="13336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5" name="צורה חופשית: צורה 774">
            <a:extLst>
              <a:ext uri="{FF2B5EF4-FFF2-40B4-BE49-F238E27FC236}">
                <a16:creationId xmlns:a16="http://schemas.microsoft.com/office/drawing/2014/main" id="{C7F08A80-634B-5660-94EE-9CC9EBEC12B4}"/>
              </a:ext>
            </a:extLst>
          </p:cNvPr>
          <p:cNvSpPr/>
          <p:nvPr/>
        </p:nvSpPr>
        <p:spPr>
          <a:xfrm>
            <a:off x="4501626" y="793301"/>
            <a:ext cx="23271" cy="14433"/>
          </a:xfrm>
          <a:custGeom>
            <a:avLst/>
            <a:gdLst>
              <a:gd name="connsiteX0" fmla="*/ 20709 w 25657"/>
              <a:gd name="connsiteY0" fmla="*/ 14735 h 15913"/>
              <a:gd name="connsiteX1" fmla="*/ 16504 w 25657"/>
              <a:gd name="connsiteY1" fmla="*/ 2663 h 15913"/>
              <a:gd name="connsiteX2" fmla="*/ 1167 w 25657"/>
              <a:gd name="connsiteY2" fmla="*/ 4394 h 15913"/>
              <a:gd name="connsiteX3" fmla="*/ 20759 w 25657"/>
              <a:gd name="connsiteY3" fmla="*/ 14735 h 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7" h="15913">
                <a:moveTo>
                  <a:pt x="20709" y="14735"/>
                </a:moveTo>
                <a:cubicBezTo>
                  <a:pt x="31792" y="11717"/>
                  <a:pt x="21501" y="5384"/>
                  <a:pt x="16504" y="2663"/>
                </a:cubicBezTo>
                <a:cubicBezTo>
                  <a:pt x="11606" y="-9"/>
                  <a:pt x="4135" y="-2334"/>
                  <a:pt x="1167" y="4394"/>
                </a:cubicBezTo>
                <a:cubicBezTo>
                  <a:pt x="-4820" y="18000"/>
                  <a:pt x="13832" y="16615"/>
                  <a:pt x="20759" y="1473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6" name="צורה חופשית: צורה 775">
            <a:extLst>
              <a:ext uri="{FF2B5EF4-FFF2-40B4-BE49-F238E27FC236}">
                <a16:creationId xmlns:a16="http://schemas.microsoft.com/office/drawing/2014/main" id="{E6944CEF-A8C9-3133-12B7-113482E0FC66}"/>
              </a:ext>
            </a:extLst>
          </p:cNvPr>
          <p:cNvSpPr/>
          <p:nvPr/>
        </p:nvSpPr>
        <p:spPr>
          <a:xfrm>
            <a:off x="4520249" y="799768"/>
            <a:ext cx="17167" cy="10800"/>
          </a:xfrm>
          <a:custGeom>
            <a:avLst/>
            <a:gdLst>
              <a:gd name="connsiteX0" fmla="*/ 5026 w 18927"/>
              <a:gd name="connsiteY0" fmla="*/ 926 h 11907"/>
              <a:gd name="connsiteX1" fmla="*/ 18928 w 18927"/>
              <a:gd name="connsiteY1" fmla="*/ 9336 h 11907"/>
              <a:gd name="connsiteX2" fmla="*/ 3393 w 18927"/>
              <a:gd name="connsiteY2" fmla="*/ 9534 h 11907"/>
              <a:gd name="connsiteX3" fmla="*/ 5075 w 18927"/>
              <a:gd name="connsiteY3" fmla="*/ 926 h 1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7" h="11907">
                <a:moveTo>
                  <a:pt x="5026" y="926"/>
                </a:moveTo>
                <a:cubicBezTo>
                  <a:pt x="9676" y="3696"/>
                  <a:pt x="14277" y="6516"/>
                  <a:pt x="18928" y="9336"/>
                </a:cubicBezTo>
                <a:cubicBezTo>
                  <a:pt x="15564" y="13443"/>
                  <a:pt x="7351" y="11958"/>
                  <a:pt x="3393" y="9534"/>
                </a:cubicBezTo>
                <a:cubicBezTo>
                  <a:pt x="-1357" y="6566"/>
                  <a:pt x="-1406" y="-2983"/>
                  <a:pt x="5075" y="92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7" name="צורה חופשית: צורה 776">
            <a:extLst>
              <a:ext uri="{FF2B5EF4-FFF2-40B4-BE49-F238E27FC236}">
                <a16:creationId xmlns:a16="http://schemas.microsoft.com/office/drawing/2014/main" id="{D0C64ED1-25A4-76FE-F0D4-E900B6B498C1}"/>
              </a:ext>
            </a:extLst>
          </p:cNvPr>
          <p:cNvSpPr/>
          <p:nvPr/>
        </p:nvSpPr>
        <p:spPr>
          <a:xfrm>
            <a:off x="4521083" y="805992"/>
            <a:ext cx="16289" cy="4653"/>
          </a:xfrm>
          <a:custGeom>
            <a:avLst/>
            <a:gdLst>
              <a:gd name="connsiteX0" fmla="*/ 11923 w 17959"/>
              <a:gd name="connsiteY0" fmla="*/ 4057 h 5130"/>
              <a:gd name="connsiteX1" fmla="*/ 17959 w 17959"/>
              <a:gd name="connsiteY1" fmla="*/ 2474 h 5130"/>
              <a:gd name="connsiteX2" fmla="*/ 0 w 17959"/>
              <a:gd name="connsiteY2" fmla="*/ 0 h 5130"/>
              <a:gd name="connsiteX3" fmla="*/ 11923 w 17959"/>
              <a:gd name="connsiteY3" fmla="*/ 4106 h 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9" h="5130">
                <a:moveTo>
                  <a:pt x="11923" y="4057"/>
                </a:moveTo>
                <a:cubicBezTo>
                  <a:pt x="13952" y="4255"/>
                  <a:pt x="16376" y="3859"/>
                  <a:pt x="17959" y="2474"/>
                </a:cubicBezTo>
                <a:cubicBezTo>
                  <a:pt x="13655" y="7421"/>
                  <a:pt x="1435" y="4799"/>
                  <a:pt x="0" y="0"/>
                </a:cubicBezTo>
                <a:cubicBezTo>
                  <a:pt x="297" y="891"/>
                  <a:pt x="11082" y="4007"/>
                  <a:pt x="11923" y="4106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8" name="צורה חופשית: צורה 777">
            <a:extLst>
              <a:ext uri="{FF2B5EF4-FFF2-40B4-BE49-F238E27FC236}">
                <a16:creationId xmlns:a16="http://schemas.microsoft.com/office/drawing/2014/main" id="{EA17D6B3-8921-837D-F8AE-651A19D5CC98}"/>
              </a:ext>
            </a:extLst>
          </p:cNvPr>
          <p:cNvSpPr/>
          <p:nvPr/>
        </p:nvSpPr>
        <p:spPr>
          <a:xfrm>
            <a:off x="4515599" y="813816"/>
            <a:ext cx="21538" cy="27014"/>
          </a:xfrm>
          <a:custGeom>
            <a:avLst/>
            <a:gdLst>
              <a:gd name="connsiteX0" fmla="*/ 23659 w 23746"/>
              <a:gd name="connsiteY0" fmla="*/ 29767 h 29784"/>
              <a:gd name="connsiteX1" fmla="*/ 999 w 23746"/>
              <a:gd name="connsiteY1" fmla="*/ 527 h 29784"/>
              <a:gd name="connsiteX2" fmla="*/ 23659 w 23746"/>
              <a:gd name="connsiteY2" fmla="*/ 29767 h 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6" h="29784">
                <a:moveTo>
                  <a:pt x="23659" y="29767"/>
                </a:moveTo>
                <a:cubicBezTo>
                  <a:pt x="17623" y="30559"/>
                  <a:pt x="-4987" y="4535"/>
                  <a:pt x="999" y="527"/>
                </a:cubicBezTo>
                <a:cubicBezTo>
                  <a:pt x="8569" y="-4618"/>
                  <a:pt x="25094" y="29569"/>
                  <a:pt x="23659" y="2976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79" name="צורה חופשית: צורה 778">
            <a:extLst>
              <a:ext uri="{FF2B5EF4-FFF2-40B4-BE49-F238E27FC236}">
                <a16:creationId xmlns:a16="http://schemas.microsoft.com/office/drawing/2014/main" id="{1F289166-7010-AB62-E94A-7DA5CAD2B484}"/>
              </a:ext>
            </a:extLst>
          </p:cNvPr>
          <p:cNvSpPr/>
          <p:nvPr/>
        </p:nvSpPr>
        <p:spPr>
          <a:xfrm>
            <a:off x="4514954" y="816314"/>
            <a:ext cx="21941" cy="24365"/>
          </a:xfrm>
          <a:custGeom>
            <a:avLst/>
            <a:gdLst>
              <a:gd name="connsiteX0" fmla="*/ 23776 w 24190"/>
              <a:gd name="connsiteY0" fmla="*/ 26815 h 26863"/>
              <a:gd name="connsiteX1" fmla="*/ 20857 w 24190"/>
              <a:gd name="connsiteY1" fmla="*/ 26073 h 26863"/>
              <a:gd name="connsiteX2" fmla="*/ 12843 w 24190"/>
              <a:gd name="connsiteY2" fmla="*/ 18652 h 26863"/>
              <a:gd name="connsiteX3" fmla="*/ 128 w 24190"/>
              <a:gd name="connsiteY3" fmla="*/ 0 h 26863"/>
              <a:gd name="connsiteX4" fmla="*/ 23776 w 24190"/>
              <a:gd name="connsiteY4" fmla="*/ 26815 h 2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0" h="26863">
                <a:moveTo>
                  <a:pt x="23776" y="26815"/>
                </a:moveTo>
                <a:cubicBezTo>
                  <a:pt x="25409" y="27013"/>
                  <a:pt x="21748" y="26568"/>
                  <a:pt x="20857" y="26073"/>
                </a:cubicBezTo>
                <a:cubicBezTo>
                  <a:pt x="17741" y="24391"/>
                  <a:pt x="15168" y="21225"/>
                  <a:pt x="12843" y="18652"/>
                </a:cubicBezTo>
                <a:cubicBezTo>
                  <a:pt x="9775" y="15288"/>
                  <a:pt x="-1307" y="5046"/>
                  <a:pt x="128" y="0"/>
                </a:cubicBezTo>
                <a:cubicBezTo>
                  <a:pt x="4828" y="8213"/>
                  <a:pt x="13288" y="20779"/>
                  <a:pt x="23776" y="26815"/>
                </a:cubicBezTo>
                <a:close/>
              </a:path>
            </a:pathLst>
          </a:custGeom>
          <a:solidFill>
            <a:srgbClr val="1E4E7E">
              <a:alpha val="25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0" name="צורה חופשית: צורה 779">
            <a:extLst>
              <a:ext uri="{FF2B5EF4-FFF2-40B4-BE49-F238E27FC236}">
                <a16:creationId xmlns:a16="http://schemas.microsoft.com/office/drawing/2014/main" id="{9D45CA96-F792-C1A1-039F-47F9E1357C89}"/>
              </a:ext>
            </a:extLst>
          </p:cNvPr>
          <p:cNvSpPr/>
          <p:nvPr/>
        </p:nvSpPr>
        <p:spPr>
          <a:xfrm>
            <a:off x="4494501" y="793238"/>
            <a:ext cx="27558" cy="38692"/>
          </a:xfrm>
          <a:custGeom>
            <a:avLst/>
            <a:gdLst>
              <a:gd name="connsiteX0" fmla="*/ 9814 w 30383"/>
              <a:gd name="connsiteY0" fmla="*/ 42659 h 42659"/>
              <a:gd name="connsiteX1" fmla="*/ 18 w 30383"/>
              <a:gd name="connsiteY1" fmla="*/ 12727 h 42659"/>
              <a:gd name="connsiteX2" fmla="*/ 25102 w 30383"/>
              <a:gd name="connsiteY2" fmla="*/ 5009 h 42659"/>
              <a:gd name="connsiteX3" fmla="*/ 29753 w 30383"/>
              <a:gd name="connsiteY3" fmla="*/ 22177 h 42659"/>
              <a:gd name="connsiteX4" fmla="*/ 27279 w 30383"/>
              <a:gd name="connsiteY4" fmla="*/ 29153 h 42659"/>
              <a:gd name="connsiteX5" fmla="*/ 9814 w 30383"/>
              <a:gd name="connsiteY5" fmla="*/ 42659 h 4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3" h="42659">
                <a:moveTo>
                  <a:pt x="9814" y="42659"/>
                </a:moveTo>
                <a:cubicBezTo>
                  <a:pt x="3036" y="36623"/>
                  <a:pt x="-279" y="21435"/>
                  <a:pt x="18" y="12727"/>
                </a:cubicBezTo>
                <a:cubicBezTo>
                  <a:pt x="464" y="408"/>
                  <a:pt x="17137" y="-4540"/>
                  <a:pt x="25102" y="5009"/>
                </a:cubicBezTo>
                <a:cubicBezTo>
                  <a:pt x="28813" y="9462"/>
                  <a:pt x="29109" y="16685"/>
                  <a:pt x="29753" y="22177"/>
                </a:cubicBezTo>
                <a:cubicBezTo>
                  <a:pt x="30346" y="27124"/>
                  <a:pt x="31583" y="25689"/>
                  <a:pt x="27279" y="29153"/>
                </a:cubicBezTo>
                <a:cubicBezTo>
                  <a:pt x="21540" y="33803"/>
                  <a:pt x="15801" y="38305"/>
                  <a:pt x="9814" y="4265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1" name="צורה חופשית: צורה 780">
            <a:extLst>
              <a:ext uri="{FF2B5EF4-FFF2-40B4-BE49-F238E27FC236}">
                <a16:creationId xmlns:a16="http://schemas.microsoft.com/office/drawing/2014/main" id="{66361E54-B271-96B9-B7B7-2CE5917FDAD2}"/>
              </a:ext>
            </a:extLst>
          </p:cNvPr>
          <p:cNvSpPr/>
          <p:nvPr/>
        </p:nvSpPr>
        <p:spPr>
          <a:xfrm>
            <a:off x="4494487" y="801012"/>
            <a:ext cx="8915" cy="30963"/>
          </a:xfrm>
          <a:custGeom>
            <a:avLst/>
            <a:gdLst>
              <a:gd name="connsiteX0" fmla="*/ 9829 w 9829"/>
              <a:gd name="connsiteY0" fmla="*/ 34088 h 34137"/>
              <a:gd name="connsiteX1" fmla="*/ 379 w 9829"/>
              <a:gd name="connsiteY1" fmla="*/ 0 h 34137"/>
              <a:gd name="connsiteX2" fmla="*/ 4634 w 9829"/>
              <a:gd name="connsiteY2" fmla="*/ 19345 h 34137"/>
              <a:gd name="connsiteX3" fmla="*/ 9829 w 9829"/>
              <a:gd name="connsiteY3" fmla="*/ 34138 h 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9" h="34137">
                <a:moveTo>
                  <a:pt x="9829" y="34088"/>
                </a:moveTo>
                <a:cubicBezTo>
                  <a:pt x="2210" y="27310"/>
                  <a:pt x="-1204" y="9697"/>
                  <a:pt x="379" y="0"/>
                </a:cubicBezTo>
                <a:cubicBezTo>
                  <a:pt x="2309" y="6333"/>
                  <a:pt x="2358" y="13111"/>
                  <a:pt x="4634" y="19345"/>
                </a:cubicBezTo>
                <a:cubicBezTo>
                  <a:pt x="5921" y="22857"/>
                  <a:pt x="7405" y="29438"/>
                  <a:pt x="9829" y="34138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2" name="צורה חופשית: צורה 781">
            <a:extLst>
              <a:ext uri="{FF2B5EF4-FFF2-40B4-BE49-F238E27FC236}">
                <a16:creationId xmlns:a16="http://schemas.microsoft.com/office/drawing/2014/main" id="{D652B985-ABB4-A1A7-6F55-8779DDA7ECF1}"/>
              </a:ext>
            </a:extLst>
          </p:cNvPr>
          <p:cNvSpPr/>
          <p:nvPr/>
        </p:nvSpPr>
        <p:spPr>
          <a:xfrm>
            <a:off x="4467620" y="581263"/>
            <a:ext cx="53677" cy="144898"/>
          </a:xfrm>
          <a:custGeom>
            <a:avLst/>
            <a:gdLst>
              <a:gd name="connsiteX0" fmla="*/ 35097 w 59180"/>
              <a:gd name="connsiteY0" fmla="*/ 0 h 159753"/>
              <a:gd name="connsiteX1" fmla="*/ 57064 w 59180"/>
              <a:gd name="connsiteY1" fmla="*/ 67978 h 159753"/>
              <a:gd name="connsiteX2" fmla="*/ 15208 w 59180"/>
              <a:gd name="connsiteY2" fmla="*/ 159210 h 159753"/>
              <a:gd name="connsiteX3" fmla="*/ 2840 w 59180"/>
              <a:gd name="connsiteY3" fmla="*/ 106816 h 159753"/>
              <a:gd name="connsiteX4" fmla="*/ 35048 w 59180"/>
              <a:gd name="connsiteY4" fmla="*/ 49 h 15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0" h="159753">
                <a:moveTo>
                  <a:pt x="35097" y="0"/>
                </a:moveTo>
                <a:cubicBezTo>
                  <a:pt x="53947" y="1088"/>
                  <a:pt x="63793" y="38937"/>
                  <a:pt x="57064" y="67978"/>
                </a:cubicBezTo>
                <a:cubicBezTo>
                  <a:pt x="50385" y="97020"/>
                  <a:pt x="43261" y="166582"/>
                  <a:pt x="15208" y="159210"/>
                </a:cubicBezTo>
                <a:cubicBezTo>
                  <a:pt x="-7896" y="153125"/>
                  <a:pt x="1949" y="126210"/>
                  <a:pt x="2840" y="106816"/>
                </a:cubicBezTo>
                <a:cubicBezTo>
                  <a:pt x="4373" y="72332"/>
                  <a:pt x="5858" y="-1583"/>
                  <a:pt x="35048" y="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3" name="צורה חופשית: צורה 782">
            <a:extLst>
              <a:ext uri="{FF2B5EF4-FFF2-40B4-BE49-F238E27FC236}">
                <a16:creationId xmlns:a16="http://schemas.microsoft.com/office/drawing/2014/main" id="{71B681B7-BC1E-C977-0ABA-0683E9893377}"/>
              </a:ext>
            </a:extLst>
          </p:cNvPr>
          <p:cNvSpPr/>
          <p:nvPr/>
        </p:nvSpPr>
        <p:spPr>
          <a:xfrm>
            <a:off x="4467615" y="581237"/>
            <a:ext cx="44268" cy="143219"/>
          </a:xfrm>
          <a:custGeom>
            <a:avLst/>
            <a:gdLst>
              <a:gd name="connsiteX0" fmla="*/ 14867 w 48807"/>
              <a:gd name="connsiteY0" fmla="*/ 40004 h 157902"/>
              <a:gd name="connsiteX1" fmla="*/ 48807 w 48807"/>
              <a:gd name="connsiteY1" fmla="*/ 8835 h 157902"/>
              <a:gd name="connsiteX2" fmla="*/ 35053 w 48807"/>
              <a:gd name="connsiteY2" fmla="*/ 28 h 157902"/>
              <a:gd name="connsiteX3" fmla="*/ 2845 w 48807"/>
              <a:gd name="connsiteY3" fmla="*/ 106795 h 157902"/>
              <a:gd name="connsiteX4" fmla="*/ 11404 w 48807"/>
              <a:gd name="connsiteY4" fmla="*/ 157902 h 157902"/>
              <a:gd name="connsiteX5" fmla="*/ 14818 w 48807"/>
              <a:gd name="connsiteY5" fmla="*/ 40053 h 1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07" h="157902">
                <a:moveTo>
                  <a:pt x="14867" y="40004"/>
                </a:moveTo>
                <a:cubicBezTo>
                  <a:pt x="19370" y="18383"/>
                  <a:pt x="28077" y="5273"/>
                  <a:pt x="48807" y="8835"/>
                </a:cubicBezTo>
                <a:cubicBezTo>
                  <a:pt x="45096" y="3640"/>
                  <a:pt x="40446" y="325"/>
                  <a:pt x="35053" y="28"/>
                </a:cubicBezTo>
                <a:cubicBezTo>
                  <a:pt x="5863" y="-1654"/>
                  <a:pt x="4379" y="72311"/>
                  <a:pt x="2845" y="106795"/>
                </a:cubicBezTo>
                <a:cubicBezTo>
                  <a:pt x="2004" y="125051"/>
                  <a:pt x="-6753" y="149887"/>
                  <a:pt x="11404" y="157902"/>
                </a:cubicBezTo>
                <a:cubicBezTo>
                  <a:pt x="6358" y="120549"/>
                  <a:pt x="7001" y="77852"/>
                  <a:pt x="14818" y="4005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4" name="צורה חופשית: צורה 783">
            <a:extLst>
              <a:ext uri="{FF2B5EF4-FFF2-40B4-BE49-F238E27FC236}">
                <a16:creationId xmlns:a16="http://schemas.microsoft.com/office/drawing/2014/main" id="{A45F510C-4A70-D787-0878-2CF9EC46A34D}"/>
              </a:ext>
            </a:extLst>
          </p:cNvPr>
          <p:cNvSpPr/>
          <p:nvPr/>
        </p:nvSpPr>
        <p:spPr>
          <a:xfrm>
            <a:off x="4464071" y="698744"/>
            <a:ext cx="42474" cy="38619"/>
          </a:xfrm>
          <a:custGeom>
            <a:avLst/>
            <a:gdLst>
              <a:gd name="connsiteX0" fmla="*/ 4082 w 46829"/>
              <a:gd name="connsiteY0" fmla="*/ 0 h 42578"/>
              <a:gd name="connsiteX1" fmla="*/ 1410 w 46829"/>
              <a:gd name="connsiteY1" fmla="*/ 24292 h 42578"/>
              <a:gd name="connsiteX2" fmla="*/ 25900 w 46829"/>
              <a:gd name="connsiteY2" fmla="*/ 42301 h 42578"/>
              <a:gd name="connsiteX3" fmla="*/ 44008 w 46829"/>
              <a:gd name="connsiteY3" fmla="*/ 38937 h 42578"/>
              <a:gd name="connsiteX4" fmla="*/ 46679 w 46829"/>
              <a:gd name="connsiteY4" fmla="*/ 14150 h 42578"/>
              <a:gd name="connsiteX5" fmla="*/ 44057 w 46829"/>
              <a:gd name="connsiteY5" fmla="*/ 9103 h 42578"/>
              <a:gd name="connsiteX6" fmla="*/ 41534 w 46829"/>
              <a:gd name="connsiteY6" fmla="*/ 13358 h 42578"/>
              <a:gd name="connsiteX7" fmla="*/ 31837 w 46829"/>
              <a:gd name="connsiteY7" fmla="*/ 17910 h 42578"/>
              <a:gd name="connsiteX8" fmla="*/ 4082 w 46829"/>
              <a:gd name="connsiteY8" fmla="*/ 0 h 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29" h="42578">
                <a:moveTo>
                  <a:pt x="4082" y="0"/>
                </a:moveTo>
                <a:cubicBezTo>
                  <a:pt x="-1163" y="2325"/>
                  <a:pt x="-520" y="12715"/>
                  <a:pt x="1410" y="24292"/>
                </a:cubicBezTo>
                <a:cubicBezTo>
                  <a:pt x="2845" y="32901"/>
                  <a:pt x="17044" y="39679"/>
                  <a:pt x="25900" y="42301"/>
                </a:cubicBezTo>
                <a:cubicBezTo>
                  <a:pt x="29611" y="43389"/>
                  <a:pt x="42573" y="41064"/>
                  <a:pt x="44008" y="38937"/>
                </a:cubicBezTo>
                <a:cubicBezTo>
                  <a:pt x="46679" y="35028"/>
                  <a:pt x="47125" y="21522"/>
                  <a:pt x="46679" y="14150"/>
                </a:cubicBezTo>
                <a:cubicBezTo>
                  <a:pt x="46481" y="10489"/>
                  <a:pt x="45987" y="9944"/>
                  <a:pt x="44057" y="9103"/>
                </a:cubicBezTo>
                <a:cubicBezTo>
                  <a:pt x="43464" y="10340"/>
                  <a:pt x="43068" y="12072"/>
                  <a:pt x="41534" y="13358"/>
                </a:cubicBezTo>
                <a:cubicBezTo>
                  <a:pt x="38219" y="16178"/>
                  <a:pt x="36191" y="18058"/>
                  <a:pt x="31837" y="17910"/>
                </a:cubicBezTo>
                <a:cubicBezTo>
                  <a:pt x="16252" y="17366"/>
                  <a:pt x="4082" y="0"/>
                  <a:pt x="408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5" name="צורה חופשית: צורה 784">
            <a:extLst>
              <a:ext uri="{FF2B5EF4-FFF2-40B4-BE49-F238E27FC236}">
                <a16:creationId xmlns:a16="http://schemas.microsoft.com/office/drawing/2014/main" id="{374FA5BC-8F06-BEA9-D24C-B80D1ADEF2FB}"/>
              </a:ext>
            </a:extLst>
          </p:cNvPr>
          <p:cNvSpPr/>
          <p:nvPr/>
        </p:nvSpPr>
        <p:spPr>
          <a:xfrm>
            <a:off x="4464281" y="698744"/>
            <a:ext cx="40503" cy="38546"/>
          </a:xfrm>
          <a:custGeom>
            <a:avLst/>
            <a:gdLst>
              <a:gd name="connsiteX0" fmla="*/ 43924 w 44655"/>
              <a:gd name="connsiteY0" fmla="*/ 9153 h 42498"/>
              <a:gd name="connsiteX1" fmla="*/ 43825 w 44655"/>
              <a:gd name="connsiteY1" fmla="*/ 9103 h 42498"/>
              <a:gd name="connsiteX2" fmla="*/ 41352 w 44655"/>
              <a:gd name="connsiteY2" fmla="*/ 13358 h 42498"/>
              <a:gd name="connsiteX3" fmla="*/ 31605 w 44655"/>
              <a:gd name="connsiteY3" fmla="*/ 17910 h 42498"/>
              <a:gd name="connsiteX4" fmla="*/ 9094 w 44655"/>
              <a:gd name="connsiteY4" fmla="*/ 6085 h 42498"/>
              <a:gd name="connsiteX5" fmla="*/ 3850 w 44655"/>
              <a:gd name="connsiteY5" fmla="*/ 0 h 42498"/>
              <a:gd name="connsiteX6" fmla="*/ 2712 w 44655"/>
              <a:gd name="connsiteY6" fmla="*/ 792 h 42498"/>
              <a:gd name="connsiteX7" fmla="*/ 2514 w 44655"/>
              <a:gd name="connsiteY7" fmla="*/ 990 h 42498"/>
              <a:gd name="connsiteX8" fmla="*/ 1178 w 44655"/>
              <a:gd name="connsiteY8" fmla="*/ 24292 h 42498"/>
              <a:gd name="connsiteX9" fmla="*/ 25668 w 44655"/>
              <a:gd name="connsiteY9" fmla="*/ 42301 h 42498"/>
              <a:gd name="connsiteX10" fmla="*/ 26756 w 44655"/>
              <a:gd name="connsiteY10" fmla="*/ 42499 h 42498"/>
              <a:gd name="connsiteX11" fmla="*/ 8055 w 44655"/>
              <a:gd name="connsiteY11" fmla="*/ 10340 h 42498"/>
              <a:gd name="connsiteX12" fmla="*/ 28686 w 44655"/>
              <a:gd name="connsiteY12" fmla="*/ 19839 h 42498"/>
              <a:gd name="connsiteX13" fmla="*/ 44518 w 44655"/>
              <a:gd name="connsiteY13" fmla="*/ 13160 h 42498"/>
              <a:gd name="connsiteX14" fmla="*/ 43924 w 44655"/>
              <a:gd name="connsiteY14" fmla="*/ 9202 h 4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655" h="42498">
                <a:moveTo>
                  <a:pt x="43924" y="9153"/>
                </a:moveTo>
                <a:cubicBezTo>
                  <a:pt x="43924" y="9153"/>
                  <a:pt x="43924" y="9153"/>
                  <a:pt x="43825" y="9103"/>
                </a:cubicBezTo>
                <a:cubicBezTo>
                  <a:pt x="43825" y="9103"/>
                  <a:pt x="42836" y="12072"/>
                  <a:pt x="41352" y="13358"/>
                </a:cubicBezTo>
                <a:cubicBezTo>
                  <a:pt x="38037" y="16178"/>
                  <a:pt x="35959" y="18058"/>
                  <a:pt x="31605" y="17910"/>
                </a:cubicBezTo>
                <a:cubicBezTo>
                  <a:pt x="22502" y="17613"/>
                  <a:pt x="14932" y="10934"/>
                  <a:pt x="9094" y="6085"/>
                </a:cubicBezTo>
                <a:cubicBezTo>
                  <a:pt x="4938" y="2672"/>
                  <a:pt x="3850" y="0"/>
                  <a:pt x="3850" y="0"/>
                </a:cubicBezTo>
                <a:cubicBezTo>
                  <a:pt x="3404" y="198"/>
                  <a:pt x="3009" y="495"/>
                  <a:pt x="2712" y="792"/>
                </a:cubicBezTo>
                <a:cubicBezTo>
                  <a:pt x="2662" y="841"/>
                  <a:pt x="2563" y="940"/>
                  <a:pt x="2514" y="990"/>
                </a:cubicBezTo>
                <a:cubicBezTo>
                  <a:pt x="-653" y="4403"/>
                  <a:pt x="-504" y="13952"/>
                  <a:pt x="1178" y="24292"/>
                </a:cubicBezTo>
                <a:cubicBezTo>
                  <a:pt x="2613" y="32901"/>
                  <a:pt x="16812" y="39679"/>
                  <a:pt x="25668" y="42301"/>
                </a:cubicBezTo>
                <a:cubicBezTo>
                  <a:pt x="25965" y="42400"/>
                  <a:pt x="26311" y="42449"/>
                  <a:pt x="26756" y="42499"/>
                </a:cubicBezTo>
                <a:cubicBezTo>
                  <a:pt x="14981" y="37799"/>
                  <a:pt x="9193" y="22115"/>
                  <a:pt x="8055" y="10340"/>
                </a:cubicBezTo>
                <a:cubicBezTo>
                  <a:pt x="15823" y="15832"/>
                  <a:pt x="23986" y="19592"/>
                  <a:pt x="28686" y="19839"/>
                </a:cubicBezTo>
                <a:cubicBezTo>
                  <a:pt x="35909" y="20235"/>
                  <a:pt x="43380" y="17267"/>
                  <a:pt x="44518" y="13160"/>
                </a:cubicBezTo>
                <a:cubicBezTo>
                  <a:pt x="44864" y="11923"/>
                  <a:pt x="44518" y="10538"/>
                  <a:pt x="43924" y="9202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6" name="צורה חופשית: צורה 785">
            <a:extLst>
              <a:ext uri="{FF2B5EF4-FFF2-40B4-BE49-F238E27FC236}">
                <a16:creationId xmlns:a16="http://schemas.microsoft.com/office/drawing/2014/main" id="{0E875EF6-3B67-AA9A-768F-9BE80662DA93}"/>
              </a:ext>
            </a:extLst>
          </p:cNvPr>
          <p:cNvSpPr/>
          <p:nvPr/>
        </p:nvSpPr>
        <p:spPr>
          <a:xfrm>
            <a:off x="4544327" y="599930"/>
            <a:ext cx="87504" cy="54387"/>
          </a:xfrm>
          <a:custGeom>
            <a:avLst/>
            <a:gdLst>
              <a:gd name="connsiteX0" fmla="*/ 0 w 96475"/>
              <a:gd name="connsiteY0" fmla="*/ 59963 h 59963"/>
              <a:gd name="connsiteX1" fmla="*/ 96476 w 96475"/>
              <a:gd name="connsiteY1" fmla="*/ 21373 h 59963"/>
              <a:gd name="connsiteX2" fmla="*/ 94151 w 96475"/>
              <a:gd name="connsiteY2" fmla="*/ 0 h 59963"/>
              <a:gd name="connsiteX3" fmla="*/ 1039 w 96475"/>
              <a:gd name="connsiteY3" fmla="*/ 40272 h 59963"/>
              <a:gd name="connsiteX4" fmla="*/ 0 w 96475"/>
              <a:gd name="connsiteY4" fmla="*/ 59963 h 5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5" h="59963">
                <a:moveTo>
                  <a:pt x="0" y="59963"/>
                </a:moveTo>
                <a:cubicBezTo>
                  <a:pt x="27854" y="56599"/>
                  <a:pt x="70700" y="40668"/>
                  <a:pt x="96476" y="21373"/>
                </a:cubicBezTo>
                <a:lnTo>
                  <a:pt x="94151" y="0"/>
                </a:lnTo>
                <a:cubicBezTo>
                  <a:pt x="71194" y="21670"/>
                  <a:pt x="28201" y="36117"/>
                  <a:pt x="1039" y="40272"/>
                </a:cubicBezTo>
                <a:lnTo>
                  <a:pt x="0" y="5996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7" name="צורה חופשית: צורה 786">
            <a:extLst>
              <a:ext uri="{FF2B5EF4-FFF2-40B4-BE49-F238E27FC236}">
                <a16:creationId xmlns:a16="http://schemas.microsoft.com/office/drawing/2014/main" id="{266468B8-9515-6412-5C45-D62446BEEE0B}"/>
              </a:ext>
            </a:extLst>
          </p:cNvPr>
          <p:cNvSpPr/>
          <p:nvPr/>
        </p:nvSpPr>
        <p:spPr>
          <a:xfrm>
            <a:off x="4550341" y="694301"/>
            <a:ext cx="80234" cy="54880"/>
          </a:xfrm>
          <a:custGeom>
            <a:avLst/>
            <a:gdLst>
              <a:gd name="connsiteX0" fmla="*/ 0 w 88460"/>
              <a:gd name="connsiteY0" fmla="*/ 60508 h 60507"/>
              <a:gd name="connsiteX1" fmla="*/ 88461 w 88460"/>
              <a:gd name="connsiteY1" fmla="*/ 23748 h 60507"/>
              <a:gd name="connsiteX2" fmla="*/ 88461 w 88460"/>
              <a:gd name="connsiteY2" fmla="*/ 0 h 60507"/>
              <a:gd name="connsiteX3" fmla="*/ 0 w 88460"/>
              <a:gd name="connsiteY3" fmla="*/ 42251 h 60507"/>
              <a:gd name="connsiteX4" fmla="*/ 0 w 88460"/>
              <a:gd name="connsiteY4" fmla="*/ 60508 h 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60" h="60507">
                <a:moveTo>
                  <a:pt x="0" y="60508"/>
                </a:moveTo>
                <a:cubicBezTo>
                  <a:pt x="27854" y="57143"/>
                  <a:pt x="62685" y="43043"/>
                  <a:pt x="88461" y="23748"/>
                </a:cubicBezTo>
                <a:lnTo>
                  <a:pt x="88461" y="0"/>
                </a:lnTo>
                <a:cubicBezTo>
                  <a:pt x="65505" y="21670"/>
                  <a:pt x="27162" y="38096"/>
                  <a:pt x="0" y="42251"/>
                </a:cubicBezTo>
                <a:lnTo>
                  <a:pt x="0" y="6050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8" name="צורה חופשית: צורה 787">
            <a:extLst>
              <a:ext uri="{FF2B5EF4-FFF2-40B4-BE49-F238E27FC236}">
                <a16:creationId xmlns:a16="http://schemas.microsoft.com/office/drawing/2014/main" id="{CFDF2945-5189-B8DB-A312-404DFBCDFEDC}"/>
              </a:ext>
            </a:extLst>
          </p:cNvPr>
          <p:cNvSpPr/>
          <p:nvPr/>
        </p:nvSpPr>
        <p:spPr>
          <a:xfrm>
            <a:off x="4550341" y="731052"/>
            <a:ext cx="80234" cy="54880"/>
          </a:xfrm>
          <a:custGeom>
            <a:avLst/>
            <a:gdLst>
              <a:gd name="connsiteX0" fmla="*/ 0 w 88460"/>
              <a:gd name="connsiteY0" fmla="*/ 60508 h 60507"/>
              <a:gd name="connsiteX1" fmla="*/ 88461 w 88460"/>
              <a:gd name="connsiteY1" fmla="*/ 23748 h 60507"/>
              <a:gd name="connsiteX2" fmla="*/ 88461 w 88460"/>
              <a:gd name="connsiteY2" fmla="*/ 0 h 60507"/>
              <a:gd name="connsiteX3" fmla="*/ 0 w 88460"/>
              <a:gd name="connsiteY3" fmla="*/ 42251 h 60507"/>
              <a:gd name="connsiteX4" fmla="*/ 0 w 88460"/>
              <a:gd name="connsiteY4" fmla="*/ 60508 h 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60" h="60507">
                <a:moveTo>
                  <a:pt x="0" y="60508"/>
                </a:moveTo>
                <a:cubicBezTo>
                  <a:pt x="27854" y="57143"/>
                  <a:pt x="62685" y="43043"/>
                  <a:pt x="88461" y="23748"/>
                </a:cubicBezTo>
                <a:lnTo>
                  <a:pt x="88461" y="0"/>
                </a:lnTo>
                <a:cubicBezTo>
                  <a:pt x="65505" y="21670"/>
                  <a:pt x="27162" y="38096"/>
                  <a:pt x="0" y="42251"/>
                </a:cubicBezTo>
                <a:lnTo>
                  <a:pt x="0" y="6050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89" name="צורה חופשית: צורה 788">
            <a:extLst>
              <a:ext uri="{FF2B5EF4-FFF2-40B4-BE49-F238E27FC236}">
                <a16:creationId xmlns:a16="http://schemas.microsoft.com/office/drawing/2014/main" id="{8B53D13B-75EE-A7CE-0E1B-BA1CEF43B542}"/>
              </a:ext>
            </a:extLst>
          </p:cNvPr>
          <p:cNvSpPr/>
          <p:nvPr/>
        </p:nvSpPr>
        <p:spPr>
          <a:xfrm>
            <a:off x="4550341" y="767311"/>
            <a:ext cx="80234" cy="54880"/>
          </a:xfrm>
          <a:custGeom>
            <a:avLst/>
            <a:gdLst>
              <a:gd name="connsiteX0" fmla="*/ 0 w 88460"/>
              <a:gd name="connsiteY0" fmla="*/ 60508 h 60507"/>
              <a:gd name="connsiteX1" fmla="*/ 88461 w 88460"/>
              <a:gd name="connsiteY1" fmla="*/ 23748 h 60507"/>
              <a:gd name="connsiteX2" fmla="*/ 88461 w 88460"/>
              <a:gd name="connsiteY2" fmla="*/ 0 h 60507"/>
              <a:gd name="connsiteX3" fmla="*/ 0 w 88460"/>
              <a:gd name="connsiteY3" fmla="*/ 42251 h 60507"/>
              <a:gd name="connsiteX4" fmla="*/ 0 w 88460"/>
              <a:gd name="connsiteY4" fmla="*/ 60508 h 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60" h="60507">
                <a:moveTo>
                  <a:pt x="0" y="60508"/>
                </a:moveTo>
                <a:cubicBezTo>
                  <a:pt x="27854" y="57143"/>
                  <a:pt x="62685" y="43043"/>
                  <a:pt x="88461" y="23748"/>
                </a:cubicBezTo>
                <a:lnTo>
                  <a:pt x="88461" y="0"/>
                </a:lnTo>
                <a:cubicBezTo>
                  <a:pt x="65505" y="21670"/>
                  <a:pt x="27162" y="38096"/>
                  <a:pt x="0" y="42251"/>
                </a:cubicBezTo>
                <a:lnTo>
                  <a:pt x="0" y="60508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0" name="צורה חופשית: צורה 789">
            <a:extLst>
              <a:ext uri="{FF2B5EF4-FFF2-40B4-BE49-F238E27FC236}">
                <a16:creationId xmlns:a16="http://schemas.microsoft.com/office/drawing/2014/main" id="{1E15AE10-BA7F-3F77-0004-826213B40978}"/>
              </a:ext>
            </a:extLst>
          </p:cNvPr>
          <p:cNvSpPr/>
          <p:nvPr/>
        </p:nvSpPr>
        <p:spPr>
          <a:xfrm>
            <a:off x="4081853" y="641726"/>
            <a:ext cx="38721" cy="42610"/>
          </a:xfrm>
          <a:custGeom>
            <a:avLst/>
            <a:gdLst>
              <a:gd name="connsiteX0" fmla="*/ 38789 w 42691"/>
              <a:gd name="connsiteY0" fmla="*/ 29121 h 46978"/>
              <a:gd name="connsiteX1" fmla="*/ 35722 w 42691"/>
              <a:gd name="connsiteY1" fmla="*/ 46734 h 46978"/>
              <a:gd name="connsiteX2" fmla="*/ 19098 w 42691"/>
              <a:gd name="connsiteY2" fmla="*/ 37878 h 46978"/>
              <a:gd name="connsiteX3" fmla="*/ 15833 w 42691"/>
              <a:gd name="connsiteY3" fmla="*/ 25114 h 46978"/>
              <a:gd name="connsiteX4" fmla="*/ 1 w 42691"/>
              <a:gd name="connsiteY4" fmla="*/ 4977 h 46978"/>
              <a:gd name="connsiteX5" fmla="*/ 17317 w 42691"/>
              <a:gd name="connsiteY5" fmla="*/ 2900 h 46978"/>
              <a:gd name="connsiteX6" fmla="*/ 38740 w 42691"/>
              <a:gd name="connsiteY6" fmla="*/ 29121 h 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91" h="46978">
                <a:moveTo>
                  <a:pt x="38789" y="29121"/>
                </a:moveTo>
                <a:cubicBezTo>
                  <a:pt x="42945" y="34563"/>
                  <a:pt x="46062" y="45299"/>
                  <a:pt x="35722" y="46734"/>
                </a:cubicBezTo>
                <a:cubicBezTo>
                  <a:pt x="25382" y="48169"/>
                  <a:pt x="20682" y="43024"/>
                  <a:pt x="19098" y="37878"/>
                </a:cubicBezTo>
                <a:cubicBezTo>
                  <a:pt x="17515" y="32733"/>
                  <a:pt x="18010" y="26994"/>
                  <a:pt x="15833" y="25114"/>
                </a:cubicBezTo>
                <a:cubicBezTo>
                  <a:pt x="13656" y="23234"/>
                  <a:pt x="-147" y="9232"/>
                  <a:pt x="1" y="4977"/>
                </a:cubicBezTo>
                <a:cubicBezTo>
                  <a:pt x="199" y="723"/>
                  <a:pt x="13557" y="-2642"/>
                  <a:pt x="17317" y="2900"/>
                </a:cubicBezTo>
                <a:cubicBezTo>
                  <a:pt x="21127" y="8441"/>
                  <a:pt x="38740" y="29121"/>
                  <a:pt x="38740" y="2912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1" name="צורה חופשית: צורה 790">
            <a:extLst>
              <a:ext uri="{FF2B5EF4-FFF2-40B4-BE49-F238E27FC236}">
                <a16:creationId xmlns:a16="http://schemas.microsoft.com/office/drawing/2014/main" id="{44A88477-913E-CE64-6F17-AE6D0CE4C033}"/>
              </a:ext>
            </a:extLst>
          </p:cNvPr>
          <p:cNvSpPr/>
          <p:nvPr/>
        </p:nvSpPr>
        <p:spPr>
          <a:xfrm>
            <a:off x="4081853" y="641726"/>
            <a:ext cx="38721" cy="42610"/>
          </a:xfrm>
          <a:custGeom>
            <a:avLst/>
            <a:gdLst>
              <a:gd name="connsiteX0" fmla="*/ 38789 w 42691"/>
              <a:gd name="connsiteY0" fmla="*/ 29121 h 46978"/>
              <a:gd name="connsiteX1" fmla="*/ 35722 w 42691"/>
              <a:gd name="connsiteY1" fmla="*/ 46734 h 46978"/>
              <a:gd name="connsiteX2" fmla="*/ 19098 w 42691"/>
              <a:gd name="connsiteY2" fmla="*/ 37878 h 46978"/>
              <a:gd name="connsiteX3" fmla="*/ 15833 w 42691"/>
              <a:gd name="connsiteY3" fmla="*/ 25114 h 46978"/>
              <a:gd name="connsiteX4" fmla="*/ 1 w 42691"/>
              <a:gd name="connsiteY4" fmla="*/ 4977 h 46978"/>
              <a:gd name="connsiteX5" fmla="*/ 17317 w 42691"/>
              <a:gd name="connsiteY5" fmla="*/ 2900 h 46978"/>
              <a:gd name="connsiteX6" fmla="*/ 38740 w 42691"/>
              <a:gd name="connsiteY6" fmla="*/ 29121 h 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91" h="46978">
                <a:moveTo>
                  <a:pt x="38789" y="29121"/>
                </a:moveTo>
                <a:cubicBezTo>
                  <a:pt x="42945" y="34563"/>
                  <a:pt x="46062" y="45299"/>
                  <a:pt x="35722" y="46734"/>
                </a:cubicBezTo>
                <a:cubicBezTo>
                  <a:pt x="25382" y="48169"/>
                  <a:pt x="20682" y="43024"/>
                  <a:pt x="19098" y="37878"/>
                </a:cubicBezTo>
                <a:cubicBezTo>
                  <a:pt x="17515" y="32733"/>
                  <a:pt x="18010" y="26994"/>
                  <a:pt x="15833" y="25114"/>
                </a:cubicBezTo>
                <a:cubicBezTo>
                  <a:pt x="13656" y="23234"/>
                  <a:pt x="-147" y="9232"/>
                  <a:pt x="1" y="4977"/>
                </a:cubicBezTo>
                <a:cubicBezTo>
                  <a:pt x="199" y="723"/>
                  <a:pt x="13557" y="-2642"/>
                  <a:pt x="17317" y="2900"/>
                </a:cubicBezTo>
                <a:cubicBezTo>
                  <a:pt x="21127" y="8441"/>
                  <a:pt x="38740" y="29121"/>
                  <a:pt x="38740" y="29121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2" name="צורה חופשית: צורה 791">
            <a:extLst>
              <a:ext uri="{FF2B5EF4-FFF2-40B4-BE49-F238E27FC236}">
                <a16:creationId xmlns:a16="http://schemas.microsoft.com/office/drawing/2014/main" id="{F50EF31E-6BDD-817F-30F3-C0859B973CE5}"/>
              </a:ext>
            </a:extLst>
          </p:cNvPr>
          <p:cNvSpPr/>
          <p:nvPr/>
        </p:nvSpPr>
        <p:spPr>
          <a:xfrm>
            <a:off x="4101358" y="668307"/>
            <a:ext cx="38384" cy="47353"/>
          </a:xfrm>
          <a:custGeom>
            <a:avLst/>
            <a:gdLst>
              <a:gd name="connsiteX0" fmla="*/ 42319 w 42319"/>
              <a:gd name="connsiteY0" fmla="*/ 38653 h 52208"/>
              <a:gd name="connsiteX1" fmla="*/ 36234 w 42319"/>
              <a:gd name="connsiteY1" fmla="*/ 29945 h 52208"/>
              <a:gd name="connsiteX2" fmla="*/ 35986 w 42319"/>
              <a:gd name="connsiteY2" fmla="*/ 13520 h 52208"/>
              <a:gd name="connsiteX3" fmla="*/ 27378 w 42319"/>
              <a:gd name="connsiteY3" fmla="*/ 13 h 52208"/>
              <a:gd name="connsiteX4" fmla="*/ 22381 w 42319"/>
              <a:gd name="connsiteY4" fmla="*/ 6692 h 52208"/>
              <a:gd name="connsiteX5" fmla="*/ 16592 w 42319"/>
              <a:gd name="connsiteY5" fmla="*/ 11541 h 52208"/>
              <a:gd name="connsiteX6" fmla="*/ 1205 w 42319"/>
              <a:gd name="connsiteY6" fmla="*/ 13025 h 52208"/>
              <a:gd name="connsiteX7" fmla="*/ 2343 w 42319"/>
              <a:gd name="connsiteY7" fmla="*/ 19110 h 52208"/>
              <a:gd name="connsiteX8" fmla="*/ 909 w 42319"/>
              <a:gd name="connsiteY8" fmla="*/ 23167 h 52208"/>
              <a:gd name="connsiteX9" fmla="*/ 4025 w 42319"/>
              <a:gd name="connsiteY9" fmla="*/ 26185 h 52208"/>
              <a:gd name="connsiteX10" fmla="*/ 3481 w 42319"/>
              <a:gd name="connsiteY10" fmla="*/ 29698 h 52208"/>
              <a:gd name="connsiteX11" fmla="*/ 7093 w 42319"/>
              <a:gd name="connsiteY11" fmla="*/ 33062 h 52208"/>
              <a:gd name="connsiteX12" fmla="*/ 5163 w 42319"/>
              <a:gd name="connsiteY12" fmla="*/ 37515 h 52208"/>
              <a:gd name="connsiteX13" fmla="*/ 17582 w 42319"/>
              <a:gd name="connsiteY13" fmla="*/ 46915 h 52208"/>
              <a:gd name="connsiteX14" fmla="*/ 26438 w 42319"/>
              <a:gd name="connsiteY14" fmla="*/ 52209 h 52208"/>
              <a:gd name="connsiteX15" fmla="*/ 42319 w 42319"/>
              <a:gd name="connsiteY15" fmla="*/ 52209 h 52208"/>
              <a:gd name="connsiteX16" fmla="*/ 42319 w 42319"/>
              <a:gd name="connsiteY16" fmla="*/ 38603 h 5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319" h="52208">
                <a:moveTo>
                  <a:pt x="42319" y="38653"/>
                </a:moveTo>
                <a:cubicBezTo>
                  <a:pt x="36234" y="33260"/>
                  <a:pt x="36184" y="31974"/>
                  <a:pt x="36234" y="29945"/>
                </a:cubicBezTo>
                <a:cubicBezTo>
                  <a:pt x="36234" y="27323"/>
                  <a:pt x="39598" y="19011"/>
                  <a:pt x="35986" y="13520"/>
                </a:cubicBezTo>
                <a:cubicBezTo>
                  <a:pt x="32375" y="8028"/>
                  <a:pt x="31533" y="211"/>
                  <a:pt x="27378" y="13"/>
                </a:cubicBezTo>
                <a:cubicBezTo>
                  <a:pt x="23222" y="-185"/>
                  <a:pt x="22480" y="1893"/>
                  <a:pt x="22381" y="6692"/>
                </a:cubicBezTo>
                <a:cubicBezTo>
                  <a:pt x="22282" y="11491"/>
                  <a:pt x="20896" y="12283"/>
                  <a:pt x="16592" y="11541"/>
                </a:cubicBezTo>
                <a:cubicBezTo>
                  <a:pt x="12288" y="10798"/>
                  <a:pt x="3184" y="11095"/>
                  <a:pt x="1205" y="13025"/>
                </a:cubicBezTo>
                <a:cubicBezTo>
                  <a:pt x="-2060" y="16241"/>
                  <a:pt x="2343" y="19110"/>
                  <a:pt x="2343" y="19110"/>
                </a:cubicBezTo>
                <a:cubicBezTo>
                  <a:pt x="2343" y="19110"/>
                  <a:pt x="67" y="19803"/>
                  <a:pt x="909" y="23167"/>
                </a:cubicBezTo>
                <a:cubicBezTo>
                  <a:pt x="1750" y="26482"/>
                  <a:pt x="4025" y="26185"/>
                  <a:pt x="4025" y="26185"/>
                </a:cubicBezTo>
                <a:cubicBezTo>
                  <a:pt x="4025" y="26185"/>
                  <a:pt x="2640" y="27422"/>
                  <a:pt x="3481" y="29698"/>
                </a:cubicBezTo>
                <a:cubicBezTo>
                  <a:pt x="4273" y="32023"/>
                  <a:pt x="7093" y="33062"/>
                  <a:pt x="7093" y="33062"/>
                </a:cubicBezTo>
                <a:cubicBezTo>
                  <a:pt x="7093" y="33062"/>
                  <a:pt x="3828" y="33309"/>
                  <a:pt x="5163" y="37515"/>
                </a:cubicBezTo>
                <a:cubicBezTo>
                  <a:pt x="6499" y="41720"/>
                  <a:pt x="11595" y="46173"/>
                  <a:pt x="17582" y="46915"/>
                </a:cubicBezTo>
                <a:cubicBezTo>
                  <a:pt x="19857" y="47212"/>
                  <a:pt x="23172" y="49488"/>
                  <a:pt x="26438" y="52209"/>
                </a:cubicBezTo>
                <a:lnTo>
                  <a:pt x="42319" y="52209"/>
                </a:lnTo>
                <a:lnTo>
                  <a:pt x="42319" y="3860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3" name="צורה חופשית: צורה 792">
            <a:extLst>
              <a:ext uri="{FF2B5EF4-FFF2-40B4-BE49-F238E27FC236}">
                <a16:creationId xmlns:a16="http://schemas.microsoft.com/office/drawing/2014/main" id="{8EA9B5BA-71D7-C24C-05EE-00C27832E16C}"/>
              </a:ext>
            </a:extLst>
          </p:cNvPr>
          <p:cNvSpPr/>
          <p:nvPr/>
        </p:nvSpPr>
        <p:spPr>
          <a:xfrm>
            <a:off x="4101358" y="668857"/>
            <a:ext cx="28825" cy="46848"/>
          </a:xfrm>
          <a:custGeom>
            <a:avLst/>
            <a:gdLst>
              <a:gd name="connsiteX0" fmla="*/ 26438 w 31780"/>
              <a:gd name="connsiteY0" fmla="*/ 51652 h 51651"/>
              <a:gd name="connsiteX1" fmla="*/ 17582 w 31780"/>
              <a:gd name="connsiteY1" fmla="*/ 46358 h 51651"/>
              <a:gd name="connsiteX2" fmla="*/ 5163 w 31780"/>
              <a:gd name="connsiteY2" fmla="*/ 36958 h 51651"/>
              <a:gd name="connsiteX3" fmla="*/ 7093 w 31780"/>
              <a:gd name="connsiteY3" fmla="*/ 32505 h 51651"/>
              <a:gd name="connsiteX4" fmla="*/ 3481 w 31780"/>
              <a:gd name="connsiteY4" fmla="*/ 29141 h 51651"/>
              <a:gd name="connsiteX5" fmla="*/ 4025 w 31780"/>
              <a:gd name="connsiteY5" fmla="*/ 25628 h 51651"/>
              <a:gd name="connsiteX6" fmla="*/ 909 w 31780"/>
              <a:gd name="connsiteY6" fmla="*/ 22610 h 51651"/>
              <a:gd name="connsiteX7" fmla="*/ 2343 w 31780"/>
              <a:gd name="connsiteY7" fmla="*/ 18553 h 51651"/>
              <a:gd name="connsiteX8" fmla="*/ 1205 w 31780"/>
              <a:gd name="connsiteY8" fmla="*/ 12418 h 51651"/>
              <a:gd name="connsiteX9" fmla="*/ 16592 w 31780"/>
              <a:gd name="connsiteY9" fmla="*/ 10934 h 51651"/>
              <a:gd name="connsiteX10" fmla="*/ 22381 w 31780"/>
              <a:gd name="connsiteY10" fmla="*/ 6085 h 51651"/>
              <a:gd name="connsiteX11" fmla="*/ 24310 w 31780"/>
              <a:gd name="connsiteY11" fmla="*/ 0 h 51651"/>
              <a:gd name="connsiteX12" fmla="*/ 24310 w 31780"/>
              <a:gd name="connsiteY12" fmla="*/ 495 h 51651"/>
              <a:gd name="connsiteX13" fmla="*/ 22331 w 31780"/>
              <a:gd name="connsiteY13" fmla="*/ 12814 h 51651"/>
              <a:gd name="connsiteX14" fmla="*/ 18027 w 31780"/>
              <a:gd name="connsiteY14" fmla="*/ 27854 h 51651"/>
              <a:gd name="connsiteX15" fmla="*/ 13030 w 31780"/>
              <a:gd name="connsiteY15" fmla="*/ 13408 h 51651"/>
              <a:gd name="connsiteX16" fmla="*/ 4817 w 31780"/>
              <a:gd name="connsiteY16" fmla="*/ 12369 h 51651"/>
              <a:gd name="connsiteX17" fmla="*/ 5856 w 31780"/>
              <a:gd name="connsiteY17" fmla="*/ 19097 h 51651"/>
              <a:gd name="connsiteX18" fmla="*/ 8379 w 31780"/>
              <a:gd name="connsiteY18" fmla="*/ 25677 h 51651"/>
              <a:gd name="connsiteX19" fmla="*/ 20006 w 31780"/>
              <a:gd name="connsiteY19" fmla="*/ 44082 h 51651"/>
              <a:gd name="connsiteX20" fmla="*/ 31781 w 31780"/>
              <a:gd name="connsiteY20" fmla="*/ 51553 h 51651"/>
              <a:gd name="connsiteX21" fmla="*/ 26438 w 31780"/>
              <a:gd name="connsiteY21" fmla="*/ 51553 h 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780" h="51651">
                <a:moveTo>
                  <a:pt x="26438" y="51652"/>
                </a:moveTo>
                <a:cubicBezTo>
                  <a:pt x="23172" y="48931"/>
                  <a:pt x="19857" y="46655"/>
                  <a:pt x="17582" y="46358"/>
                </a:cubicBezTo>
                <a:cubicBezTo>
                  <a:pt x="11546" y="45616"/>
                  <a:pt x="6450" y="41114"/>
                  <a:pt x="5163" y="36958"/>
                </a:cubicBezTo>
                <a:cubicBezTo>
                  <a:pt x="3828" y="32752"/>
                  <a:pt x="7093" y="32505"/>
                  <a:pt x="7093" y="32505"/>
                </a:cubicBezTo>
                <a:cubicBezTo>
                  <a:pt x="7093" y="32505"/>
                  <a:pt x="4273" y="31466"/>
                  <a:pt x="3481" y="29141"/>
                </a:cubicBezTo>
                <a:cubicBezTo>
                  <a:pt x="2690" y="26815"/>
                  <a:pt x="4025" y="25628"/>
                  <a:pt x="4025" y="25628"/>
                </a:cubicBezTo>
                <a:cubicBezTo>
                  <a:pt x="4025" y="25628"/>
                  <a:pt x="1750" y="25974"/>
                  <a:pt x="909" y="22610"/>
                </a:cubicBezTo>
                <a:cubicBezTo>
                  <a:pt x="67" y="19295"/>
                  <a:pt x="2343" y="18553"/>
                  <a:pt x="2343" y="18553"/>
                </a:cubicBezTo>
                <a:cubicBezTo>
                  <a:pt x="2343" y="18553"/>
                  <a:pt x="-2060" y="15634"/>
                  <a:pt x="1205" y="12418"/>
                </a:cubicBezTo>
                <a:cubicBezTo>
                  <a:pt x="3184" y="10489"/>
                  <a:pt x="12238" y="10192"/>
                  <a:pt x="16592" y="10934"/>
                </a:cubicBezTo>
                <a:cubicBezTo>
                  <a:pt x="20896" y="11676"/>
                  <a:pt x="22282" y="10934"/>
                  <a:pt x="22381" y="6085"/>
                </a:cubicBezTo>
                <a:cubicBezTo>
                  <a:pt x="22430" y="2870"/>
                  <a:pt x="22826" y="891"/>
                  <a:pt x="24310" y="0"/>
                </a:cubicBezTo>
                <a:cubicBezTo>
                  <a:pt x="24310" y="198"/>
                  <a:pt x="24310" y="346"/>
                  <a:pt x="24310" y="495"/>
                </a:cubicBezTo>
                <a:cubicBezTo>
                  <a:pt x="23123" y="4947"/>
                  <a:pt x="26388" y="10588"/>
                  <a:pt x="22331" y="12814"/>
                </a:cubicBezTo>
                <a:cubicBezTo>
                  <a:pt x="20699" y="13754"/>
                  <a:pt x="22034" y="27409"/>
                  <a:pt x="18027" y="27854"/>
                </a:cubicBezTo>
                <a:cubicBezTo>
                  <a:pt x="16592" y="28003"/>
                  <a:pt x="14514" y="13705"/>
                  <a:pt x="13030" y="13408"/>
                </a:cubicBezTo>
                <a:cubicBezTo>
                  <a:pt x="10309" y="12814"/>
                  <a:pt x="7439" y="11478"/>
                  <a:pt x="4817" y="12369"/>
                </a:cubicBezTo>
                <a:cubicBezTo>
                  <a:pt x="909" y="13705"/>
                  <a:pt x="5856" y="19097"/>
                  <a:pt x="5856" y="19097"/>
                </a:cubicBezTo>
                <a:cubicBezTo>
                  <a:pt x="3036" y="20087"/>
                  <a:pt x="6648" y="25925"/>
                  <a:pt x="8379" y="25677"/>
                </a:cubicBezTo>
                <a:cubicBezTo>
                  <a:pt x="4273" y="30476"/>
                  <a:pt x="15949" y="41757"/>
                  <a:pt x="20006" y="44082"/>
                </a:cubicBezTo>
                <a:cubicBezTo>
                  <a:pt x="24063" y="46407"/>
                  <a:pt x="27971" y="48881"/>
                  <a:pt x="31781" y="51553"/>
                </a:cubicBezTo>
                <a:lnTo>
                  <a:pt x="26438" y="51553"/>
                </a:ln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4" name="צורה חופשית: צורה 793">
            <a:extLst>
              <a:ext uri="{FF2B5EF4-FFF2-40B4-BE49-F238E27FC236}">
                <a16:creationId xmlns:a16="http://schemas.microsoft.com/office/drawing/2014/main" id="{F27820D8-12FB-1CB3-0B6C-0F67D9861CAE}"/>
              </a:ext>
            </a:extLst>
          </p:cNvPr>
          <p:cNvSpPr/>
          <p:nvPr/>
        </p:nvSpPr>
        <p:spPr>
          <a:xfrm>
            <a:off x="4094240" y="635022"/>
            <a:ext cx="28824" cy="62786"/>
          </a:xfrm>
          <a:custGeom>
            <a:avLst/>
            <a:gdLst>
              <a:gd name="connsiteX0" fmla="*/ 0 w 31779"/>
              <a:gd name="connsiteY0" fmla="*/ 0 h 69223"/>
              <a:gd name="connsiteX1" fmla="*/ 31021 w 31779"/>
              <a:gd name="connsiteY1" fmla="*/ 37749 h 69223"/>
              <a:gd name="connsiteX2" fmla="*/ 30130 w 31779"/>
              <a:gd name="connsiteY2" fmla="*/ 56698 h 69223"/>
              <a:gd name="connsiteX3" fmla="*/ 24391 w 31779"/>
              <a:gd name="connsiteY3" fmla="*/ 68671 h 69223"/>
              <a:gd name="connsiteX4" fmla="*/ 19097 w 31779"/>
              <a:gd name="connsiteY4" fmla="*/ 47051 h 69223"/>
              <a:gd name="connsiteX5" fmla="*/ 11923 w 31779"/>
              <a:gd name="connsiteY5" fmla="*/ 43785 h 69223"/>
              <a:gd name="connsiteX6" fmla="*/ 2474 w 31779"/>
              <a:gd name="connsiteY6" fmla="*/ 20730 h 69223"/>
              <a:gd name="connsiteX7" fmla="*/ 0 w 31779"/>
              <a:gd name="connsiteY7" fmla="*/ 0 h 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9" h="69223">
                <a:moveTo>
                  <a:pt x="0" y="0"/>
                </a:moveTo>
                <a:cubicBezTo>
                  <a:pt x="10340" y="13457"/>
                  <a:pt x="29141" y="34781"/>
                  <a:pt x="31021" y="37749"/>
                </a:cubicBezTo>
                <a:cubicBezTo>
                  <a:pt x="32901" y="40718"/>
                  <a:pt x="30773" y="50167"/>
                  <a:pt x="30130" y="56698"/>
                </a:cubicBezTo>
                <a:cubicBezTo>
                  <a:pt x="29438" y="63229"/>
                  <a:pt x="28745" y="71442"/>
                  <a:pt x="24391" y="68671"/>
                </a:cubicBezTo>
                <a:cubicBezTo>
                  <a:pt x="20037" y="65900"/>
                  <a:pt x="19048" y="48881"/>
                  <a:pt x="19097" y="47051"/>
                </a:cubicBezTo>
                <a:cubicBezTo>
                  <a:pt x="19097" y="45220"/>
                  <a:pt x="16079" y="46952"/>
                  <a:pt x="11923" y="43785"/>
                </a:cubicBezTo>
                <a:cubicBezTo>
                  <a:pt x="7768" y="40619"/>
                  <a:pt x="2474" y="20730"/>
                  <a:pt x="2474" y="20730"/>
                </a:cubicBezTo>
                <a:lnTo>
                  <a:pt x="0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5" name="צורה חופשית: צורה 794">
            <a:extLst>
              <a:ext uri="{FF2B5EF4-FFF2-40B4-BE49-F238E27FC236}">
                <a16:creationId xmlns:a16="http://schemas.microsoft.com/office/drawing/2014/main" id="{AC27D4EC-7FC5-B37C-00E1-C24E7BC58502}"/>
              </a:ext>
            </a:extLst>
          </p:cNvPr>
          <p:cNvSpPr/>
          <p:nvPr/>
        </p:nvSpPr>
        <p:spPr>
          <a:xfrm>
            <a:off x="4103842" y="673389"/>
            <a:ext cx="15211" cy="24398"/>
          </a:xfrm>
          <a:custGeom>
            <a:avLst/>
            <a:gdLst>
              <a:gd name="connsiteX0" fmla="*/ 11231 w 16771"/>
              <a:gd name="connsiteY0" fmla="*/ 2325 h 26899"/>
              <a:gd name="connsiteX1" fmla="*/ 16772 w 16771"/>
              <a:gd name="connsiteY1" fmla="*/ 26271 h 26899"/>
              <a:gd name="connsiteX2" fmla="*/ 13803 w 16771"/>
              <a:gd name="connsiteY2" fmla="*/ 26370 h 26899"/>
              <a:gd name="connsiteX3" fmla="*/ 8510 w 16771"/>
              <a:gd name="connsiteY3" fmla="*/ 4750 h 26899"/>
              <a:gd name="connsiteX4" fmla="*/ 1336 w 16771"/>
              <a:gd name="connsiteY4" fmla="*/ 1484 h 26899"/>
              <a:gd name="connsiteX5" fmla="*/ 0 w 16771"/>
              <a:gd name="connsiteY5" fmla="*/ 0 h 26899"/>
              <a:gd name="connsiteX6" fmla="*/ 11231 w 16771"/>
              <a:gd name="connsiteY6" fmla="*/ 2325 h 2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71" h="26899">
                <a:moveTo>
                  <a:pt x="11231" y="2325"/>
                </a:moveTo>
                <a:cubicBezTo>
                  <a:pt x="15634" y="8213"/>
                  <a:pt x="6729" y="24094"/>
                  <a:pt x="16772" y="26271"/>
                </a:cubicBezTo>
                <a:cubicBezTo>
                  <a:pt x="16030" y="27013"/>
                  <a:pt x="15090" y="27162"/>
                  <a:pt x="13803" y="26370"/>
                </a:cubicBezTo>
                <a:cubicBezTo>
                  <a:pt x="9450" y="23599"/>
                  <a:pt x="8460" y="6580"/>
                  <a:pt x="8510" y="4750"/>
                </a:cubicBezTo>
                <a:cubicBezTo>
                  <a:pt x="8510" y="2919"/>
                  <a:pt x="5492" y="4651"/>
                  <a:pt x="1336" y="1484"/>
                </a:cubicBezTo>
                <a:cubicBezTo>
                  <a:pt x="891" y="1138"/>
                  <a:pt x="445" y="643"/>
                  <a:pt x="0" y="0"/>
                </a:cubicBezTo>
                <a:cubicBezTo>
                  <a:pt x="9598" y="7669"/>
                  <a:pt x="9994" y="989"/>
                  <a:pt x="11231" y="2325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6" name="צורה חופשית: צורה 795">
            <a:extLst>
              <a:ext uri="{FF2B5EF4-FFF2-40B4-BE49-F238E27FC236}">
                <a16:creationId xmlns:a16="http://schemas.microsoft.com/office/drawing/2014/main" id="{1763EBB1-61D8-D614-04E5-ADE9E6C47B95}"/>
              </a:ext>
            </a:extLst>
          </p:cNvPr>
          <p:cNvSpPr/>
          <p:nvPr/>
        </p:nvSpPr>
        <p:spPr>
          <a:xfrm>
            <a:off x="4002667" y="963994"/>
            <a:ext cx="21521" cy="17343"/>
          </a:xfrm>
          <a:custGeom>
            <a:avLst/>
            <a:gdLst>
              <a:gd name="connsiteX0" fmla="*/ 82 w 23727"/>
              <a:gd name="connsiteY0" fmla="*/ 0 h 19121"/>
              <a:gd name="connsiteX1" fmla="*/ 22791 w 23727"/>
              <a:gd name="connsiteY1" fmla="*/ 2771 h 19121"/>
              <a:gd name="connsiteX2" fmla="*/ 4386 w 23727"/>
              <a:gd name="connsiteY2" fmla="*/ 16525 h 19121"/>
              <a:gd name="connsiteX3" fmla="*/ 32 w 23727"/>
              <a:gd name="connsiteY3" fmla="*/ 49 h 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7" h="19121">
                <a:moveTo>
                  <a:pt x="82" y="0"/>
                </a:moveTo>
                <a:cubicBezTo>
                  <a:pt x="13786" y="4700"/>
                  <a:pt x="19327" y="-3265"/>
                  <a:pt x="22791" y="2771"/>
                </a:cubicBezTo>
                <a:cubicBezTo>
                  <a:pt x="28084" y="11973"/>
                  <a:pt x="9432" y="24638"/>
                  <a:pt x="4386" y="16525"/>
                </a:cubicBezTo>
                <a:cubicBezTo>
                  <a:pt x="-661" y="8411"/>
                  <a:pt x="32" y="49"/>
                  <a:pt x="32" y="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7" name="צורה חופשית: צורה 796">
            <a:extLst>
              <a:ext uri="{FF2B5EF4-FFF2-40B4-BE49-F238E27FC236}">
                <a16:creationId xmlns:a16="http://schemas.microsoft.com/office/drawing/2014/main" id="{3C852369-8D5E-6266-C6F6-43EF5D132E3E}"/>
              </a:ext>
            </a:extLst>
          </p:cNvPr>
          <p:cNvSpPr/>
          <p:nvPr/>
        </p:nvSpPr>
        <p:spPr>
          <a:xfrm>
            <a:off x="3987664" y="942164"/>
            <a:ext cx="83805" cy="76421"/>
          </a:xfrm>
          <a:custGeom>
            <a:avLst/>
            <a:gdLst>
              <a:gd name="connsiteX0" fmla="*/ 28745 w 92397"/>
              <a:gd name="connsiteY0" fmla="*/ 7395 h 84256"/>
              <a:gd name="connsiteX1" fmla="*/ 54422 w 92397"/>
              <a:gd name="connsiteY1" fmla="*/ 43759 h 84256"/>
              <a:gd name="connsiteX2" fmla="*/ 87620 w 92397"/>
              <a:gd name="connsiteY2" fmla="*/ 70377 h 84256"/>
              <a:gd name="connsiteX3" fmla="*/ 83415 w 92397"/>
              <a:gd name="connsiteY3" fmla="*/ 84081 h 84256"/>
              <a:gd name="connsiteX4" fmla="*/ 42054 w 92397"/>
              <a:gd name="connsiteY4" fmla="*/ 71218 h 84256"/>
              <a:gd name="connsiteX5" fmla="*/ 0 w 92397"/>
              <a:gd name="connsiteY5" fmla="*/ 52516 h 84256"/>
              <a:gd name="connsiteX6" fmla="*/ 4057 w 92397"/>
              <a:gd name="connsiteY6" fmla="*/ 21149 h 84256"/>
              <a:gd name="connsiteX7" fmla="*/ 28794 w 92397"/>
              <a:gd name="connsiteY7" fmla="*/ 7395 h 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97" h="84256">
                <a:moveTo>
                  <a:pt x="28745" y="7395"/>
                </a:moveTo>
                <a:cubicBezTo>
                  <a:pt x="36760" y="35794"/>
                  <a:pt x="41905" y="29016"/>
                  <a:pt x="54422" y="43759"/>
                </a:cubicBezTo>
                <a:cubicBezTo>
                  <a:pt x="68770" y="60680"/>
                  <a:pt x="81089" y="66221"/>
                  <a:pt x="87620" y="70377"/>
                </a:cubicBezTo>
                <a:cubicBezTo>
                  <a:pt x="94101" y="74582"/>
                  <a:pt x="95140" y="83092"/>
                  <a:pt x="83415" y="84081"/>
                </a:cubicBezTo>
                <a:cubicBezTo>
                  <a:pt x="71689" y="85071"/>
                  <a:pt x="50761" y="82003"/>
                  <a:pt x="42054" y="71218"/>
                </a:cubicBezTo>
                <a:cubicBezTo>
                  <a:pt x="28102" y="53852"/>
                  <a:pt x="-49" y="61224"/>
                  <a:pt x="0" y="52516"/>
                </a:cubicBezTo>
                <a:cubicBezTo>
                  <a:pt x="50" y="43809"/>
                  <a:pt x="5096" y="34309"/>
                  <a:pt x="4057" y="21149"/>
                </a:cubicBezTo>
                <a:cubicBezTo>
                  <a:pt x="2127" y="-2203"/>
                  <a:pt x="25183" y="-5320"/>
                  <a:pt x="28794" y="739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8" name="צורה חופשית: צורה 797">
            <a:extLst>
              <a:ext uri="{FF2B5EF4-FFF2-40B4-BE49-F238E27FC236}">
                <a16:creationId xmlns:a16="http://schemas.microsoft.com/office/drawing/2014/main" id="{E94A291D-098C-F334-0B47-5B7D919FEA9A}"/>
              </a:ext>
            </a:extLst>
          </p:cNvPr>
          <p:cNvSpPr/>
          <p:nvPr/>
        </p:nvSpPr>
        <p:spPr>
          <a:xfrm>
            <a:off x="3981620" y="982494"/>
            <a:ext cx="92721" cy="37743"/>
          </a:xfrm>
          <a:custGeom>
            <a:avLst/>
            <a:gdLst>
              <a:gd name="connsiteX0" fmla="*/ 102199 w 102227"/>
              <a:gd name="connsiteY0" fmla="*/ 32146 h 41613"/>
              <a:gd name="connsiteX1" fmla="*/ 78946 w 102227"/>
              <a:gd name="connsiteY1" fmla="*/ 41052 h 41613"/>
              <a:gd name="connsiteX2" fmla="*/ 33280 w 102227"/>
              <a:gd name="connsiteY2" fmla="*/ 19085 h 41613"/>
              <a:gd name="connsiteX3" fmla="*/ 29817 w 102227"/>
              <a:gd name="connsiteY3" fmla="*/ 22548 h 41613"/>
              <a:gd name="connsiteX4" fmla="*/ 330 w 102227"/>
              <a:gd name="connsiteY4" fmla="*/ 13247 h 41613"/>
              <a:gd name="connsiteX5" fmla="*/ 1419 w 102227"/>
              <a:gd name="connsiteY5" fmla="*/ 1571 h 41613"/>
              <a:gd name="connsiteX6" fmla="*/ 26156 w 102227"/>
              <a:gd name="connsiteY6" fmla="*/ 5776 h 41613"/>
              <a:gd name="connsiteX7" fmla="*/ 70634 w 102227"/>
              <a:gd name="connsiteY7" fmla="*/ 18788 h 41613"/>
              <a:gd name="connsiteX8" fmla="*/ 102199 w 102227"/>
              <a:gd name="connsiteY8" fmla="*/ 32146 h 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7" h="41613">
                <a:moveTo>
                  <a:pt x="102199" y="32146"/>
                </a:moveTo>
                <a:cubicBezTo>
                  <a:pt x="102842" y="43773"/>
                  <a:pt x="92700" y="41695"/>
                  <a:pt x="78946" y="41052"/>
                </a:cubicBezTo>
                <a:cubicBezTo>
                  <a:pt x="49706" y="39716"/>
                  <a:pt x="45995" y="22796"/>
                  <a:pt x="33280" y="19085"/>
                </a:cubicBezTo>
                <a:cubicBezTo>
                  <a:pt x="32736" y="18936"/>
                  <a:pt x="29817" y="22548"/>
                  <a:pt x="29817" y="22548"/>
                </a:cubicBezTo>
                <a:cubicBezTo>
                  <a:pt x="21307" y="19134"/>
                  <a:pt x="5921" y="19975"/>
                  <a:pt x="330" y="13247"/>
                </a:cubicBezTo>
                <a:cubicBezTo>
                  <a:pt x="-66" y="7161"/>
                  <a:pt x="-461" y="3154"/>
                  <a:pt x="1419" y="1571"/>
                </a:cubicBezTo>
                <a:cubicBezTo>
                  <a:pt x="5426" y="-1694"/>
                  <a:pt x="10374" y="334"/>
                  <a:pt x="26156" y="5776"/>
                </a:cubicBezTo>
                <a:cubicBezTo>
                  <a:pt x="35408" y="8943"/>
                  <a:pt x="62767" y="17799"/>
                  <a:pt x="70634" y="18788"/>
                </a:cubicBezTo>
                <a:cubicBezTo>
                  <a:pt x="82904" y="20322"/>
                  <a:pt x="101951" y="27891"/>
                  <a:pt x="102199" y="3214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99" name="צורה חופשית: צורה 798">
            <a:extLst>
              <a:ext uri="{FF2B5EF4-FFF2-40B4-BE49-F238E27FC236}">
                <a16:creationId xmlns:a16="http://schemas.microsoft.com/office/drawing/2014/main" id="{0D325A1F-9DEE-A536-C92F-566627284F0F}"/>
              </a:ext>
            </a:extLst>
          </p:cNvPr>
          <p:cNvSpPr/>
          <p:nvPr/>
        </p:nvSpPr>
        <p:spPr>
          <a:xfrm>
            <a:off x="3981740" y="963847"/>
            <a:ext cx="92594" cy="54836"/>
          </a:xfrm>
          <a:custGeom>
            <a:avLst/>
            <a:gdLst>
              <a:gd name="connsiteX0" fmla="*/ 6234 w 102087"/>
              <a:gd name="connsiteY0" fmla="*/ 6495 h 60458"/>
              <a:gd name="connsiteX1" fmla="*/ 12715 w 102087"/>
              <a:gd name="connsiteY1" fmla="*/ 4615 h 60458"/>
              <a:gd name="connsiteX2" fmla="*/ 39827 w 102087"/>
              <a:gd name="connsiteY2" fmla="*/ 7534 h 60458"/>
              <a:gd name="connsiteX3" fmla="*/ 49475 w 102087"/>
              <a:gd name="connsiteY3" fmla="*/ 4812 h 60458"/>
              <a:gd name="connsiteX4" fmla="*/ 61992 w 102087"/>
              <a:gd name="connsiteY4" fmla="*/ 21436 h 60458"/>
              <a:gd name="connsiteX5" fmla="*/ 97268 w 102087"/>
              <a:gd name="connsiteY5" fmla="*/ 45233 h 60458"/>
              <a:gd name="connsiteX6" fmla="*/ 93161 w 102087"/>
              <a:gd name="connsiteY6" fmla="*/ 60274 h 60458"/>
              <a:gd name="connsiteX7" fmla="*/ 48337 w 102087"/>
              <a:gd name="connsiteY7" fmla="*/ 47658 h 60458"/>
              <a:gd name="connsiteX8" fmla="*/ 0 w 102087"/>
              <a:gd name="connsiteY8" fmla="*/ 25493 h 60458"/>
              <a:gd name="connsiteX9" fmla="*/ 6283 w 102087"/>
              <a:gd name="connsiteY9" fmla="*/ 6445 h 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87" h="60458">
                <a:moveTo>
                  <a:pt x="6234" y="6495"/>
                </a:moveTo>
                <a:cubicBezTo>
                  <a:pt x="7669" y="3724"/>
                  <a:pt x="10192" y="-5478"/>
                  <a:pt x="12715" y="4615"/>
                </a:cubicBezTo>
                <a:cubicBezTo>
                  <a:pt x="16228" y="18665"/>
                  <a:pt x="32752" y="11442"/>
                  <a:pt x="39827" y="7534"/>
                </a:cubicBezTo>
                <a:cubicBezTo>
                  <a:pt x="42301" y="6198"/>
                  <a:pt x="47397" y="953"/>
                  <a:pt x="49475" y="4812"/>
                </a:cubicBezTo>
                <a:cubicBezTo>
                  <a:pt x="52740" y="10898"/>
                  <a:pt x="59469" y="18467"/>
                  <a:pt x="61992" y="21436"/>
                </a:cubicBezTo>
                <a:cubicBezTo>
                  <a:pt x="76340" y="38356"/>
                  <a:pt x="90737" y="41077"/>
                  <a:pt x="97268" y="45233"/>
                </a:cubicBezTo>
                <a:cubicBezTo>
                  <a:pt x="103749" y="49439"/>
                  <a:pt x="104887" y="59284"/>
                  <a:pt x="93161" y="60274"/>
                </a:cubicBezTo>
                <a:cubicBezTo>
                  <a:pt x="81436" y="61263"/>
                  <a:pt x="56995" y="58443"/>
                  <a:pt x="48337" y="47658"/>
                </a:cubicBezTo>
                <a:cubicBezTo>
                  <a:pt x="34385" y="30292"/>
                  <a:pt x="-49" y="34200"/>
                  <a:pt x="0" y="25493"/>
                </a:cubicBezTo>
                <a:cubicBezTo>
                  <a:pt x="0" y="19111"/>
                  <a:pt x="4057" y="10848"/>
                  <a:pt x="6283" y="644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0" name="צורה חופשית: צורה 799">
            <a:extLst>
              <a:ext uri="{FF2B5EF4-FFF2-40B4-BE49-F238E27FC236}">
                <a16:creationId xmlns:a16="http://schemas.microsoft.com/office/drawing/2014/main" id="{D3168F69-5BD8-6467-1930-B618BB93BF3B}"/>
              </a:ext>
            </a:extLst>
          </p:cNvPr>
          <p:cNvSpPr/>
          <p:nvPr/>
        </p:nvSpPr>
        <p:spPr>
          <a:xfrm>
            <a:off x="3992240" y="457734"/>
            <a:ext cx="89775" cy="143958"/>
          </a:xfrm>
          <a:custGeom>
            <a:avLst/>
            <a:gdLst>
              <a:gd name="connsiteX0" fmla="*/ 8510 w 98979"/>
              <a:gd name="connsiteY0" fmla="*/ 7559 h 158717"/>
              <a:gd name="connsiteX1" fmla="*/ 44527 w 98979"/>
              <a:gd name="connsiteY1" fmla="*/ 10775 h 158717"/>
              <a:gd name="connsiteX2" fmla="*/ 67038 w 98979"/>
              <a:gd name="connsiteY2" fmla="*/ 53818 h 158717"/>
              <a:gd name="connsiteX3" fmla="*/ 96525 w 98979"/>
              <a:gd name="connsiteY3" fmla="*/ 124369 h 158717"/>
              <a:gd name="connsiteX4" fmla="*/ 83612 w 98979"/>
              <a:gd name="connsiteY4" fmla="*/ 157319 h 158717"/>
              <a:gd name="connsiteX5" fmla="*/ 42449 w 98979"/>
              <a:gd name="connsiteY5" fmla="*/ 118976 h 158717"/>
              <a:gd name="connsiteX6" fmla="*/ 8460 w 98979"/>
              <a:gd name="connsiteY6" fmla="*/ 7559 h 15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79" h="158717">
                <a:moveTo>
                  <a:pt x="8510" y="7559"/>
                </a:moveTo>
                <a:cubicBezTo>
                  <a:pt x="20384" y="583"/>
                  <a:pt x="30674" y="-6541"/>
                  <a:pt x="44527" y="10775"/>
                </a:cubicBezTo>
                <a:cubicBezTo>
                  <a:pt x="50464" y="18196"/>
                  <a:pt x="63724" y="45061"/>
                  <a:pt x="67038" y="53818"/>
                </a:cubicBezTo>
                <a:cubicBezTo>
                  <a:pt x="73569" y="71085"/>
                  <a:pt x="86185" y="103887"/>
                  <a:pt x="96525" y="124369"/>
                </a:cubicBezTo>
                <a:cubicBezTo>
                  <a:pt x="103897" y="139014"/>
                  <a:pt x="93211" y="154005"/>
                  <a:pt x="83612" y="157319"/>
                </a:cubicBezTo>
                <a:cubicBezTo>
                  <a:pt x="60013" y="165433"/>
                  <a:pt x="52988" y="136342"/>
                  <a:pt x="42449" y="118976"/>
                </a:cubicBezTo>
                <a:cubicBezTo>
                  <a:pt x="23797" y="88104"/>
                  <a:pt x="-17811" y="23045"/>
                  <a:pt x="8460" y="755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1" name="צורה חופשית: צורה 800">
            <a:extLst>
              <a:ext uri="{FF2B5EF4-FFF2-40B4-BE49-F238E27FC236}">
                <a16:creationId xmlns:a16="http://schemas.microsoft.com/office/drawing/2014/main" id="{E9847AC3-0ECC-B8C6-33E1-9D751925B94A}"/>
              </a:ext>
            </a:extLst>
          </p:cNvPr>
          <p:cNvSpPr/>
          <p:nvPr/>
        </p:nvSpPr>
        <p:spPr>
          <a:xfrm>
            <a:off x="3985913" y="798989"/>
            <a:ext cx="53265" cy="185694"/>
          </a:xfrm>
          <a:custGeom>
            <a:avLst/>
            <a:gdLst>
              <a:gd name="connsiteX0" fmla="*/ 38689 w 58726"/>
              <a:gd name="connsiteY0" fmla="*/ 350 h 204732"/>
              <a:gd name="connsiteX1" fmla="*/ 1138 w 58726"/>
              <a:gd name="connsiteY1" fmla="*/ 60214 h 204732"/>
              <a:gd name="connsiteX2" fmla="*/ 0 w 58726"/>
              <a:gd name="connsiteY2" fmla="*/ 191471 h 204732"/>
              <a:gd name="connsiteX3" fmla="*/ 53383 w 58726"/>
              <a:gd name="connsiteY3" fmla="*/ 198595 h 204732"/>
              <a:gd name="connsiteX4" fmla="*/ 58628 w 58726"/>
              <a:gd name="connsiteY4" fmla="*/ 21723 h 204732"/>
              <a:gd name="connsiteX5" fmla="*/ 38689 w 58726"/>
              <a:gd name="connsiteY5" fmla="*/ 350 h 20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26" h="204732">
                <a:moveTo>
                  <a:pt x="38689" y="350"/>
                </a:moveTo>
                <a:cubicBezTo>
                  <a:pt x="17118" y="-4202"/>
                  <a:pt x="1385" y="36763"/>
                  <a:pt x="1138" y="60214"/>
                </a:cubicBezTo>
                <a:cubicBezTo>
                  <a:pt x="891" y="83715"/>
                  <a:pt x="0" y="191471"/>
                  <a:pt x="0" y="191471"/>
                </a:cubicBezTo>
                <a:cubicBezTo>
                  <a:pt x="198" y="193499"/>
                  <a:pt x="36809" y="215021"/>
                  <a:pt x="53383" y="198595"/>
                </a:cubicBezTo>
                <a:cubicBezTo>
                  <a:pt x="53037" y="185930"/>
                  <a:pt x="56649" y="39435"/>
                  <a:pt x="58628" y="21723"/>
                </a:cubicBezTo>
                <a:cubicBezTo>
                  <a:pt x="60359" y="6237"/>
                  <a:pt x="38689" y="350"/>
                  <a:pt x="38689" y="35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2" name="צורה חופשית: צורה 801">
            <a:extLst>
              <a:ext uri="{FF2B5EF4-FFF2-40B4-BE49-F238E27FC236}">
                <a16:creationId xmlns:a16="http://schemas.microsoft.com/office/drawing/2014/main" id="{0051273E-BEFD-977B-C747-AADACA05EB13}"/>
              </a:ext>
            </a:extLst>
          </p:cNvPr>
          <p:cNvSpPr/>
          <p:nvPr/>
        </p:nvSpPr>
        <p:spPr>
          <a:xfrm>
            <a:off x="3985913" y="802178"/>
            <a:ext cx="24591" cy="178239"/>
          </a:xfrm>
          <a:custGeom>
            <a:avLst/>
            <a:gdLst>
              <a:gd name="connsiteX0" fmla="*/ 16426 w 27112"/>
              <a:gd name="connsiteY0" fmla="*/ 124578 h 196513"/>
              <a:gd name="connsiteX1" fmla="*/ 27112 w 27112"/>
              <a:gd name="connsiteY1" fmla="*/ 31417 h 196513"/>
              <a:gd name="connsiteX2" fmla="*/ 25133 w 27112"/>
              <a:gd name="connsiteY2" fmla="*/ 0 h 196513"/>
              <a:gd name="connsiteX3" fmla="*/ 1138 w 27112"/>
              <a:gd name="connsiteY3" fmla="*/ 56748 h 196513"/>
              <a:gd name="connsiteX4" fmla="*/ 0 w 27112"/>
              <a:gd name="connsiteY4" fmla="*/ 188004 h 196513"/>
              <a:gd name="connsiteX5" fmla="*/ 15832 w 27112"/>
              <a:gd name="connsiteY5" fmla="*/ 196514 h 196513"/>
              <a:gd name="connsiteX6" fmla="*/ 16426 w 27112"/>
              <a:gd name="connsiteY6" fmla="*/ 124627 h 19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2" h="196513">
                <a:moveTo>
                  <a:pt x="16426" y="124578"/>
                </a:moveTo>
                <a:cubicBezTo>
                  <a:pt x="20235" y="38788"/>
                  <a:pt x="27112" y="31417"/>
                  <a:pt x="27112" y="31417"/>
                </a:cubicBezTo>
                <a:cubicBezTo>
                  <a:pt x="27112" y="31417"/>
                  <a:pt x="26222" y="19691"/>
                  <a:pt x="25133" y="0"/>
                </a:cubicBezTo>
                <a:cubicBezTo>
                  <a:pt x="10835" y="9845"/>
                  <a:pt x="1336" y="38541"/>
                  <a:pt x="1138" y="56748"/>
                </a:cubicBezTo>
                <a:cubicBezTo>
                  <a:pt x="891" y="80248"/>
                  <a:pt x="0" y="188004"/>
                  <a:pt x="0" y="188004"/>
                </a:cubicBezTo>
                <a:cubicBezTo>
                  <a:pt x="99" y="188895"/>
                  <a:pt x="6976" y="193447"/>
                  <a:pt x="15832" y="196514"/>
                </a:cubicBezTo>
                <a:cubicBezTo>
                  <a:pt x="15288" y="174498"/>
                  <a:pt x="15288" y="149958"/>
                  <a:pt x="16426" y="124627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3" name="צורה חופשית: צורה 802">
            <a:extLst>
              <a:ext uri="{FF2B5EF4-FFF2-40B4-BE49-F238E27FC236}">
                <a16:creationId xmlns:a16="http://schemas.microsoft.com/office/drawing/2014/main" id="{D8DB9371-5AEC-28AD-A719-B42542F3F1F1}"/>
              </a:ext>
            </a:extLst>
          </p:cNvPr>
          <p:cNvSpPr/>
          <p:nvPr/>
        </p:nvSpPr>
        <p:spPr>
          <a:xfrm>
            <a:off x="3967259" y="610419"/>
            <a:ext cx="75809" cy="227270"/>
          </a:xfrm>
          <a:custGeom>
            <a:avLst/>
            <a:gdLst>
              <a:gd name="connsiteX0" fmla="*/ 81024 w 83581"/>
              <a:gd name="connsiteY0" fmla="*/ 25444 h 250571"/>
              <a:gd name="connsiteX1" fmla="*/ 79639 w 83581"/>
              <a:gd name="connsiteY1" fmla="*/ 227845 h 250571"/>
              <a:gd name="connsiteX2" fmla="*/ 31352 w 83581"/>
              <a:gd name="connsiteY2" fmla="*/ 236503 h 250571"/>
              <a:gd name="connsiteX3" fmla="*/ 430 w 83581"/>
              <a:gd name="connsiteY3" fmla="*/ 50033 h 250571"/>
              <a:gd name="connsiteX4" fmla="*/ 39465 w 83581"/>
              <a:gd name="connsiteY4" fmla="*/ 211 h 250571"/>
              <a:gd name="connsiteX5" fmla="*/ 81074 w 83581"/>
              <a:gd name="connsiteY5" fmla="*/ 25493 h 2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81" h="250571">
                <a:moveTo>
                  <a:pt x="81024" y="25444"/>
                </a:moveTo>
                <a:cubicBezTo>
                  <a:pt x="87456" y="118357"/>
                  <a:pt x="79738" y="200189"/>
                  <a:pt x="79639" y="227845"/>
                </a:cubicBezTo>
                <a:cubicBezTo>
                  <a:pt x="79590" y="252385"/>
                  <a:pt x="36596" y="259707"/>
                  <a:pt x="31352" y="236503"/>
                </a:cubicBezTo>
                <a:cubicBezTo>
                  <a:pt x="26107" y="213299"/>
                  <a:pt x="-3924" y="74226"/>
                  <a:pt x="430" y="50033"/>
                </a:cubicBezTo>
                <a:cubicBezTo>
                  <a:pt x="4784" y="25839"/>
                  <a:pt x="9830" y="2042"/>
                  <a:pt x="39465" y="211"/>
                </a:cubicBezTo>
                <a:cubicBezTo>
                  <a:pt x="69051" y="-1619"/>
                  <a:pt x="79886" y="8573"/>
                  <a:pt x="81074" y="254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4" name="צורה חופשית: צורה 803">
            <a:extLst>
              <a:ext uri="{FF2B5EF4-FFF2-40B4-BE49-F238E27FC236}">
                <a16:creationId xmlns:a16="http://schemas.microsoft.com/office/drawing/2014/main" id="{19793EBF-F2C9-E659-277C-17CADAAA8698}"/>
              </a:ext>
            </a:extLst>
          </p:cNvPr>
          <p:cNvSpPr/>
          <p:nvPr/>
        </p:nvSpPr>
        <p:spPr>
          <a:xfrm>
            <a:off x="3967260" y="610431"/>
            <a:ext cx="43244" cy="226390"/>
          </a:xfrm>
          <a:custGeom>
            <a:avLst/>
            <a:gdLst>
              <a:gd name="connsiteX0" fmla="*/ 41098 w 47677"/>
              <a:gd name="connsiteY0" fmla="*/ 99 h 249600"/>
              <a:gd name="connsiteX1" fmla="*/ 39465 w 47677"/>
              <a:gd name="connsiteY1" fmla="*/ 148 h 249600"/>
              <a:gd name="connsiteX2" fmla="*/ 429 w 47677"/>
              <a:gd name="connsiteY2" fmla="*/ 49970 h 249600"/>
              <a:gd name="connsiteX3" fmla="*/ 31351 w 47677"/>
              <a:gd name="connsiteY3" fmla="*/ 236440 h 249600"/>
              <a:gd name="connsiteX4" fmla="*/ 45303 w 47677"/>
              <a:gd name="connsiteY4" fmla="*/ 249600 h 249600"/>
              <a:gd name="connsiteX5" fmla="*/ 47678 w 47677"/>
              <a:gd name="connsiteY5" fmla="*/ 242723 h 249600"/>
              <a:gd name="connsiteX6" fmla="*/ 41048 w 47677"/>
              <a:gd name="connsiteY6" fmla="*/ 0 h 2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7" h="249600">
                <a:moveTo>
                  <a:pt x="41098" y="99"/>
                </a:moveTo>
                <a:cubicBezTo>
                  <a:pt x="40553" y="99"/>
                  <a:pt x="40009" y="99"/>
                  <a:pt x="39465" y="148"/>
                </a:cubicBezTo>
                <a:cubicBezTo>
                  <a:pt x="9879" y="1979"/>
                  <a:pt x="4783" y="25776"/>
                  <a:pt x="429" y="49970"/>
                </a:cubicBezTo>
                <a:cubicBezTo>
                  <a:pt x="-3925" y="74163"/>
                  <a:pt x="26156" y="213236"/>
                  <a:pt x="31351" y="236440"/>
                </a:cubicBezTo>
                <a:cubicBezTo>
                  <a:pt x="33330" y="245346"/>
                  <a:pt x="38772" y="249304"/>
                  <a:pt x="45303" y="249600"/>
                </a:cubicBezTo>
                <a:cubicBezTo>
                  <a:pt x="46738" y="243762"/>
                  <a:pt x="47678" y="242723"/>
                  <a:pt x="47678" y="242723"/>
                </a:cubicBezTo>
                <a:cubicBezTo>
                  <a:pt x="47678" y="242723"/>
                  <a:pt x="38673" y="120966"/>
                  <a:pt x="41048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5" name="צורה חופשית: צורה 804">
            <a:extLst>
              <a:ext uri="{FF2B5EF4-FFF2-40B4-BE49-F238E27FC236}">
                <a16:creationId xmlns:a16="http://schemas.microsoft.com/office/drawing/2014/main" id="{EF251ABE-BDFA-8D0C-6C14-E94F023A19BE}"/>
              </a:ext>
            </a:extLst>
          </p:cNvPr>
          <p:cNvSpPr/>
          <p:nvPr/>
        </p:nvSpPr>
        <p:spPr>
          <a:xfrm>
            <a:off x="3981919" y="990919"/>
            <a:ext cx="179" cy="358"/>
          </a:xfrm>
          <a:custGeom>
            <a:avLst/>
            <a:gdLst>
              <a:gd name="connsiteX0" fmla="*/ 0 w 197"/>
              <a:gd name="connsiteY0" fmla="*/ 0 h 395"/>
              <a:gd name="connsiteX1" fmla="*/ 198 w 197"/>
              <a:gd name="connsiteY1" fmla="*/ 396 h 395"/>
              <a:gd name="connsiteX2" fmla="*/ 0 w 197"/>
              <a:gd name="connsiteY2" fmla="*/ 0 h 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" h="395">
                <a:moveTo>
                  <a:pt x="0" y="0"/>
                </a:moveTo>
                <a:cubicBezTo>
                  <a:pt x="0" y="0"/>
                  <a:pt x="148" y="247"/>
                  <a:pt x="198" y="396"/>
                </a:cubicBezTo>
                <a:cubicBezTo>
                  <a:pt x="99" y="247"/>
                  <a:pt x="49" y="148"/>
                  <a:pt x="0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6" name="צורה חופשית: צורה 805">
            <a:extLst>
              <a:ext uri="{FF2B5EF4-FFF2-40B4-BE49-F238E27FC236}">
                <a16:creationId xmlns:a16="http://schemas.microsoft.com/office/drawing/2014/main" id="{2BB09FC0-308A-0C36-A8AE-C926EFF10CEC}"/>
              </a:ext>
            </a:extLst>
          </p:cNvPr>
          <p:cNvSpPr/>
          <p:nvPr/>
        </p:nvSpPr>
        <p:spPr>
          <a:xfrm>
            <a:off x="3925722" y="983373"/>
            <a:ext cx="48524" cy="106312"/>
          </a:xfrm>
          <a:custGeom>
            <a:avLst/>
            <a:gdLst>
              <a:gd name="connsiteX0" fmla="*/ 30097 w 53499"/>
              <a:gd name="connsiteY0" fmla="*/ 13613 h 117212"/>
              <a:gd name="connsiteX1" fmla="*/ 40883 w 53499"/>
              <a:gd name="connsiteY1" fmla="*/ 67243 h 117212"/>
              <a:gd name="connsiteX2" fmla="*/ 53499 w 53499"/>
              <a:gd name="connsiteY2" fmla="*/ 108209 h 117212"/>
              <a:gd name="connsiteX3" fmla="*/ 50728 w 53499"/>
              <a:gd name="connsiteY3" fmla="*/ 117164 h 117212"/>
              <a:gd name="connsiteX4" fmla="*/ 43999 w 53499"/>
              <a:gd name="connsiteY4" fmla="*/ 116273 h 117212"/>
              <a:gd name="connsiteX5" fmla="*/ 11198 w 53499"/>
              <a:gd name="connsiteY5" fmla="*/ 99649 h 117212"/>
              <a:gd name="connsiteX6" fmla="*/ 6646 w 53499"/>
              <a:gd name="connsiteY6" fmla="*/ 60515 h 117212"/>
              <a:gd name="connsiteX7" fmla="*/ 16 w 53499"/>
              <a:gd name="connsiteY7" fmla="*/ 34145 h 117212"/>
              <a:gd name="connsiteX8" fmla="*/ 3381 w 53499"/>
              <a:gd name="connsiteY8" fmla="*/ 24547 h 117212"/>
              <a:gd name="connsiteX9" fmla="*/ 4815 w 53499"/>
              <a:gd name="connsiteY9" fmla="*/ 7626 h 117212"/>
              <a:gd name="connsiteX10" fmla="*/ 30097 w 53499"/>
              <a:gd name="connsiteY10" fmla="*/ 13563 h 11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499" h="117212">
                <a:moveTo>
                  <a:pt x="30097" y="13613"/>
                </a:moveTo>
                <a:cubicBezTo>
                  <a:pt x="31779" y="36124"/>
                  <a:pt x="36578" y="42308"/>
                  <a:pt x="40883" y="67243"/>
                </a:cubicBezTo>
                <a:cubicBezTo>
                  <a:pt x="40981" y="67689"/>
                  <a:pt x="53598" y="101134"/>
                  <a:pt x="53499" y="108209"/>
                </a:cubicBezTo>
                <a:cubicBezTo>
                  <a:pt x="53350" y="115185"/>
                  <a:pt x="53697" y="116619"/>
                  <a:pt x="50728" y="117164"/>
                </a:cubicBezTo>
                <a:cubicBezTo>
                  <a:pt x="48897" y="117460"/>
                  <a:pt x="46028" y="116322"/>
                  <a:pt x="43999" y="116273"/>
                </a:cubicBezTo>
                <a:cubicBezTo>
                  <a:pt x="38557" y="116125"/>
                  <a:pt x="14166" y="115927"/>
                  <a:pt x="11198" y="99649"/>
                </a:cubicBezTo>
                <a:cubicBezTo>
                  <a:pt x="8229" y="83372"/>
                  <a:pt x="9812" y="64968"/>
                  <a:pt x="6646" y="60515"/>
                </a:cubicBezTo>
                <a:cubicBezTo>
                  <a:pt x="3529" y="56062"/>
                  <a:pt x="-281" y="38350"/>
                  <a:pt x="16" y="34145"/>
                </a:cubicBezTo>
                <a:cubicBezTo>
                  <a:pt x="1204" y="30286"/>
                  <a:pt x="3084" y="25338"/>
                  <a:pt x="3381" y="24547"/>
                </a:cubicBezTo>
                <a:cubicBezTo>
                  <a:pt x="4271" y="19253"/>
                  <a:pt x="5063" y="16086"/>
                  <a:pt x="4815" y="7626"/>
                </a:cubicBezTo>
                <a:cubicBezTo>
                  <a:pt x="4617" y="-834"/>
                  <a:pt x="27772" y="-6227"/>
                  <a:pt x="30097" y="1356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7" name="צורה חופשית: צורה 806">
            <a:extLst>
              <a:ext uri="{FF2B5EF4-FFF2-40B4-BE49-F238E27FC236}">
                <a16:creationId xmlns:a16="http://schemas.microsoft.com/office/drawing/2014/main" id="{4FFFE0AA-2DB0-A9EF-7570-3B7FF1E0CC9D}"/>
              </a:ext>
            </a:extLst>
          </p:cNvPr>
          <p:cNvSpPr/>
          <p:nvPr/>
        </p:nvSpPr>
        <p:spPr>
          <a:xfrm>
            <a:off x="3925276" y="1007027"/>
            <a:ext cx="53154" cy="92283"/>
          </a:xfrm>
          <a:custGeom>
            <a:avLst/>
            <a:gdLst>
              <a:gd name="connsiteX0" fmla="*/ 31579 w 58604"/>
              <a:gd name="connsiteY0" fmla="*/ 29143 h 101744"/>
              <a:gd name="connsiteX1" fmla="*/ 12383 w 58604"/>
              <a:gd name="connsiteY1" fmla="*/ 28846 h 101744"/>
              <a:gd name="connsiteX2" fmla="*/ 558 w 58604"/>
              <a:gd name="connsiteY2" fmla="*/ 1288 h 101744"/>
              <a:gd name="connsiteX3" fmla="*/ 5506 w 58604"/>
              <a:gd name="connsiteY3" fmla="*/ 39928 h 101744"/>
              <a:gd name="connsiteX4" fmla="*/ 8474 w 58604"/>
              <a:gd name="connsiteY4" fmla="*/ 71097 h 101744"/>
              <a:gd name="connsiteX5" fmla="*/ 33459 w 58604"/>
              <a:gd name="connsiteY5" fmla="*/ 98160 h 101744"/>
              <a:gd name="connsiteX6" fmla="*/ 58493 w 58604"/>
              <a:gd name="connsiteY6" fmla="*/ 88067 h 101744"/>
              <a:gd name="connsiteX7" fmla="*/ 44641 w 58604"/>
              <a:gd name="connsiteY7" fmla="*/ 49477 h 101744"/>
              <a:gd name="connsiteX8" fmla="*/ 31579 w 58604"/>
              <a:gd name="connsiteY8" fmla="*/ 29143 h 10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04" h="101744">
                <a:moveTo>
                  <a:pt x="31579" y="29143"/>
                </a:moveTo>
                <a:cubicBezTo>
                  <a:pt x="23960" y="29885"/>
                  <a:pt x="14906" y="31913"/>
                  <a:pt x="12383" y="28846"/>
                </a:cubicBezTo>
                <a:cubicBezTo>
                  <a:pt x="6495" y="21672"/>
                  <a:pt x="1399" y="-6281"/>
                  <a:pt x="558" y="1288"/>
                </a:cubicBezTo>
                <a:cubicBezTo>
                  <a:pt x="-1569" y="20732"/>
                  <a:pt x="2884" y="33249"/>
                  <a:pt x="5506" y="39928"/>
                </a:cubicBezTo>
                <a:cubicBezTo>
                  <a:pt x="8128" y="46607"/>
                  <a:pt x="7732" y="63874"/>
                  <a:pt x="8474" y="71097"/>
                </a:cubicBezTo>
                <a:cubicBezTo>
                  <a:pt x="9167" y="78321"/>
                  <a:pt x="15846" y="90442"/>
                  <a:pt x="33459" y="98160"/>
                </a:cubicBezTo>
                <a:cubicBezTo>
                  <a:pt x="52754" y="106670"/>
                  <a:pt x="59582" y="98704"/>
                  <a:pt x="58493" y="88067"/>
                </a:cubicBezTo>
                <a:cubicBezTo>
                  <a:pt x="57652" y="80052"/>
                  <a:pt x="46867" y="57690"/>
                  <a:pt x="44641" y="49477"/>
                </a:cubicBezTo>
                <a:cubicBezTo>
                  <a:pt x="42464" y="41215"/>
                  <a:pt x="37516" y="28549"/>
                  <a:pt x="31579" y="291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8" name="צורה חופשית: צורה 807">
            <a:extLst>
              <a:ext uri="{FF2B5EF4-FFF2-40B4-BE49-F238E27FC236}">
                <a16:creationId xmlns:a16="http://schemas.microsoft.com/office/drawing/2014/main" id="{3550541D-8AA4-8F80-ED0F-0D0BF09DF04D}"/>
              </a:ext>
            </a:extLst>
          </p:cNvPr>
          <p:cNvSpPr/>
          <p:nvPr/>
        </p:nvSpPr>
        <p:spPr>
          <a:xfrm>
            <a:off x="3925376" y="998489"/>
            <a:ext cx="53407" cy="97585"/>
          </a:xfrm>
          <a:custGeom>
            <a:avLst/>
            <a:gdLst>
              <a:gd name="connsiteX0" fmla="*/ 200 w 58882"/>
              <a:gd name="connsiteY0" fmla="*/ 18915 h 107590"/>
              <a:gd name="connsiteX1" fmla="*/ 3267 w 58882"/>
              <a:gd name="connsiteY1" fmla="*/ 1549 h 107590"/>
              <a:gd name="connsiteX2" fmla="*/ 4801 w 58882"/>
              <a:gd name="connsiteY2" fmla="*/ 7932 h 107590"/>
              <a:gd name="connsiteX3" fmla="*/ 14745 w 58882"/>
              <a:gd name="connsiteY3" fmla="*/ 27276 h 107590"/>
              <a:gd name="connsiteX4" fmla="*/ 16922 w 58882"/>
              <a:gd name="connsiteY4" fmla="*/ 31284 h 107590"/>
              <a:gd name="connsiteX5" fmla="*/ 33793 w 58882"/>
              <a:gd name="connsiteY5" fmla="*/ 29354 h 107590"/>
              <a:gd name="connsiteX6" fmla="*/ 31715 w 58882"/>
              <a:gd name="connsiteY6" fmla="*/ 7585 h 107590"/>
              <a:gd name="connsiteX7" fmla="*/ 42798 w 58882"/>
              <a:gd name="connsiteY7" fmla="*/ 45780 h 107590"/>
              <a:gd name="connsiteX8" fmla="*/ 58729 w 58882"/>
              <a:gd name="connsiteY8" fmla="*/ 96689 h 107590"/>
              <a:gd name="connsiteX9" fmla="*/ 31320 w 58882"/>
              <a:gd name="connsiteY9" fmla="*/ 103467 h 107590"/>
              <a:gd name="connsiteX10" fmla="*/ 9798 w 58882"/>
              <a:gd name="connsiteY10" fmla="*/ 72496 h 107590"/>
              <a:gd name="connsiteX11" fmla="*/ 5246 w 58882"/>
              <a:gd name="connsiteY11" fmla="*/ 42663 h 107590"/>
              <a:gd name="connsiteX12" fmla="*/ 348 w 58882"/>
              <a:gd name="connsiteY12" fmla="*/ 18866 h 10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82" h="107590">
                <a:moveTo>
                  <a:pt x="200" y="18915"/>
                </a:moveTo>
                <a:cubicBezTo>
                  <a:pt x="-691" y="11345"/>
                  <a:pt x="1585" y="5854"/>
                  <a:pt x="3267" y="1549"/>
                </a:cubicBezTo>
                <a:cubicBezTo>
                  <a:pt x="4900" y="-2755"/>
                  <a:pt x="5197" y="2737"/>
                  <a:pt x="4801" y="7932"/>
                </a:cubicBezTo>
                <a:cubicBezTo>
                  <a:pt x="4455" y="12780"/>
                  <a:pt x="6928" y="21834"/>
                  <a:pt x="14745" y="27276"/>
                </a:cubicBezTo>
                <a:cubicBezTo>
                  <a:pt x="15982" y="28117"/>
                  <a:pt x="16576" y="29156"/>
                  <a:pt x="16922" y="31284"/>
                </a:cubicBezTo>
                <a:cubicBezTo>
                  <a:pt x="17120" y="24407"/>
                  <a:pt x="32012" y="21884"/>
                  <a:pt x="33793" y="29354"/>
                </a:cubicBezTo>
                <a:cubicBezTo>
                  <a:pt x="30973" y="21735"/>
                  <a:pt x="34288" y="18222"/>
                  <a:pt x="31715" y="7585"/>
                </a:cubicBezTo>
                <a:cubicBezTo>
                  <a:pt x="38691" y="16342"/>
                  <a:pt x="40571" y="37517"/>
                  <a:pt x="42798" y="45780"/>
                </a:cubicBezTo>
                <a:cubicBezTo>
                  <a:pt x="44975" y="54042"/>
                  <a:pt x="54127" y="72694"/>
                  <a:pt x="58729" y="96689"/>
                </a:cubicBezTo>
                <a:cubicBezTo>
                  <a:pt x="60262" y="104605"/>
                  <a:pt x="50268" y="112719"/>
                  <a:pt x="31320" y="103467"/>
                </a:cubicBezTo>
                <a:cubicBezTo>
                  <a:pt x="10886" y="93523"/>
                  <a:pt x="8660" y="84865"/>
                  <a:pt x="9798" y="72496"/>
                </a:cubicBezTo>
                <a:cubicBezTo>
                  <a:pt x="10441" y="65273"/>
                  <a:pt x="7819" y="49342"/>
                  <a:pt x="5246" y="42663"/>
                </a:cubicBezTo>
                <a:cubicBezTo>
                  <a:pt x="2624" y="35984"/>
                  <a:pt x="1239" y="26435"/>
                  <a:pt x="348" y="1886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09" name="צורה חופשית: צורה 808">
            <a:extLst>
              <a:ext uri="{FF2B5EF4-FFF2-40B4-BE49-F238E27FC236}">
                <a16:creationId xmlns:a16="http://schemas.microsoft.com/office/drawing/2014/main" id="{018E7814-E4DF-F999-FE52-78CC74CDE78F}"/>
              </a:ext>
            </a:extLst>
          </p:cNvPr>
          <p:cNvSpPr/>
          <p:nvPr/>
        </p:nvSpPr>
        <p:spPr>
          <a:xfrm>
            <a:off x="3915952" y="656112"/>
            <a:ext cx="77129" cy="227032"/>
          </a:xfrm>
          <a:custGeom>
            <a:avLst/>
            <a:gdLst>
              <a:gd name="connsiteX0" fmla="*/ 85001 w 85036"/>
              <a:gd name="connsiteY0" fmla="*/ 27805 h 250308"/>
              <a:gd name="connsiteX1" fmla="*/ 67783 w 85036"/>
              <a:gd name="connsiteY1" fmla="*/ 229316 h 250308"/>
              <a:gd name="connsiteX2" fmla="*/ 22464 w 85036"/>
              <a:gd name="connsiteY2" fmla="*/ 235401 h 250308"/>
              <a:gd name="connsiteX3" fmla="*/ 3021 w 85036"/>
              <a:gd name="connsiteY3" fmla="*/ 47347 h 250308"/>
              <a:gd name="connsiteX4" fmla="*/ 45025 w 85036"/>
              <a:gd name="connsiteY4" fmla="*/ 0 h 250308"/>
              <a:gd name="connsiteX5" fmla="*/ 85001 w 85036"/>
              <a:gd name="connsiteY5" fmla="*/ 27755 h 25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36" h="250308">
                <a:moveTo>
                  <a:pt x="85001" y="27805"/>
                </a:moveTo>
                <a:cubicBezTo>
                  <a:pt x="85743" y="120916"/>
                  <a:pt x="74858" y="204578"/>
                  <a:pt x="67783" y="229316"/>
                </a:cubicBezTo>
                <a:cubicBezTo>
                  <a:pt x="61005" y="252915"/>
                  <a:pt x="26274" y="258902"/>
                  <a:pt x="22464" y="235401"/>
                </a:cubicBezTo>
                <a:cubicBezTo>
                  <a:pt x="18704" y="211901"/>
                  <a:pt x="-9051" y="68770"/>
                  <a:pt x="3021" y="47347"/>
                </a:cubicBezTo>
                <a:cubicBezTo>
                  <a:pt x="14895" y="26321"/>
                  <a:pt x="15390" y="0"/>
                  <a:pt x="45025" y="0"/>
                </a:cubicBezTo>
                <a:cubicBezTo>
                  <a:pt x="74660" y="0"/>
                  <a:pt x="84852" y="10835"/>
                  <a:pt x="85001" y="2775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0" name="צורה חופשית: צורה 809">
            <a:extLst>
              <a:ext uri="{FF2B5EF4-FFF2-40B4-BE49-F238E27FC236}">
                <a16:creationId xmlns:a16="http://schemas.microsoft.com/office/drawing/2014/main" id="{678DC2C0-2F74-40E9-2610-A0D8768E7869}"/>
              </a:ext>
            </a:extLst>
          </p:cNvPr>
          <p:cNvSpPr/>
          <p:nvPr/>
        </p:nvSpPr>
        <p:spPr>
          <a:xfrm>
            <a:off x="3915933" y="656158"/>
            <a:ext cx="47095" cy="226031"/>
          </a:xfrm>
          <a:custGeom>
            <a:avLst/>
            <a:gdLst>
              <a:gd name="connsiteX0" fmla="*/ 51924 w 51923"/>
              <a:gd name="connsiteY0" fmla="*/ 247 h 249204"/>
              <a:gd name="connsiteX1" fmla="*/ 45047 w 51923"/>
              <a:gd name="connsiteY1" fmla="*/ 0 h 249204"/>
              <a:gd name="connsiteX2" fmla="*/ 3042 w 51923"/>
              <a:gd name="connsiteY2" fmla="*/ 47347 h 249204"/>
              <a:gd name="connsiteX3" fmla="*/ 22486 w 51923"/>
              <a:gd name="connsiteY3" fmla="*/ 235401 h 249204"/>
              <a:gd name="connsiteX4" fmla="*/ 34360 w 51923"/>
              <a:gd name="connsiteY4" fmla="*/ 249205 h 249204"/>
              <a:gd name="connsiteX5" fmla="*/ 39555 w 51923"/>
              <a:gd name="connsiteY5" fmla="*/ 235352 h 249204"/>
              <a:gd name="connsiteX6" fmla="*/ 51874 w 51923"/>
              <a:gd name="connsiteY6" fmla="*/ 247 h 24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23" h="249204">
                <a:moveTo>
                  <a:pt x="51924" y="247"/>
                </a:moveTo>
                <a:cubicBezTo>
                  <a:pt x="49747" y="99"/>
                  <a:pt x="47471" y="0"/>
                  <a:pt x="45047" y="0"/>
                </a:cubicBezTo>
                <a:cubicBezTo>
                  <a:pt x="15411" y="0"/>
                  <a:pt x="14966" y="26321"/>
                  <a:pt x="3042" y="47347"/>
                </a:cubicBezTo>
                <a:cubicBezTo>
                  <a:pt x="-9079" y="68770"/>
                  <a:pt x="18677" y="211901"/>
                  <a:pt x="22486" y="235401"/>
                </a:cubicBezTo>
                <a:cubicBezTo>
                  <a:pt x="23822" y="243812"/>
                  <a:pt x="28423" y="248116"/>
                  <a:pt x="34360" y="249205"/>
                </a:cubicBezTo>
                <a:cubicBezTo>
                  <a:pt x="37279" y="237776"/>
                  <a:pt x="39555" y="235352"/>
                  <a:pt x="39555" y="235352"/>
                </a:cubicBezTo>
                <a:cubicBezTo>
                  <a:pt x="39555" y="235352"/>
                  <a:pt x="16747" y="123638"/>
                  <a:pt x="51874" y="24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1" name="צורה חופשית: צורה 810">
            <a:extLst>
              <a:ext uri="{FF2B5EF4-FFF2-40B4-BE49-F238E27FC236}">
                <a16:creationId xmlns:a16="http://schemas.microsoft.com/office/drawing/2014/main" id="{49AB99CD-02B2-5A4E-CBC9-4243B9CEB9E0}"/>
              </a:ext>
            </a:extLst>
          </p:cNvPr>
          <p:cNvSpPr/>
          <p:nvPr/>
        </p:nvSpPr>
        <p:spPr>
          <a:xfrm>
            <a:off x="3923628" y="847200"/>
            <a:ext cx="53888" cy="200035"/>
          </a:xfrm>
          <a:custGeom>
            <a:avLst/>
            <a:gdLst>
              <a:gd name="connsiteX0" fmla="*/ 42400 w 59413"/>
              <a:gd name="connsiteY0" fmla="*/ 480 h 220543"/>
              <a:gd name="connsiteX1" fmla="*/ 2325 w 59413"/>
              <a:gd name="connsiteY1" fmla="*/ 48124 h 220543"/>
              <a:gd name="connsiteX2" fmla="*/ 0 w 59413"/>
              <a:gd name="connsiteY2" fmla="*/ 173196 h 220543"/>
              <a:gd name="connsiteX3" fmla="*/ 41608 w 59413"/>
              <a:gd name="connsiteY3" fmla="*/ 220544 h 220543"/>
              <a:gd name="connsiteX4" fmla="*/ 46457 w 59413"/>
              <a:gd name="connsiteY4" fmla="*/ 205800 h 220543"/>
              <a:gd name="connsiteX5" fmla="*/ 59370 w 59413"/>
              <a:gd name="connsiteY5" fmla="*/ 18637 h 220543"/>
              <a:gd name="connsiteX6" fmla="*/ 42449 w 59413"/>
              <a:gd name="connsiteY6" fmla="*/ 480 h 2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13" h="220543">
                <a:moveTo>
                  <a:pt x="42400" y="480"/>
                </a:moveTo>
                <a:cubicBezTo>
                  <a:pt x="20829" y="-4072"/>
                  <a:pt x="2523" y="24673"/>
                  <a:pt x="2325" y="48124"/>
                </a:cubicBezTo>
                <a:cubicBezTo>
                  <a:pt x="2078" y="71625"/>
                  <a:pt x="0" y="173196"/>
                  <a:pt x="0" y="173196"/>
                </a:cubicBezTo>
                <a:cubicBezTo>
                  <a:pt x="0" y="173196"/>
                  <a:pt x="10340" y="211193"/>
                  <a:pt x="41608" y="220544"/>
                </a:cubicBezTo>
                <a:cubicBezTo>
                  <a:pt x="47545" y="215102"/>
                  <a:pt x="46457" y="205800"/>
                  <a:pt x="46457" y="205800"/>
                </a:cubicBezTo>
                <a:cubicBezTo>
                  <a:pt x="46457" y="205800"/>
                  <a:pt x="58232" y="35013"/>
                  <a:pt x="59370" y="18637"/>
                </a:cubicBezTo>
                <a:cubicBezTo>
                  <a:pt x="60409" y="3102"/>
                  <a:pt x="42449" y="480"/>
                  <a:pt x="42449" y="48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2" name="צורה חופשית: צורה 811">
            <a:extLst>
              <a:ext uri="{FF2B5EF4-FFF2-40B4-BE49-F238E27FC236}">
                <a16:creationId xmlns:a16="http://schemas.microsoft.com/office/drawing/2014/main" id="{4F073FEB-897F-25CA-475A-845E65C2874D}"/>
              </a:ext>
            </a:extLst>
          </p:cNvPr>
          <p:cNvSpPr/>
          <p:nvPr/>
        </p:nvSpPr>
        <p:spPr>
          <a:xfrm>
            <a:off x="3923583" y="849700"/>
            <a:ext cx="28225" cy="178823"/>
          </a:xfrm>
          <a:custGeom>
            <a:avLst/>
            <a:gdLst>
              <a:gd name="connsiteX0" fmla="*/ 27013 w 31119"/>
              <a:gd name="connsiteY0" fmla="*/ 0 h 197157"/>
              <a:gd name="connsiteX1" fmla="*/ 2325 w 31119"/>
              <a:gd name="connsiteY1" fmla="*/ 45368 h 197157"/>
              <a:gd name="connsiteX2" fmla="*/ 0 w 31119"/>
              <a:gd name="connsiteY2" fmla="*/ 170441 h 197157"/>
              <a:gd name="connsiteX3" fmla="*/ 13507 w 31119"/>
              <a:gd name="connsiteY3" fmla="*/ 197157 h 197157"/>
              <a:gd name="connsiteX4" fmla="*/ 31120 w 31119"/>
              <a:gd name="connsiteY4" fmla="*/ 21967 h 197157"/>
              <a:gd name="connsiteX5" fmla="*/ 26964 w 31119"/>
              <a:gd name="connsiteY5" fmla="*/ 0 h 1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9" h="197157">
                <a:moveTo>
                  <a:pt x="27013" y="0"/>
                </a:moveTo>
                <a:cubicBezTo>
                  <a:pt x="12814" y="7322"/>
                  <a:pt x="2523" y="27805"/>
                  <a:pt x="2325" y="45368"/>
                </a:cubicBezTo>
                <a:cubicBezTo>
                  <a:pt x="2078" y="68869"/>
                  <a:pt x="0" y="170441"/>
                  <a:pt x="0" y="170441"/>
                </a:cubicBezTo>
                <a:cubicBezTo>
                  <a:pt x="0" y="170441"/>
                  <a:pt x="3760" y="184145"/>
                  <a:pt x="13507" y="197157"/>
                </a:cubicBezTo>
                <a:cubicBezTo>
                  <a:pt x="14991" y="39085"/>
                  <a:pt x="31120" y="21967"/>
                  <a:pt x="31120" y="21967"/>
                </a:cubicBezTo>
                <a:cubicBezTo>
                  <a:pt x="31120" y="21967"/>
                  <a:pt x="29042" y="14100"/>
                  <a:pt x="26964" y="0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3" name="צורה חופשית: צורה 812">
            <a:extLst>
              <a:ext uri="{FF2B5EF4-FFF2-40B4-BE49-F238E27FC236}">
                <a16:creationId xmlns:a16="http://schemas.microsoft.com/office/drawing/2014/main" id="{E7C8A983-E774-CA49-97D2-B64862F31B29}"/>
              </a:ext>
            </a:extLst>
          </p:cNvPr>
          <p:cNvSpPr/>
          <p:nvPr/>
        </p:nvSpPr>
        <p:spPr>
          <a:xfrm>
            <a:off x="3918886" y="637714"/>
            <a:ext cx="124706" cy="73608"/>
          </a:xfrm>
          <a:custGeom>
            <a:avLst/>
            <a:gdLst>
              <a:gd name="connsiteX0" fmla="*/ 137227 w 137491"/>
              <a:gd name="connsiteY0" fmla="*/ 48337 h 81155"/>
              <a:gd name="connsiteX1" fmla="*/ 120901 w 137491"/>
              <a:gd name="connsiteY1" fmla="*/ 58974 h 81155"/>
              <a:gd name="connsiteX2" fmla="*/ 61679 w 137491"/>
              <a:gd name="connsiteY2" fmla="*/ 80347 h 81155"/>
              <a:gd name="connsiteX3" fmla="*/ 133 w 137491"/>
              <a:gd name="connsiteY3" fmla="*/ 66346 h 81155"/>
              <a:gd name="connsiteX4" fmla="*/ 18290 w 137491"/>
              <a:gd name="connsiteY4" fmla="*/ 11528 h 81155"/>
              <a:gd name="connsiteX5" fmla="*/ 20219 w 137491"/>
              <a:gd name="connsiteY5" fmla="*/ 14150 h 81155"/>
              <a:gd name="connsiteX6" fmla="*/ 82508 w 137491"/>
              <a:gd name="connsiteY6" fmla="*/ 24193 h 81155"/>
              <a:gd name="connsiteX7" fmla="*/ 131290 w 137491"/>
              <a:gd name="connsiteY7" fmla="*/ 2226 h 81155"/>
              <a:gd name="connsiteX8" fmla="*/ 131290 w 137491"/>
              <a:gd name="connsiteY8" fmla="*/ 2226 h 81155"/>
              <a:gd name="connsiteX9" fmla="*/ 133072 w 137491"/>
              <a:gd name="connsiteY9" fmla="*/ 0 h 81155"/>
              <a:gd name="connsiteX10" fmla="*/ 137227 w 137491"/>
              <a:gd name="connsiteY10" fmla="*/ 48337 h 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91" h="81155">
                <a:moveTo>
                  <a:pt x="137227" y="48337"/>
                </a:moveTo>
                <a:cubicBezTo>
                  <a:pt x="136782" y="52394"/>
                  <a:pt x="130548" y="55956"/>
                  <a:pt x="120901" y="58974"/>
                </a:cubicBezTo>
                <a:cubicBezTo>
                  <a:pt x="109868" y="62437"/>
                  <a:pt x="77858" y="78517"/>
                  <a:pt x="61679" y="80347"/>
                </a:cubicBezTo>
                <a:cubicBezTo>
                  <a:pt x="25117" y="84602"/>
                  <a:pt x="-2143" y="70897"/>
                  <a:pt x="133" y="66346"/>
                </a:cubicBezTo>
                <a:cubicBezTo>
                  <a:pt x="11116" y="44428"/>
                  <a:pt x="17350" y="30872"/>
                  <a:pt x="18290" y="11528"/>
                </a:cubicBezTo>
                <a:cubicBezTo>
                  <a:pt x="18933" y="12418"/>
                  <a:pt x="19527" y="13309"/>
                  <a:pt x="20219" y="14150"/>
                </a:cubicBezTo>
                <a:cubicBezTo>
                  <a:pt x="35557" y="33841"/>
                  <a:pt x="57622" y="32406"/>
                  <a:pt x="82508" y="24193"/>
                </a:cubicBezTo>
                <a:cubicBezTo>
                  <a:pt x="102694" y="17564"/>
                  <a:pt x="124018" y="9450"/>
                  <a:pt x="131290" y="2226"/>
                </a:cubicBezTo>
                <a:lnTo>
                  <a:pt x="131290" y="2226"/>
                </a:lnTo>
                <a:cubicBezTo>
                  <a:pt x="132033" y="1435"/>
                  <a:pt x="132626" y="742"/>
                  <a:pt x="133072" y="0"/>
                </a:cubicBezTo>
                <a:cubicBezTo>
                  <a:pt x="133467" y="10093"/>
                  <a:pt x="138712" y="34731"/>
                  <a:pt x="137227" y="4833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4" name="צורה חופשית: צורה 813">
            <a:extLst>
              <a:ext uri="{FF2B5EF4-FFF2-40B4-BE49-F238E27FC236}">
                <a16:creationId xmlns:a16="http://schemas.microsoft.com/office/drawing/2014/main" id="{3A058632-4C4E-CCE4-CE2F-017C8DE6FB79}"/>
              </a:ext>
            </a:extLst>
          </p:cNvPr>
          <p:cNvSpPr/>
          <p:nvPr/>
        </p:nvSpPr>
        <p:spPr>
          <a:xfrm>
            <a:off x="3906472" y="462367"/>
            <a:ext cx="136741" cy="202458"/>
          </a:xfrm>
          <a:custGeom>
            <a:avLst/>
            <a:gdLst>
              <a:gd name="connsiteX0" fmla="*/ 141811 w 150760"/>
              <a:gd name="connsiteY0" fmla="*/ 110751 h 223215"/>
              <a:gd name="connsiteX1" fmla="*/ 141464 w 150760"/>
              <a:gd name="connsiteY1" fmla="*/ 110998 h 223215"/>
              <a:gd name="connsiteX2" fmla="*/ 143938 w 150760"/>
              <a:gd name="connsiteY2" fmla="*/ 119557 h 223215"/>
              <a:gd name="connsiteX3" fmla="*/ 148391 w 150760"/>
              <a:gd name="connsiteY3" fmla="*/ 164035 h 223215"/>
              <a:gd name="connsiteX4" fmla="*/ 144977 w 150760"/>
              <a:gd name="connsiteY4" fmla="*/ 195551 h 223215"/>
              <a:gd name="connsiteX5" fmla="*/ 144977 w 150760"/>
              <a:gd name="connsiteY5" fmla="*/ 195551 h 223215"/>
              <a:gd name="connsiteX6" fmla="*/ 96195 w 150760"/>
              <a:gd name="connsiteY6" fmla="*/ 217518 h 223215"/>
              <a:gd name="connsiteX7" fmla="*/ 33906 w 150760"/>
              <a:gd name="connsiteY7" fmla="*/ 207474 h 223215"/>
              <a:gd name="connsiteX8" fmla="*/ 36231 w 150760"/>
              <a:gd name="connsiteY8" fmla="*/ 163541 h 223215"/>
              <a:gd name="connsiteX9" fmla="*/ 16 w 150760"/>
              <a:gd name="connsiteY9" fmla="*/ 67015 h 223215"/>
              <a:gd name="connsiteX10" fmla="*/ 23912 w 150760"/>
              <a:gd name="connsiteY10" fmla="*/ 19866 h 223215"/>
              <a:gd name="connsiteX11" fmla="*/ 130333 w 150760"/>
              <a:gd name="connsiteY11" fmla="*/ 12890 h 223215"/>
              <a:gd name="connsiteX12" fmla="*/ 150716 w 150760"/>
              <a:gd name="connsiteY12" fmla="*/ 83243 h 223215"/>
              <a:gd name="connsiteX13" fmla="*/ 145125 w 150760"/>
              <a:gd name="connsiteY13" fmla="*/ 106694 h 223215"/>
              <a:gd name="connsiteX14" fmla="*/ 141860 w 150760"/>
              <a:gd name="connsiteY14" fmla="*/ 110652 h 22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760" h="223215">
                <a:moveTo>
                  <a:pt x="141811" y="110751"/>
                </a:moveTo>
                <a:cubicBezTo>
                  <a:pt x="141811" y="110751"/>
                  <a:pt x="141464" y="110998"/>
                  <a:pt x="141464" y="110998"/>
                </a:cubicBezTo>
                <a:cubicBezTo>
                  <a:pt x="141464" y="110998"/>
                  <a:pt x="142602" y="114066"/>
                  <a:pt x="143938" y="119557"/>
                </a:cubicBezTo>
                <a:cubicBezTo>
                  <a:pt x="146214" y="128710"/>
                  <a:pt x="149083" y="144542"/>
                  <a:pt x="148391" y="164035"/>
                </a:cubicBezTo>
                <a:cubicBezTo>
                  <a:pt x="147995" y="175513"/>
                  <a:pt x="146560" y="186348"/>
                  <a:pt x="144977" y="195551"/>
                </a:cubicBezTo>
                <a:lnTo>
                  <a:pt x="144977" y="195551"/>
                </a:lnTo>
                <a:cubicBezTo>
                  <a:pt x="137704" y="202774"/>
                  <a:pt x="116331" y="210888"/>
                  <a:pt x="96195" y="217518"/>
                </a:cubicBezTo>
                <a:cubicBezTo>
                  <a:pt x="71309" y="225730"/>
                  <a:pt x="49243" y="227165"/>
                  <a:pt x="33906" y="207474"/>
                </a:cubicBezTo>
                <a:lnTo>
                  <a:pt x="36231" y="163541"/>
                </a:lnTo>
                <a:cubicBezTo>
                  <a:pt x="36231" y="163541"/>
                  <a:pt x="-875" y="90763"/>
                  <a:pt x="16" y="67015"/>
                </a:cubicBezTo>
                <a:cubicBezTo>
                  <a:pt x="1154" y="35895"/>
                  <a:pt x="857" y="27980"/>
                  <a:pt x="23912" y="19866"/>
                </a:cubicBezTo>
                <a:cubicBezTo>
                  <a:pt x="86844" y="-2151"/>
                  <a:pt x="111878" y="-7840"/>
                  <a:pt x="130333" y="12890"/>
                </a:cubicBezTo>
                <a:cubicBezTo>
                  <a:pt x="130877" y="13533"/>
                  <a:pt x="151854" y="60880"/>
                  <a:pt x="150716" y="83243"/>
                </a:cubicBezTo>
                <a:cubicBezTo>
                  <a:pt x="150073" y="95760"/>
                  <a:pt x="147451" y="102835"/>
                  <a:pt x="145125" y="106694"/>
                </a:cubicBezTo>
                <a:cubicBezTo>
                  <a:pt x="143740" y="109019"/>
                  <a:pt x="142454" y="110207"/>
                  <a:pt x="141860" y="11065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5" name="צורה חופשית: צורה 814">
            <a:extLst>
              <a:ext uri="{FF2B5EF4-FFF2-40B4-BE49-F238E27FC236}">
                <a16:creationId xmlns:a16="http://schemas.microsoft.com/office/drawing/2014/main" id="{0376F02A-7F0B-C3A1-29B6-A71E975C509C}"/>
              </a:ext>
            </a:extLst>
          </p:cNvPr>
          <p:cNvSpPr/>
          <p:nvPr/>
        </p:nvSpPr>
        <p:spPr>
          <a:xfrm>
            <a:off x="3974156" y="457596"/>
            <a:ext cx="73055" cy="252996"/>
          </a:xfrm>
          <a:custGeom>
            <a:avLst/>
            <a:gdLst>
              <a:gd name="connsiteX0" fmla="*/ 0 w 80545"/>
              <a:gd name="connsiteY0" fmla="*/ 6721 h 278934"/>
              <a:gd name="connsiteX1" fmla="*/ 55659 w 80545"/>
              <a:gd name="connsiteY1" fmla="*/ 88701 h 278934"/>
              <a:gd name="connsiteX2" fmla="*/ 60409 w 80545"/>
              <a:gd name="connsiteY2" fmla="*/ 218919 h 278934"/>
              <a:gd name="connsiteX3" fmla="*/ 80545 w 80545"/>
              <a:gd name="connsiteY3" fmla="*/ 275023 h 278934"/>
              <a:gd name="connsiteX4" fmla="*/ 77774 w 80545"/>
              <a:gd name="connsiteY4" fmla="*/ 146488 h 278934"/>
              <a:gd name="connsiteX5" fmla="*/ 76785 w 80545"/>
              <a:gd name="connsiteY5" fmla="*/ 60896 h 278934"/>
              <a:gd name="connsiteX6" fmla="*/ 42895 w 80545"/>
              <a:gd name="connsiteY6" fmla="*/ 488 h 278934"/>
              <a:gd name="connsiteX7" fmla="*/ 0 w 80545"/>
              <a:gd name="connsiteY7" fmla="*/ 6672 h 2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5" h="278934">
                <a:moveTo>
                  <a:pt x="0" y="6721"/>
                </a:moveTo>
                <a:cubicBezTo>
                  <a:pt x="37106" y="8156"/>
                  <a:pt x="54620" y="59907"/>
                  <a:pt x="55659" y="88701"/>
                </a:cubicBezTo>
                <a:cubicBezTo>
                  <a:pt x="56253" y="104830"/>
                  <a:pt x="58529" y="167218"/>
                  <a:pt x="60409" y="218919"/>
                </a:cubicBezTo>
                <a:cubicBezTo>
                  <a:pt x="61893" y="259439"/>
                  <a:pt x="80545" y="290113"/>
                  <a:pt x="80545" y="275023"/>
                </a:cubicBezTo>
                <a:cubicBezTo>
                  <a:pt x="80545" y="263892"/>
                  <a:pt x="77873" y="203829"/>
                  <a:pt x="77774" y="146488"/>
                </a:cubicBezTo>
                <a:cubicBezTo>
                  <a:pt x="77774" y="106116"/>
                  <a:pt x="77873" y="70396"/>
                  <a:pt x="76785" y="60896"/>
                </a:cubicBezTo>
                <a:cubicBezTo>
                  <a:pt x="73866" y="35763"/>
                  <a:pt x="74707" y="3704"/>
                  <a:pt x="42895" y="488"/>
                </a:cubicBezTo>
                <a:cubicBezTo>
                  <a:pt x="16574" y="-2134"/>
                  <a:pt x="0" y="6672"/>
                  <a:pt x="0" y="667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6" name="צורה חופשית: צורה 815">
            <a:extLst>
              <a:ext uri="{FF2B5EF4-FFF2-40B4-BE49-F238E27FC236}">
                <a16:creationId xmlns:a16="http://schemas.microsoft.com/office/drawing/2014/main" id="{071A5BD9-6916-5BD3-A15F-982C98FFF910}"/>
              </a:ext>
            </a:extLst>
          </p:cNvPr>
          <p:cNvSpPr/>
          <p:nvPr/>
        </p:nvSpPr>
        <p:spPr>
          <a:xfrm>
            <a:off x="3897861" y="464500"/>
            <a:ext cx="89757" cy="274107"/>
          </a:xfrm>
          <a:custGeom>
            <a:avLst/>
            <a:gdLst>
              <a:gd name="connsiteX0" fmla="*/ 98415 w 98959"/>
              <a:gd name="connsiteY0" fmla="*/ 198542 h 302209"/>
              <a:gd name="connsiteX1" fmla="*/ 69027 w 98959"/>
              <a:gd name="connsiteY1" fmla="*/ 24193 h 302209"/>
              <a:gd name="connsiteX2" fmla="*/ 78576 w 98959"/>
              <a:gd name="connsiteY2" fmla="*/ 0 h 302209"/>
              <a:gd name="connsiteX3" fmla="*/ 64129 w 98959"/>
              <a:gd name="connsiteY3" fmla="*/ 3562 h 302209"/>
              <a:gd name="connsiteX4" fmla="*/ 4314 w 98959"/>
              <a:gd name="connsiteY4" fmla="*/ 33297 h 302209"/>
              <a:gd name="connsiteX5" fmla="*/ 21927 w 98959"/>
              <a:gd name="connsiteY5" fmla="*/ 128288 h 302209"/>
              <a:gd name="connsiteX6" fmla="*/ 36670 w 98959"/>
              <a:gd name="connsiteY6" fmla="*/ 189439 h 302209"/>
              <a:gd name="connsiteX7" fmla="*/ 23263 w 98959"/>
              <a:gd name="connsiteY7" fmla="*/ 257319 h 302209"/>
              <a:gd name="connsiteX8" fmla="*/ 27913 w 98959"/>
              <a:gd name="connsiteY8" fmla="*/ 291357 h 302209"/>
              <a:gd name="connsiteX9" fmla="*/ 62397 w 98959"/>
              <a:gd name="connsiteY9" fmla="*/ 302093 h 302209"/>
              <a:gd name="connsiteX10" fmla="*/ 98959 w 98959"/>
              <a:gd name="connsiteY10" fmla="*/ 243218 h 302209"/>
              <a:gd name="connsiteX11" fmla="*/ 98415 w 98959"/>
              <a:gd name="connsiteY11" fmla="*/ 198493 h 3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59" h="302209">
                <a:moveTo>
                  <a:pt x="98415" y="198542"/>
                </a:moveTo>
                <a:cubicBezTo>
                  <a:pt x="97327" y="177812"/>
                  <a:pt x="92330" y="64614"/>
                  <a:pt x="69027" y="24193"/>
                </a:cubicBezTo>
                <a:cubicBezTo>
                  <a:pt x="61259" y="10687"/>
                  <a:pt x="78576" y="0"/>
                  <a:pt x="78576" y="0"/>
                </a:cubicBezTo>
                <a:lnTo>
                  <a:pt x="64129" y="3562"/>
                </a:lnTo>
                <a:cubicBezTo>
                  <a:pt x="64129" y="3562"/>
                  <a:pt x="17375" y="20384"/>
                  <a:pt x="4314" y="33297"/>
                </a:cubicBezTo>
                <a:cubicBezTo>
                  <a:pt x="-8747" y="46209"/>
                  <a:pt x="10993" y="98504"/>
                  <a:pt x="21927" y="128288"/>
                </a:cubicBezTo>
                <a:cubicBezTo>
                  <a:pt x="31179" y="153421"/>
                  <a:pt x="32069" y="152828"/>
                  <a:pt x="36670" y="189439"/>
                </a:cubicBezTo>
                <a:cubicBezTo>
                  <a:pt x="40826" y="222637"/>
                  <a:pt x="29348" y="240695"/>
                  <a:pt x="23263" y="257319"/>
                </a:cubicBezTo>
                <a:cubicBezTo>
                  <a:pt x="19305" y="268203"/>
                  <a:pt x="11735" y="278197"/>
                  <a:pt x="27913" y="291357"/>
                </a:cubicBezTo>
                <a:cubicBezTo>
                  <a:pt x="35186" y="297294"/>
                  <a:pt x="48940" y="300411"/>
                  <a:pt x="62397" y="302093"/>
                </a:cubicBezTo>
                <a:cubicBezTo>
                  <a:pt x="80703" y="304369"/>
                  <a:pt x="98860" y="272755"/>
                  <a:pt x="98959" y="243218"/>
                </a:cubicBezTo>
                <a:cubicBezTo>
                  <a:pt x="98959" y="225259"/>
                  <a:pt x="98860" y="207844"/>
                  <a:pt x="98415" y="1984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7" name="צורה חופשית: צורה 816">
            <a:extLst>
              <a:ext uri="{FF2B5EF4-FFF2-40B4-BE49-F238E27FC236}">
                <a16:creationId xmlns:a16="http://schemas.microsoft.com/office/drawing/2014/main" id="{1D3ABDAD-C246-1D9B-9893-ED9C521037DE}"/>
              </a:ext>
            </a:extLst>
          </p:cNvPr>
          <p:cNvSpPr/>
          <p:nvPr/>
        </p:nvSpPr>
        <p:spPr>
          <a:xfrm>
            <a:off x="3897861" y="464500"/>
            <a:ext cx="89757" cy="274107"/>
          </a:xfrm>
          <a:custGeom>
            <a:avLst/>
            <a:gdLst>
              <a:gd name="connsiteX0" fmla="*/ 98415 w 98959"/>
              <a:gd name="connsiteY0" fmla="*/ 198542 h 302209"/>
              <a:gd name="connsiteX1" fmla="*/ 69027 w 98959"/>
              <a:gd name="connsiteY1" fmla="*/ 24193 h 302209"/>
              <a:gd name="connsiteX2" fmla="*/ 78576 w 98959"/>
              <a:gd name="connsiteY2" fmla="*/ 0 h 302209"/>
              <a:gd name="connsiteX3" fmla="*/ 64129 w 98959"/>
              <a:gd name="connsiteY3" fmla="*/ 3562 h 302209"/>
              <a:gd name="connsiteX4" fmla="*/ 4314 w 98959"/>
              <a:gd name="connsiteY4" fmla="*/ 33297 h 302209"/>
              <a:gd name="connsiteX5" fmla="*/ 21927 w 98959"/>
              <a:gd name="connsiteY5" fmla="*/ 128288 h 302209"/>
              <a:gd name="connsiteX6" fmla="*/ 36670 w 98959"/>
              <a:gd name="connsiteY6" fmla="*/ 189439 h 302209"/>
              <a:gd name="connsiteX7" fmla="*/ 23263 w 98959"/>
              <a:gd name="connsiteY7" fmla="*/ 257319 h 302209"/>
              <a:gd name="connsiteX8" fmla="*/ 27913 w 98959"/>
              <a:gd name="connsiteY8" fmla="*/ 291357 h 302209"/>
              <a:gd name="connsiteX9" fmla="*/ 62397 w 98959"/>
              <a:gd name="connsiteY9" fmla="*/ 302093 h 302209"/>
              <a:gd name="connsiteX10" fmla="*/ 98959 w 98959"/>
              <a:gd name="connsiteY10" fmla="*/ 243218 h 302209"/>
              <a:gd name="connsiteX11" fmla="*/ 98415 w 98959"/>
              <a:gd name="connsiteY11" fmla="*/ 198493 h 3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959" h="302209">
                <a:moveTo>
                  <a:pt x="98415" y="198542"/>
                </a:moveTo>
                <a:cubicBezTo>
                  <a:pt x="97327" y="177812"/>
                  <a:pt x="92330" y="64614"/>
                  <a:pt x="69027" y="24193"/>
                </a:cubicBezTo>
                <a:cubicBezTo>
                  <a:pt x="61259" y="10687"/>
                  <a:pt x="78576" y="0"/>
                  <a:pt x="78576" y="0"/>
                </a:cubicBezTo>
                <a:lnTo>
                  <a:pt x="64129" y="3562"/>
                </a:lnTo>
                <a:cubicBezTo>
                  <a:pt x="64129" y="3562"/>
                  <a:pt x="17375" y="20384"/>
                  <a:pt x="4314" y="33297"/>
                </a:cubicBezTo>
                <a:cubicBezTo>
                  <a:pt x="-8747" y="46209"/>
                  <a:pt x="10993" y="98504"/>
                  <a:pt x="21927" y="128288"/>
                </a:cubicBezTo>
                <a:cubicBezTo>
                  <a:pt x="31179" y="153421"/>
                  <a:pt x="32069" y="152828"/>
                  <a:pt x="36670" y="189439"/>
                </a:cubicBezTo>
                <a:cubicBezTo>
                  <a:pt x="40826" y="222637"/>
                  <a:pt x="29348" y="240695"/>
                  <a:pt x="23263" y="257319"/>
                </a:cubicBezTo>
                <a:cubicBezTo>
                  <a:pt x="19305" y="268203"/>
                  <a:pt x="11735" y="278197"/>
                  <a:pt x="27913" y="291357"/>
                </a:cubicBezTo>
                <a:cubicBezTo>
                  <a:pt x="35186" y="297294"/>
                  <a:pt x="48940" y="300411"/>
                  <a:pt x="62397" y="302093"/>
                </a:cubicBezTo>
                <a:cubicBezTo>
                  <a:pt x="80703" y="304369"/>
                  <a:pt x="98860" y="272755"/>
                  <a:pt x="98959" y="243218"/>
                </a:cubicBezTo>
                <a:cubicBezTo>
                  <a:pt x="98959" y="225259"/>
                  <a:pt x="98860" y="207844"/>
                  <a:pt x="98415" y="19849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8" name="צורה חופשית: צורה 817">
            <a:extLst>
              <a:ext uri="{FF2B5EF4-FFF2-40B4-BE49-F238E27FC236}">
                <a16:creationId xmlns:a16="http://schemas.microsoft.com/office/drawing/2014/main" id="{0060F6CB-C13F-4B11-A176-D2C920535E9D}"/>
              </a:ext>
            </a:extLst>
          </p:cNvPr>
          <p:cNvSpPr/>
          <p:nvPr/>
        </p:nvSpPr>
        <p:spPr>
          <a:xfrm>
            <a:off x="3944115" y="461314"/>
            <a:ext cx="43098" cy="190221"/>
          </a:xfrm>
          <a:custGeom>
            <a:avLst/>
            <a:gdLst>
              <a:gd name="connsiteX0" fmla="*/ 22681 w 47517"/>
              <a:gd name="connsiteY0" fmla="*/ 0 h 209723"/>
              <a:gd name="connsiteX1" fmla="*/ 3733 w 47517"/>
              <a:gd name="connsiteY1" fmla="*/ 62734 h 209723"/>
              <a:gd name="connsiteX2" fmla="*/ 16843 w 47517"/>
              <a:gd name="connsiteY2" fmla="*/ 62734 h 209723"/>
              <a:gd name="connsiteX3" fmla="*/ 6948 w 47517"/>
              <a:gd name="connsiteY3" fmla="*/ 73272 h 209723"/>
              <a:gd name="connsiteX4" fmla="*/ 44203 w 47517"/>
              <a:gd name="connsiteY4" fmla="*/ 173013 h 209723"/>
              <a:gd name="connsiteX5" fmla="*/ 47518 w 47517"/>
              <a:gd name="connsiteY5" fmla="*/ 209724 h 209723"/>
              <a:gd name="connsiteX6" fmla="*/ 36139 w 47517"/>
              <a:gd name="connsiteY6" fmla="*/ 88461 h 209723"/>
              <a:gd name="connsiteX7" fmla="*/ 16052 w 47517"/>
              <a:gd name="connsiteY7" fmla="*/ 23006 h 209723"/>
              <a:gd name="connsiteX8" fmla="*/ 23918 w 47517"/>
              <a:gd name="connsiteY8" fmla="*/ 7075 h 209723"/>
              <a:gd name="connsiteX9" fmla="*/ 22632 w 47517"/>
              <a:gd name="connsiteY9" fmla="*/ 0 h 2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17" h="209723">
                <a:moveTo>
                  <a:pt x="22681" y="0"/>
                </a:moveTo>
                <a:cubicBezTo>
                  <a:pt x="-4530" y="12517"/>
                  <a:pt x="-2056" y="38689"/>
                  <a:pt x="3733" y="62734"/>
                </a:cubicBezTo>
                <a:lnTo>
                  <a:pt x="16843" y="62734"/>
                </a:lnTo>
                <a:lnTo>
                  <a:pt x="6948" y="73272"/>
                </a:lnTo>
                <a:cubicBezTo>
                  <a:pt x="6948" y="73272"/>
                  <a:pt x="41086" y="145654"/>
                  <a:pt x="44203" y="173013"/>
                </a:cubicBezTo>
                <a:cubicBezTo>
                  <a:pt x="47320" y="200373"/>
                  <a:pt x="47518" y="209724"/>
                  <a:pt x="47518" y="209724"/>
                </a:cubicBezTo>
                <a:cubicBezTo>
                  <a:pt x="47518" y="209724"/>
                  <a:pt x="46776" y="140113"/>
                  <a:pt x="36139" y="88461"/>
                </a:cubicBezTo>
                <a:cubicBezTo>
                  <a:pt x="25501" y="36809"/>
                  <a:pt x="19713" y="34138"/>
                  <a:pt x="16052" y="23006"/>
                </a:cubicBezTo>
                <a:cubicBezTo>
                  <a:pt x="12094" y="10786"/>
                  <a:pt x="17932" y="11528"/>
                  <a:pt x="23918" y="7075"/>
                </a:cubicBezTo>
                <a:cubicBezTo>
                  <a:pt x="27332" y="4502"/>
                  <a:pt x="22632" y="0"/>
                  <a:pt x="2263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19" name="צורה חופשית: צורה 818">
            <a:extLst>
              <a:ext uri="{FF2B5EF4-FFF2-40B4-BE49-F238E27FC236}">
                <a16:creationId xmlns:a16="http://schemas.microsoft.com/office/drawing/2014/main" id="{4DF3A4A6-ADE5-F826-8854-4204DF69D085}"/>
              </a:ext>
            </a:extLst>
          </p:cNvPr>
          <p:cNvSpPr/>
          <p:nvPr/>
        </p:nvSpPr>
        <p:spPr>
          <a:xfrm>
            <a:off x="3978240" y="458083"/>
            <a:ext cx="55195" cy="145572"/>
          </a:xfrm>
          <a:custGeom>
            <a:avLst/>
            <a:gdLst>
              <a:gd name="connsiteX0" fmla="*/ 0 w 60854"/>
              <a:gd name="connsiteY0" fmla="*/ 0 h 160496"/>
              <a:gd name="connsiteX1" fmla="*/ 58529 w 60854"/>
              <a:gd name="connsiteY1" fmla="*/ 45022 h 160496"/>
              <a:gd name="connsiteX2" fmla="*/ 48188 w 60854"/>
              <a:gd name="connsiteY2" fmla="*/ 50563 h 160496"/>
              <a:gd name="connsiteX3" fmla="*/ 60854 w 60854"/>
              <a:gd name="connsiteY3" fmla="*/ 56203 h 160496"/>
              <a:gd name="connsiteX4" fmla="*/ 53829 w 60854"/>
              <a:gd name="connsiteY4" fmla="*/ 160496 h 160496"/>
              <a:gd name="connsiteX5" fmla="*/ 43538 w 60854"/>
              <a:gd name="connsiteY5" fmla="*/ 61151 h 160496"/>
              <a:gd name="connsiteX6" fmla="*/ 10934 w 60854"/>
              <a:gd name="connsiteY6" fmla="*/ 6877 h 160496"/>
              <a:gd name="connsiteX7" fmla="*/ 49 w 60854"/>
              <a:gd name="connsiteY7" fmla="*/ 0 h 1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54" h="160496">
                <a:moveTo>
                  <a:pt x="0" y="0"/>
                </a:moveTo>
                <a:cubicBezTo>
                  <a:pt x="44231" y="1781"/>
                  <a:pt x="58529" y="45022"/>
                  <a:pt x="58529" y="45022"/>
                </a:cubicBezTo>
                <a:lnTo>
                  <a:pt x="48188" y="50563"/>
                </a:lnTo>
                <a:lnTo>
                  <a:pt x="60854" y="56203"/>
                </a:lnTo>
                <a:cubicBezTo>
                  <a:pt x="60854" y="56203"/>
                  <a:pt x="52740" y="131009"/>
                  <a:pt x="53829" y="160496"/>
                </a:cubicBezTo>
                <a:cubicBezTo>
                  <a:pt x="53829" y="160496"/>
                  <a:pt x="56253" y="91281"/>
                  <a:pt x="43538" y="61151"/>
                </a:cubicBezTo>
                <a:cubicBezTo>
                  <a:pt x="30773" y="31021"/>
                  <a:pt x="21818" y="13803"/>
                  <a:pt x="10934" y="6877"/>
                </a:cubicBezTo>
                <a:lnTo>
                  <a:pt x="49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0" name="צורה חופשית: צורה 819">
            <a:extLst>
              <a:ext uri="{FF2B5EF4-FFF2-40B4-BE49-F238E27FC236}">
                <a16:creationId xmlns:a16="http://schemas.microsoft.com/office/drawing/2014/main" id="{7D6F8DCD-6DFF-DB6A-EF70-3A3CEC437259}"/>
              </a:ext>
            </a:extLst>
          </p:cNvPr>
          <p:cNvSpPr/>
          <p:nvPr/>
        </p:nvSpPr>
        <p:spPr>
          <a:xfrm>
            <a:off x="3989099" y="492996"/>
            <a:ext cx="31546" cy="175817"/>
          </a:xfrm>
          <a:custGeom>
            <a:avLst/>
            <a:gdLst>
              <a:gd name="connsiteX0" fmla="*/ 7570 w 34780"/>
              <a:gd name="connsiteY0" fmla="*/ 49 h 193842"/>
              <a:gd name="connsiteX1" fmla="*/ 34781 w 34780"/>
              <a:gd name="connsiteY1" fmla="*/ 168610 h 193842"/>
              <a:gd name="connsiteX2" fmla="*/ 23797 w 34780"/>
              <a:gd name="connsiteY2" fmla="*/ 193842 h 193842"/>
              <a:gd name="connsiteX3" fmla="*/ 2870 w 34780"/>
              <a:gd name="connsiteY3" fmla="*/ 177268 h 193842"/>
              <a:gd name="connsiteX4" fmla="*/ 2276 w 34780"/>
              <a:gd name="connsiteY4" fmla="*/ 83761 h 193842"/>
              <a:gd name="connsiteX5" fmla="*/ 0 w 34780"/>
              <a:gd name="connsiteY5" fmla="*/ 2325 h 193842"/>
              <a:gd name="connsiteX6" fmla="*/ 7570 w 34780"/>
              <a:gd name="connsiteY6" fmla="*/ 0 h 19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0" h="193842">
                <a:moveTo>
                  <a:pt x="7570" y="49"/>
                </a:moveTo>
                <a:cubicBezTo>
                  <a:pt x="24787" y="33890"/>
                  <a:pt x="34781" y="168610"/>
                  <a:pt x="34781" y="168610"/>
                </a:cubicBezTo>
                <a:lnTo>
                  <a:pt x="23797" y="193842"/>
                </a:lnTo>
                <a:lnTo>
                  <a:pt x="2870" y="177268"/>
                </a:lnTo>
                <a:cubicBezTo>
                  <a:pt x="2870" y="177268"/>
                  <a:pt x="3216" y="106173"/>
                  <a:pt x="2276" y="83761"/>
                </a:cubicBezTo>
                <a:cubicBezTo>
                  <a:pt x="1385" y="61349"/>
                  <a:pt x="0" y="2325"/>
                  <a:pt x="0" y="2325"/>
                </a:cubicBezTo>
                <a:lnTo>
                  <a:pt x="7570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1" name="צורה חופשית: צורה 820">
            <a:extLst>
              <a:ext uri="{FF2B5EF4-FFF2-40B4-BE49-F238E27FC236}">
                <a16:creationId xmlns:a16="http://schemas.microsoft.com/office/drawing/2014/main" id="{4E3CB310-98C3-E3F6-FEE2-03C1F717B8D9}"/>
              </a:ext>
            </a:extLst>
          </p:cNvPr>
          <p:cNvSpPr/>
          <p:nvPr/>
        </p:nvSpPr>
        <p:spPr>
          <a:xfrm>
            <a:off x="3980977" y="482427"/>
            <a:ext cx="19116" cy="19947"/>
          </a:xfrm>
          <a:custGeom>
            <a:avLst/>
            <a:gdLst>
              <a:gd name="connsiteX0" fmla="*/ 0 w 21076"/>
              <a:gd name="connsiteY0" fmla="*/ 5121 h 21992"/>
              <a:gd name="connsiteX1" fmla="*/ 21076 w 21076"/>
              <a:gd name="connsiteY1" fmla="*/ 965 h 21992"/>
              <a:gd name="connsiteX2" fmla="*/ 19196 w 21076"/>
              <a:gd name="connsiteY2" fmla="*/ 18182 h 21992"/>
              <a:gd name="connsiteX3" fmla="*/ 9252 w 21076"/>
              <a:gd name="connsiteY3" fmla="*/ 21992 h 21992"/>
              <a:gd name="connsiteX4" fmla="*/ 49 w 21076"/>
              <a:gd name="connsiteY4" fmla="*/ 5121 h 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6" h="21992">
                <a:moveTo>
                  <a:pt x="0" y="5121"/>
                </a:moveTo>
                <a:cubicBezTo>
                  <a:pt x="9944" y="-2993"/>
                  <a:pt x="21076" y="965"/>
                  <a:pt x="21076" y="965"/>
                </a:cubicBezTo>
                <a:lnTo>
                  <a:pt x="19196" y="18182"/>
                </a:lnTo>
                <a:lnTo>
                  <a:pt x="9252" y="21992"/>
                </a:lnTo>
                <a:lnTo>
                  <a:pt x="49" y="5121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2" name="צורה חופשית: צורה 821">
            <a:extLst>
              <a:ext uri="{FF2B5EF4-FFF2-40B4-BE49-F238E27FC236}">
                <a16:creationId xmlns:a16="http://schemas.microsoft.com/office/drawing/2014/main" id="{CDDDEF7A-1D69-E6EF-2EE5-8DC95BFD8655}"/>
              </a:ext>
            </a:extLst>
          </p:cNvPr>
          <p:cNvSpPr/>
          <p:nvPr/>
        </p:nvSpPr>
        <p:spPr>
          <a:xfrm>
            <a:off x="3956072" y="461269"/>
            <a:ext cx="50759" cy="48015"/>
          </a:xfrm>
          <a:custGeom>
            <a:avLst/>
            <a:gdLst>
              <a:gd name="connsiteX0" fmla="*/ 1286 w 55963"/>
              <a:gd name="connsiteY0" fmla="*/ 3166 h 52938"/>
              <a:gd name="connsiteX1" fmla="*/ 0 w 55963"/>
              <a:gd name="connsiteY1" fmla="*/ 7075 h 52938"/>
              <a:gd name="connsiteX2" fmla="*/ 20977 w 55963"/>
              <a:gd name="connsiteY2" fmla="*/ 52938 h 52938"/>
              <a:gd name="connsiteX3" fmla="*/ 40569 w 55963"/>
              <a:gd name="connsiteY3" fmla="*/ 24688 h 52938"/>
              <a:gd name="connsiteX4" fmla="*/ 53087 w 55963"/>
              <a:gd name="connsiteY4" fmla="*/ 42301 h 52938"/>
              <a:gd name="connsiteX5" fmla="*/ 52740 w 55963"/>
              <a:gd name="connsiteY5" fmla="*/ 16178 h 52938"/>
              <a:gd name="connsiteX6" fmla="*/ 36018 w 55963"/>
              <a:gd name="connsiteY6" fmla="*/ 0 h 52938"/>
              <a:gd name="connsiteX7" fmla="*/ 1237 w 55963"/>
              <a:gd name="connsiteY7" fmla="*/ 3166 h 5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63" h="52938">
                <a:moveTo>
                  <a:pt x="1286" y="3166"/>
                </a:moveTo>
                <a:lnTo>
                  <a:pt x="0" y="7075"/>
                </a:lnTo>
                <a:cubicBezTo>
                  <a:pt x="0" y="7075"/>
                  <a:pt x="0" y="39234"/>
                  <a:pt x="20977" y="52938"/>
                </a:cubicBezTo>
                <a:cubicBezTo>
                  <a:pt x="25628" y="32752"/>
                  <a:pt x="40569" y="24688"/>
                  <a:pt x="40569" y="24688"/>
                </a:cubicBezTo>
                <a:cubicBezTo>
                  <a:pt x="40569" y="24688"/>
                  <a:pt x="49821" y="30229"/>
                  <a:pt x="53087" y="42301"/>
                </a:cubicBezTo>
                <a:cubicBezTo>
                  <a:pt x="56401" y="35424"/>
                  <a:pt x="57539" y="28497"/>
                  <a:pt x="52740" y="16178"/>
                </a:cubicBezTo>
                <a:cubicBezTo>
                  <a:pt x="47941" y="3859"/>
                  <a:pt x="36018" y="0"/>
                  <a:pt x="36018" y="0"/>
                </a:cubicBezTo>
                <a:lnTo>
                  <a:pt x="1237" y="3166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3" name="צורה חופשית: צורה 822">
            <a:extLst>
              <a:ext uri="{FF2B5EF4-FFF2-40B4-BE49-F238E27FC236}">
                <a16:creationId xmlns:a16="http://schemas.microsoft.com/office/drawing/2014/main" id="{4894BD48-DCFA-3BE5-5DE2-5C0A5CD0D2A7}"/>
              </a:ext>
            </a:extLst>
          </p:cNvPr>
          <p:cNvSpPr/>
          <p:nvPr/>
        </p:nvSpPr>
        <p:spPr>
          <a:xfrm>
            <a:off x="3958764" y="402933"/>
            <a:ext cx="51201" cy="82328"/>
          </a:xfrm>
          <a:custGeom>
            <a:avLst/>
            <a:gdLst>
              <a:gd name="connsiteX0" fmla="*/ 56451 w 56450"/>
              <a:gd name="connsiteY0" fmla="*/ 42301 h 90769"/>
              <a:gd name="connsiteX1" fmla="*/ 46358 w 56450"/>
              <a:gd name="connsiteY1" fmla="*/ 72728 h 90769"/>
              <a:gd name="connsiteX2" fmla="*/ 43043 w 56450"/>
              <a:gd name="connsiteY2" fmla="*/ 82672 h 90769"/>
              <a:gd name="connsiteX3" fmla="*/ 27557 w 56450"/>
              <a:gd name="connsiteY3" fmla="*/ 90638 h 90769"/>
              <a:gd name="connsiteX4" fmla="*/ 2919 w 56450"/>
              <a:gd name="connsiteY4" fmla="*/ 73272 h 90769"/>
              <a:gd name="connsiteX5" fmla="*/ 0 w 56450"/>
              <a:gd name="connsiteY5" fmla="*/ 64713 h 90769"/>
              <a:gd name="connsiteX6" fmla="*/ 7768 w 56450"/>
              <a:gd name="connsiteY6" fmla="*/ 0 h 90769"/>
              <a:gd name="connsiteX7" fmla="*/ 56451 w 56450"/>
              <a:gd name="connsiteY7" fmla="*/ 42251 h 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50" h="90769">
                <a:moveTo>
                  <a:pt x="56451" y="42301"/>
                </a:moveTo>
                <a:lnTo>
                  <a:pt x="46358" y="72728"/>
                </a:lnTo>
                <a:lnTo>
                  <a:pt x="43043" y="82672"/>
                </a:lnTo>
                <a:cubicBezTo>
                  <a:pt x="43043" y="82672"/>
                  <a:pt x="37354" y="91974"/>
                  <a:pt x="27557" y="90638"/>
                </a:cubicBezTo>
                <a:cubicBezTo>
                  <a:pt x="13358" y="88807"/>
                  <a:pt x="6333" y="80100"/>
                  <a:pt x="2919" y="73272"/>
                </a:cubicBezTo>
                <a:cubicBezTo>
                  <a:pt x="594" y="68523"/>
                  <a:pt x="0" y="64713"/>
                  <a:pt x="0" y="64713"/>
                </a:cubicBezTo>
                <a:lnTo>
                  <a:pt x="7768" y="0"/>
                </a:lnTo>
                <a:lnTo>
                  <a:pt x="56451" y="42251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4" name="צורה חופשית: צורה 823">
            <a:extLst>
              <a:ext uri="{FF2B5EF4-FFF2-40B4-BE49-F238E27FC236}">
                <a16:creationId xmlns:a16="http://schemas.microsoft.com/office/drawing/2014/main" id="{9C06A068-D8EA-76C9-D5B3-5C29C69F2087}"/>
              </a:ext>
            </a:extLst>
          </p:cNvPr>
          <p:cNvSpPr/>
          <p:nvPr/>
        </p:nvSpPr>
        <p:spPr>
          <a:xfrm>
            <a:off x="3958764" y="402933"/>
            <a:ext cx="51201" cy="66458"/>
          </a:xfrm>
          <a:custGeom>
            <a:avLst/>
            <a:gdLst>
              <a:gd name="connsiteX0" fmla="*/ 56451 w 56450"/>
              <a:gd name="connsiteY0" fmla="*/ 42301 h 73272"/>
              <a:gd name="connsiteX1" fmla="*/ 46358 w 56450"/>
              <a:gd name="connsiteY1" fmla="*/ 72728 h 73272"/>
              <a:gd name="connsiteX2" fmla="*/ 2919 w 56450"/>
              <a:gd name="connsiteY2" fmla="*/ 73272 h 73272"/>
              <a:gd name="connsiteX3" fmla="*/ 0 w 56450"/>
              <a:gd name="connsiteY3" fmla="*/ 64713 h 73272"/>
              <a:gd name="connsiteX4" fmla="*/ 7768 w 56450"/>
              <a:gd name="connsiteY4" fmla="*/ 0 h 73272"/>
              <a:gd name="connsiteX5" fmla="*/ 56451 w 56450"/>
              <a:gd name="connsiteY5" fmla="*/ 42251 h 7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50" h="73272">
                <a:moveTo>
                  <a:pt x="56451" y="42301"/>
                </a:moveTo>
                <a:lnTo>
                  <a:pt x="46358" y="72728"/>
                </a:lnTo>
                <a:cubicBezTo>
                  <a:pt x="27162" y="69858"/>
                  <a:pt x="6630" y="32258"/>
                  <a:pt x="2919" y="73272"/>
                </a:cubicBezTo>
                <a:cubicBezTo>
                  <a:pt x="594" y="68523"/>
                  <a:pt x="0" y="64713"/>
                  <a:pt x="0" y="64713"/>
                </a:cubicBezTo>
                <a:lnTo>
                  <a:pt x="7768" y="0"/>
                </a:lnTo>
                <a:lnTo>
                  <a:pt x="56451" y="42251"/>
                </a:ln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5" name="צורה חופשית: צורה 824">
            <a:extLst>
              <a:ext uri="{FF2B5EF4-FFF2-40B4-BE49-F238E27FC236}">
                <a16:creationId xmlns:a16="http://schemas.microsoft.com/office/drawing/2014/main" id="{21C0B8E1-4DD6-3CCC-671B-2A9053E76E2B}"/>
              </a:ext>
            </a:extLst>
          </p:cNvPr>
          <p:cNvSpPr/>
          <p:nvPr/>
        </p:nvSpPr>
        <p:spPr>
          <a:xfrm>
            <a:off x="3957253" y="365351"/>
            <a:ext cx="72658" cy="101987"/>
          </a:xfrm>
          <a:custGeom>
            <a:avLst/>
            <a:gdLst>
              <a:gd name="connsiteX0" fmla="*/ 281 w 80107"/>
              <a:gd name="connsiteY0" fmla="*/ 36289 h 112443"/>
              <a:gd name="connsiteX1" fmla="*/ 43819 w 80107"/>
              <a:gd name="connsiteY1" fmla="*/ 172 h 112443"/>
              <a:gd name="connsiteX2" fmla="*/ 79935 w 80107"/>
              <a:gd name="connsiteY2" fmla="*/ 43710 h 112443"/>
              <a:gd name="connsiteX3" fmla="*/ 77808 w 80107"/>
              <a:gd name="connsiteY3" fmla="*/ 66320 h 112443"/>
              <a:gd name="connsiteX4" fmla="*/ 50102 w 80107"/>
              <a:gd name="connsiteY4" fmla="*/ 111738 h 112443"/>
              <a:gd name="connsiteX5" fmla="*/ 231 w 80107"/>
              <a:gd name="connsiteY5" fmla="*/ 36289 h 11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07" h="112443">
                <a:moveTo>
                  <a:pt x="281" y="36289"/>
                </a:moveTo>
                <a:cubicBezTo>
                  <a:pt x="2309" y="14272"/>
                  <a:pt x="21802" y="-1856"/>
                  <a:pt x="43819" y="172"/>
                </a:cubicBezTo>
                <a:cubicBezTo>
                  <a:pt x="65835" y="2201"/>
                  <a:pt x="81964" y="21694"/>
                  <a:pt x="79935" y="43710"/>
                </a:cubicBezTo>
                <a:cubicBezTo>
                  <a:pt x="79638" y="46728"/>
                  <a:pt x="78303" y="61521"/>
                  <a:pt x="77808" y="66320"/>
                </a:cubicBezTo>
                <a:cubicBezTo>
                  <a:pt x="75384" y="92591"/>
                  <a:pt x="61926" y="116933"/>
                  <a:pt x="50102" y="111738"/>
                </a:cubicBezTo>
                <a:cubicBezTo>
                  <a:pt x="37387" y="106147"/>
                  <a:pt x="-3430" y="75819"/>
                  <a:pt x="231" y="3628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6" name="צורה חופשית: צורה 825">
            <a:extLst>
              <a:ext uri="{FF2B5EF4-FFF2-40B4-BE49-F238E27FC236}">
                <a16:creationId xmlns:a16="http://schemas.microsoft.com/office/drawing/2014/main" id="{040D29D0-CA45-EBDE-BF9F-DAC0E7F44435}"/>
              </a:ext>
            </a:extLst>
          </p:cNvPr>
          <p:cNvSpPr/>
          <p:nvPr/>
        </p:nvSpPr>
        <p:spPr>
          <a:xfrm>
            <a:off x="3957230" y="365463"/>
            <a:ext cx="58851" cy="101316"/>
          </a:xfrm>
          <a:custGeom>
            <a:avLst/>
            <a:gdLst>
              <a:gd name="connsiteX0" fmla="*/ 307 w 64885"/>
              <a:gd name="connsiteY0" fmla="*/ 36166 h 111703"/>
              <a:gd name="connsiteX1" fmla="*/ 37364 w 64885"/>
              <a:gd name="connsiteY1" fmla="*/ 0 h 111703"/>
              <a:gd name="connsiteX2" fmla="*/ 62052 w 64885"/>
              <a:gd name="connsiteY2" fmla="*/ 48683 h 111703"/>
              <a:gd name="connsiteX3" fmla="*/ 64674 w 64885"/>
              <a:gd name="connsiteY3" fmla="*/ 71194 h 111703"/>
              <a:gd name="connsiteX4" fmla="*/ 59034 w 64885"/>
              <a:gd name="connsiteY4" fmla="*/ 80496 h 111703"/>
              <a:gd name="connsiteX5" fmla="*/ 51068 w 64885"/>
              <a:gd name="connsiteY5" fmla="*/ 111615 h 111703"/>
              <a:gd name="connsiteX6" fmla="*/ 50128 w 64885"/>
              <a:gd name="connsiteY6" fmla="*/ 111615 h 111703"/>
              <a:gd name="connsiteX7" fmla="*/ 257 w 64885"/>
              <a:gd name="connsiteY7" fmla="*/ 36166 h 1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85" h="111703">
                <a:moveTo>
                  <a:pt x="307" y="36166"/>
                </a:moveTo>
                <a:cubicBezTo>
                  <a:pt x="2137" y="16376"/>
                  <a:pt x="18167" y="1336"/>
                  <a:pt x="37364" y="0"/>
                </a:cubicBezTo>
                <a:cubicBezTo>
                  <a:pt x="53443" y="4849"/>
                  <a:pt x="64575" y="25331"/>
                  <a:pt x="62052" y="48683"/>
                </a:cubicBezTo>
                <a:cubicBezTo>
                  <a:pt x="60666" y="61794"/>
                  <a:pt x="62843" y="64070"/>
                  <a:pt x="64674" y="71194"/>
                </a:cubicBezTo>
                <a:cubicBezTo>
                  <a:pt x="66158" y="76983"/>
                  <a:pt x="59380" y="77131"/>
                  <a:pt x="59034" y="80496"/>
                </a:cubicBezTo>
                <a:cubicBezTo>
                  <a:pt x="57698" y="94695"/>
                  <a:pt x="55125" y="102116"/>
                  <a:pt x="51068" y="111615"/>
                </a:cubicBezTo>
                <a:cubicBezTo>
                  <a:pt x="50771" y="111615"/>
                  <a:pt x="50375" y="111813"/>
                  <a:pt x="50128" y="111615"/>
                </a:cubicBezTo>
                <a:cubicBezTo>
                  <a:pt x="32911" y="98752"/>
                  <a:pt x="-3404" y="75696"/>
                  <a:pt x="257" y="36166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7" name="צורה חופשית: צורה 826">
            <a:extLst>
              <a:ext uri="{FF2B5EF4-FFF2-40B4-BE49-F238E27FC236}">
                <a16:creationId xmlns:a16="http://schemas.microsoft.com/office/drawing/2014/main" id="{064E8692-4872-B72B-796F-220B810A5AD9}"/>
              </a:ext>
            </a:extLst>
          </p:cNvPr>
          <p:cNvSpPr/>
          <p:nvPr/>
        </p:nvSpPr>
        <p:spPr>
          <a:xfrm>
            <a:off x="3954660" y="402439"/>
            <a:ext cx="10342" cy="26789"/>
          </a:xfrm>
          <a:custGeom>
            <a:avLst/>
            <a:gdLst>
              <a:gd name="connsiteX0" fmla="*/ 6603 w 11402"/>
              <a:gd name="connsiteY0" fmla="*/ 49 h 29536"/>
              <a:gd name="connsiteX1" fmla="*/ 11402 w 11402"/>
              <a:gd name="connsiteY1" fmla="*/ 1732 h 29536"/>
              <a:gd name="connsiteX2" fmla="*/ 10166 w 11402"/>
              <a:gd name="connsiteY2" fmla="*/ 15634 h 29536"/>
              <a:gd name="connsiteX3" fmla="*/ 10809 w 11402"/>
              <a:gd name="connsiteY3" fmla="*/ 28992 h 29536"/>
              <a:gd name="connsiteX4" fmla="*/ 8434 w 11402"/>
              <a:gd name="connsiteY4" fmla="*/ 29536 h 29536"/>
              <a:gd name="connsiteX5" fmla="*/ 2942 w 11402"/>
              <a:gd name="connsiteY5" fmla="*/ 25331 h 29536"/>
              <a:gd name="connsiteX6" fmla="*/ 73 w 11402"/>
              <a:gd name="connsiteY6" fmla="*/ 6976 h 29536"/>
              <a:gd name="connsiteX7" fmla="*/ 6702 w 11402"/>
              <a:gd name="connsiteY7" fmla="*/ 0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2" h="29536">
                <a:moveTo>
                  <a:pt x="6603" y="49"/>
                </a:moveTo>
                <a:cubicBezTo>
                  <a:pt x="8434" y="49"/>
                  <a:pt x="10166" y="643"/>
                  <a:pt x="11402" y="1732"/>
                </a:cubicBezTo>
                <a:cubicBezTo>
                  <a:pt x="8384" y="2622"/>
                  <a:pt x="5614" y="10736"/>
                  <a:pt x="10166" y="15634"/>
                </a:cubicBezTo>
                <a:cubicBezTo>
                  <a:pt x="3536" y="21472"/>
                  <a:pt x="10215" y="28349"/>
                  <a:pt x="10809" y="28992"/>
                </a:cubicBezTo>
                <a:cubicBezTo>
                  <a:pt x="10067" y="29339"/>
                  <a:pt x="9275" y="29536"/>
                  <a:pt x="8434" y="29536"/>
                </a:cubicBezTo>
                <a:cubicBezTo>
                  <a:pt x="5663" y="29536"/>
                  <a:pt x="3338" y="27755"/>
                  <a:pt x="2942" y="25331"/>
                </a:cubicBezTo>
                <a:lnTo>
                  <a:pt x="73" y="6976"/>
                </a:lnTo>
                <a:cubicBezTo>
                  <a:pt x="-521" y="3364"/>
                  <a:pt x="2596" y="99"/>
                  <a:pt x="670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8" name="צורה חופשית: צורה 827">
            <a:extLst>
              <a:ext uri="{FF2B5EF4-FFF2-40B4-BE49-F238E27FC236}">
                <a16:creationId xmlns:a16="http://schemas.microsoft.com/office/drawing/2014/main" id="{89D8DA8F-1FE2-B274-B7FE-1823687D0584}"/>
              </a:ext>
            </a:extLst>
          </p:cNvPr>
          <p:cNvSpPr/>
          <p:nvPr/>
        </p:nvSpPr>
        <p:spPr>
          <a:xfrm>
            <a:off x="3954615" y="402484"/>
            <a:ext cx="9803" cy="26789"/>
          </a:xfrm>
          <a:custGeom>
            <a:avLst/>
            <a:gdLst>
              <a:gd name="connsiteX0" fmla="*/ 6405 w 10808"/>
              <a:gd name="connsiteY0" fmla="*/ 15931 h 29536"/>
              <a:gd name="connsiteX1" fmla="*/ 10809 w 10808"/>
              <a:gd name="connsiteY1" fmla="*/ 28992 h 29536"/>
              <a:gd name="connsiteX2" fmla="*/ 8434 w 10808"/>
              <a:gd name="connsiteY2" fmla="*/ 29536 h 29536"/>
              <a:gd name="connsiteX3" fmla="*/ 2942 w 10808"/>
              <a:gd name="connsiteY3" fmla="*/ 25331 h 29536"/>
              <a:gd name="connsiteX4" fmla="*/ 73 w 10808"/>
              <a:gd name="connsiteY4" fmla="*/ 6976 h 29536"/>
              <a:gd name="connsiteX5" fmla="*/ 6702 w 10808"/>
              <a:gd name="connsiteY5" fmla="*/ 0 h 29536"/>
              <a:gd name="connsiteX6" fmla="*/ 10710 w 10808"/>
              <a:gd name="connsiteY6" fmla="*/ 1138 h 29536"/>
              <a:gd name="connsiteX7" fmla="*/ 9572 w 10808"/>
              <a:gd name="connsiteY7" fmla="*/ 1039 h 29536"/>
              <a:gd name="connsiteX8" fmla="*/ 6455 w 10808"/>
              <a:gd name="connsiteY8" fmla="*/ 15881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8" h="29536">
                <a:moveTo>
                  <a:pt x="6405" y="15931"/>
                </a:moveTo>
                <a:cubicBezTo>
                  <a:pt x="271" y="25776"/>
                  <a:pt x="8483" y="28794"/>
                  <a:pt x="10809" y="28992"/>
                </a:cubicBezTo>
                <a:cubicBezTo>
                  <a:pt x="10166" y="29240"/>
                  <a:pt x="9176" y="29536"/>
                  <a:pt x="8434" y="29536"/>
                </a:cubicBezTo>
                <a:cubicBezTo>
                  <a:pt x="5663" y="29536"/>
                  <a:pt x="3338" y="27755"/>
                  <a:pt x="2942" y="25331"/>
                </a:cubicBezTo>
                <a:lnTo>
                  <a:pt x="73" y="6976"/>
                </a:lnTo>
                <a:cubicBezTo>
                  <a:pt x="-521" y="3364"/>
                  <a:pt x="2596" y="99"/>
                  <a:pt x="6702" y="0"/>
                </a:cubicBezTo>
                <a:cubicBezTo>
                  <a:pt x="8187" y="0"/>
                  <a:pt x="9572" y="396"/>
                  <a:pt x="10710" y="1138"/>
                </a:cubicBezTo>
                <a:cubicBezTo>
                  <a:pt x="10314" y="1088"/>
                  <a:pt x="9968" y="1039"/>
                  <a:pt x="9572" y="1039"/>
                </a:cubicBezTo>
                <a:cubicBezTo>
                  <a:pt x="5663" y="1088"/>
                  <a:pt x="-4479" y="2919"/>
                  <a:pt x="6455" y="15881"/>
                </a:cubicBezTo>
                <a:close/>
              </a:path>
            </a:pathLst>
          </a:custGeom>
          <a:solidFill>
            <a:srgbClr val="1E4E7E">
              <a:alpha val="2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29" name="צורה חופשית: צורה 828">
            <a:extLst>
              <a:ext uri="{FF2B5EF4-FFF2-40B4-BE49-F238E27FC236}">
                <a16:creationId xmlns:a16="http://schemas.microsoft.com/office/drawing/2014/main" id="{E0AEE7AF-5988-22B1-C24C-803A4EE7DF66}"/>
              </a:ext>
            </a:extLst>
          </p:cNvPr>
          <p:cNvSpPr/>
          <p:nvPr/>
        </p:nvSpPr>
        <p:spPr>
          <a:xfrm>
            <a:off x="3897907" y="486264"/>
            <a:ext cx="54305" cy="249994"/>
          </a:xfrm>
          <a:custGeom>
            <a:avLst/>
            <a:gdLst>
              <a:gd name="connsiteX0" fmla="*/ 17672 w 59872"/>
              <a:gd name="connsiteY0" fmla="*/ 0 h 275624"/>
              <a:gd name="connsiteX1" fmla="*/ 4314 w 59872"/>
              <a:gd name="connsiteY1" fmla="*/ 9252 h 275624"/>
              <a:gd name="connsiteX2" fmla="*/ 21927 w 59872"/>
              <a:gd name="connsiteY2" fmla="*/ 104243 h 275624"/>
              <a:gd name="connsiteX3" fmla="*/ 36670 w 59872"/>
              <a:gd name="connsiteY3" fmla="*/ 165394 h 275624"/>
              <a:gd name="connsiteX4" fmla="*/ 23263 w 59872"/>
              <a:gd name="connsiteY4" fmla="*/ 233274 h 275624"/>
              <a:gd name="connsiteX5" fmla="*/ 27913 w 59872"/>
              <a:gd name="connsiteY5" fmla="*/ 267312 h 275624"/>
              <a:gd name="connsiteX6" fmla="*/ 48050 w 59872"/>
              <a:gd name="connsiteY6" fmla="*/ 275624 h 275624"/>
              <a:gd name="connsiteX7" fmla="*/ 59676 w 59872"/>
              <a:gd name="connsiteY7" fmla="*/ 166978 h 275624"/>
              <a:gd name="connsiteX8" fmla="*/ 17672 w 59872"/>
              <a:gd name="connsiteY8" fmla="*/ 0 h 27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72" h="275624">
                <a:moveTo>
                  <a:pt x="17672" y="0"/>
                </a:moveTo>
                <a:cubicBezTo>
                  <a:pt x="12081" y="3117"/>
                  <a:pt x="7332" y="6283"/>
                  <a:pt x="4314" y="9252"/>
                </a:cubicBezTo>
                <a:cubicBezTo>
                  <a:pt x="-8747" y="22165"/>
                  <a:pt x="10993" y="74460"/>
                  <a:pt x="21927" y="104243"/>
                </a:cubicBezTo>
                <a:cubicBezTo>
                  <a:pt x="31179" y="129377"/>
                  <a:pt x="32069" y="128783"/>
                  <a:pt x="36670" y="165394"/>
                </a:cubicBezTo>
                <a:cubicBezTo>
                  <a:pt x="40826" y="198592"/>
                  <a:pt x="29348" y="216650"/>
                  <a:pt x="23263" y="233274"/>
                </a:cubicBezTo>
                <a:cubicBezTo>
                  <a:pt x="19305" y="244158"/>
                  <a:pt x="11735" y="254152"/>
                  <a:pt x="27913" y="267312"/>
                </a:cubicBezTo>
                <a:cubicBezTo>
                  <a:pt x="32564" y="271073"/>
                  <a:pt x="39886" y="273744"/>
                  <a:pt x="48050" y="275624"/>
                </a:cubicBezTo>
                <a:cubicBezTo>
                  <a:pt x="52354" y="259347"/>
                  <a:pt x="59132" y="224913"/>
                  <a:pt x="59676" y="166978"/>
                </a:cubicBezTo>
                <a:cubicBezTo>
                  <a:pt x="60468" y="85987"/>
                  <a:pt x="60913" y="9845"/>
                  <a:pt x="1767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0" name="צורה חופשית: צורה 829">
            <a:extLst>
              <a:ext uri="{FF2B5EF4-FFF2-40B4-BE49-F238E27FC236}">
                <a16:creationId xmlns:a16="http://schemas.microsoft.com/office/drawing/2014/main" id="{E6ABF776-88D4-28B8-7554-4698080F73CE}"/>
              </a:ext>
            </a:extLst>
          </p:cNvPr>
          <p:cNvSpPr/>
          <p:nvPr/>
        </p:nvSpPr>
        <p:spPr>
          <a:xfrm>
            <a:off x="3841381" y="731415"/>
            <a:ext cx="112871" cy="155485"/>
          </a:xfrm>
          <a:custGeom>
            <a:avLst/>
            <a:gdLst>
              <a:gd name="connsiteX0" fmla="*/ 24334 w 124443"/>
              <a:gd name="connsiteY0" fmla="*/ 392 h 171426"/>
              <a:gd name="connsiteX1" fmla="*/ 981 w 124443"/>
              <a:gd name="connsiteY1" fmla="*/ 26713 h 171426"/>
              <a:gd name="connsiteX2" fmla="*/ 388 w 124443"/>
              <a:gd name="connsiteY2" fmla="*/ 42990 h 171426"/>
              <a:gd name="connsiteX3" fmla="*/ 388 w 124443"/>
              <a:gd name="connsiteY3" fmla="*/ 100084 h 171426"/>
              <a:gd name="connsiteX4" fmla="*/ 981 w 124443"/>
              <a:gd name="connsiteY4" fmla="*/ 111661 h 171426"/>
              <a:gd name="connsiteX5" fmla="*/ 12014 w 124443"/>
              <a:gd name="connsiteY5" fmla="*/ 118192 h 171426"/>
              <a:gd name="connsiteX6" fmla="*/ 63518 w 124443"/>
              <a:gd name="connsiteY6" fmla="*/ 148668 h 171426"/>
              <a:gd name="connsiteX7" fmla="*/ 102009 w 124443"/>
              <a:gd name="connsiteY7" fmla="*/ 171427 h 171426"/>
              <a:gd name="connsiteX8" fmla="*/ 121453 w 124443"/>
              <a:gd name="connsiteY8" fmla="*/ 74060 h 171426"/>
              <a:gd name="connsiteX9" fmla="*/ 124223 w 124443"/>
              <a:gd name="connsiteY9" fmla="*/ 60108 h 171426"/>
              <a:gd name="connsiteX10" fmla="*/ 117198 w 124443"/>
              <a:gd name="connsiteY10" fmla="*/ 55507 h 171426"/>
              <a:gd name="connsiteX11" fmla="*/ 65596 w 124443"/>
              <a:gd name="connsiteY11" fmla="*/ 24932 h 171426"/>
              <a:gd name="connsiteX12" fmla="*/ 24284 w 124443"/>
              <a:gd name="connsiteY12" fmla="*/ 442 h 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43" h="171426">
                <a:moveTo>
                  <a:pt x="24334" y="392"/>
                </a:moveTo>
                <a:cubicBezTo>
                  <a:pt x="14340" y="-3269"/>
                  <a:pt x="2565" y="19737"/>
                  <a:pt x="981" y="26713"/>
                </a:cubicBezTo>
                <a:cubicBezTo>
                  <a:pt x="-206" y="31957"/>
                  <a:pt x="388" y="37696"/>
                  <a:pt x="388" y="42990"/>
                </a:cubicBezTo>
                <a:lnTo>
                  <a:pt x="388" y="100084"/>
                </a:lnTo>
                <a:cubicBezTo>
                  <a:pt x="388" y="102953"/>
                  <a:pt x="-800" y="109039"/>
                  <a:pt x="981" y="111661"/>
                </a:cubicBezTo>
                <a:cubicBezTo>
                  <a:pt x="2763" y="114283"/>
                  <a:pt x="9343" y="116608"/>
                  <a:pt x="12014" y="118192"/>
                </a:cubicBezTo>
                <a:cubicBezTo>
                  <a:pt x="29182" y="128334"/>
                  <a:pt x="46350" y="138526"/>
                  <a:pt x="63518" y="148668"/>
                </a:cubicBezTo>
                <a:cubicBezTo>
                  <a:pt x="76332" y="156238"/>
                  <a:pt x="89195" y="163857"/>
                  <a:pt x="102009" y="171427"/>
                </a:cubicBezTo>
                <a:cubicBezTo>
                  <a:pt x="108490" y="138971"/>
                  <a:pt x="114971" y="106516"/>
                  <a:pt x="121453" y="74060"/>
                </a:cubicBezTo>
                <a:cubicBezTo>
                  <a:pt x="122046" y="71092"/>
                  <a:pt x="125312" y="63077"/>
                  <a:pt x="124223" y="60108"/>
                </a:cubicBezTo>
                <a:cubicBezTo>
                  <a:pt x="123580" y="58327"/>
                  <a:pt x="118979" y="56546"/>
                  <a:pt x="117198" y="55507"/>
                </a:cubicBezTo>
                <a:cubicBezTo>
                  <a:pt x="99981" y="45315"/>
                  <a:pt x="82813" y="35123"/>
                  <a:pt x="65596" y="24932"/>
                </a:cubicBezTo>
                <a:cubicBezTo>
                  <a:pt x="51842" y="16768"/>
                  <a:pt x="38038" y="8605"/>
                  <a:pt x="24284" y="44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1" name="צורה חופשית: צורה 830">
            <a:extLst>
              <a:ext uri="{FF2B5EF4-FFF2-40B4-BE49-F238E27FC236}">
                <a16:creationId xmlns:a16="http://schemas.microsoft.com/office/drawing/2014/main" id="{79BA3ECE-B750-B2AA-FB6B-6BFB2B36308B}"/>
              </a:ext>
            </a:extLst>
          </p:cNvPr>
          <p:cNvSpPr/>
          <p:nvPr/>
        </p:nvSpPr>
        <p:spPr>
          <a:xfrm>
            <a:off x="3838257" y="727822"/>
            <a:ext cx="118935" cy="97162"/>
          </a:xfrm>
          <a:custGeom>
            <a:avLst/>
            <a:gdLst>
              <a:gd name="connsiteX0" fmla="*/ 124748 w 131129"/>
              <a:gd name="connsiteY0" fmla="*/ 101867 h 107123"/>
              <a:gd name="connsiteX1" fmla="*/ 127222 w 131129"/>
              <a:gd name="connsiteY1" fmla="*/ 85640 h 107123"/>
              <a:gd name="connsiteX2" fmla="*/ 130834 w 131129"/>
              <a:gd name="connsiteY2" fmla="*/ 63129 h 107123"/>
              <a:gd name="connsiteX3" fmla="*/ 22929 w 131129"/>
              <a:gd name="connsiteY3" fmla="*/ 1137 h 107123"/>
              <a:gd name="connsiteX4" fmla="*/ 6602 w 131129"/>
              <a:gd name="connsiteY4" fmla="*/ 9894 h 107123"/>
              <a:gd name="connsiteX5" fmla="*/ 962 w 131129"/>
              <a:gd name="connsiteY5" fmla="*/ 52492 h 107123"/>
              <a:gd name="connsiteX6" fmla="*/ 8235 w 131129"/>
              <a:gd name="connsiteY6" fmla="*/ 65108 h 107123"/>
              <a:gd name="connsiteX7" fmla="*/ 22236 w 131129"/>
              <a:gd name="connsiteY7" fmla="*/ 86827 h 107123"/>
              <a:gd name="connsiteX8" fmla="*/ 37178 w 131129"/>
              <a:gd name="connsiteY8" fmla="*/ 106667 h 107123"/>
              <a:gd name="connsiteX9" fmla="*/ 56522 w 131129"/>
              <a:gd name="connsiteY9" fmla="*/ 105578 h 107123"/>
              <a:gd name="connsiteX10" fmla="*/ 84970 w 131129"/>
              <a:gd name="connsiteY10" fmla="*/ 103995 h 107123"/>
              <a:gd name="connsiteX11" fmla="*/ 124699 w 131129"/>
              <a:gd name="connsiteY11" fmla="*/ 101769 h 10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129" h="107123">
                <a:moveTo>
                  <a:pt x="124748" y="101867"/>
                </a:moveTo>
                <a:cubicBezTo>
                  <a:pt x="125589" y="96475"/>
                  <a:pt x="126381" y="91082"/>
                  <a:pt x="127222" y="85640"/>
                </a:cubicBezTo>
                <a:cubicBezTo>
                  <a:pt x="128063" y="80297"/>
                  <a:pt x="132268" y="68324"/>
                  <a:pt x="130834" y="63129"/>
                </a:cubicBezTo>
                <a:cubicBezTo>
                  <a:pt x="129498" y="58429"/>
                  <a:pt x="25749" y="2176"/>
                  <a:pt x="22929" y="1137"/>
                </a:cubicBezTo>
                <a:cubicBezTo>
                  <a:pt x="14073" y="-2227"/>
                  <a:pt x="8433" y="2225"/>
                  <a:pt x="6602" y="9894"/>
                </a:cubicBezTo>
                <a:cubicBezTo>
                  <a:pt x="4326" y="19690"/>
                  <a:pt x="-2501" y="42646"/>
                  <a:pt x="962" y="52492"/>
                </a:cubicBezTo>
                <a:cubicBezTo>
                  <a:pt x="2595" y="57192"/>
                  <a:pt x="5563" y="60902"/>
                  <a:pt x="8235" y="65108"/>
                </a:cubicBezTo>
                <a:cubicBezTo>
                  <a:pt x="12886" y="72331"/>
                  <a:pt x="17586" y="79604"/>
                  <a:pt x="22236" y="86827"/>
                </a:cubicBezTo>
                <a:cubicBezTo>
                  <a:pt x="25897" y="92517"/>
                  <a:pt x="30746" y="104984"/>
                  <a:pt x="37178" y="106667"/>
                </a:cubicBezTo>
                <a:cubicBezTo>
                  <a:pt x="42373" y="108052"/>
                  <a:pt x="51179" y="105875"/>
                  <a:pt x="56522" y="105578"/>
                </a:cubicBezTo>
                <a:cubicBezTo>
                  <a:pt x="66022" y="105034"/>
                  <a:pt x="75471" y="104539"/>
                  <a:pt x="84970" y="103995"/>
                </a:cubicBezTo>
                <a:cubicBezTo>
                  <a:pt x="98230" y="103253"/>
                  <a:pt x="111439" y="102511"/>
                  <a:pt x="124699" y="10176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2" name="צורה חופשית: צורה 831">
            <a:extLst>
              <a:ext uri="{FF2B5EF4-FFF2-40B4-BE49-F238E27FC236}">
                <a16:creationId xmlns:a16="http://schemas.microsoft.com/office/drawing/2014/main" id="{915A7591-BAA0-B4DE-BC87-8928A4A6A566}"/>
              </a:ext>
            </a:extLst>
          </p:cNvPr>
          <p:cNvSpPr/>
          <p:nvPr/>
        </p:nvSpPr>
        <p:spPr>
          <a:xfrm>
            <a:off x="3933039" y="784013"/>
            <a:ext cx="27764" cy="102651"/>
          </a:xfrm>
          <a:custGeom>
            <a:avLst/>
            <a:gdLst>
              <a:gd name="connsiteX0" fmla="*/ 13570 w 30611"/>
              <a:gd name="connsiteY0" fmla="*/ 9885 h 113175"/>
              <a:gd name="connsiteX1" fmla="*/ 261 w 30611"/>
              <a:gd name="connsiteY1" fmla="*/ 109428 h 113175"/>
              <a:gd name="connsiteX2" fmla="*/ 1201 w 30611"/>
              <a:gd name="connsiteY2" fmla="*/ 113139 h 113175"/>
              <a:gd name="connsiteX3" fmla="*/ 13669 w 30611"/>
              <a:gd name="connsiteY3" fmla="*/ 99781 h 113175"/>
              <a:gd name="connsiteX4" fmla="*/ 29600 w 30611"/>
              <a:gd name="connsiteY4" fmla="*/ 85977 h 113175"/>
              <a:gd name="connsiteX5" fmla="*/ 29600 w 30611"/>
              <a:gd name="connsiteY5" fmla="*/ 32940 h 113175"/>
              <a:gd name="connsiteX6" fmla="*/ 29600 w 30611"/>
              <a:gd name="connsiteY6" fmla="*/ 11765 h 113175"/>
              <a:gd name="connsiteX7" fmla="*/ 13619 w 30611"/>
              <a:gd name="connsiteY7" fmla="*/ 9885 h 1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1" h="113175">
                <a:moveTo>
                  <a:pt x="13570" y="9885"/>
                </a:moveTo>
                <a:cubicBezTo>
                  <a:pt x="3675" y="35117"/>
                  <a:pt x="-1223" y="103392"/>
                  <a:pt x="261" y="109428"/>
                </a:cubicBezTo>
                <a:cubicBezTo>
                  <a:pt x="558" y="110616"/>
                  <a:pt x="-382" y="112694"/>
                  <a:pt x="1201" y="113139"/>
                </a:cubicBezTo>
                <a:cubicBezTo>
                  <a:pt x="3873" y="113931"/>
                  <a:pt x="11838" y="101611"/>
                  <a:pt x="13669" y="99781"/>
                </a:cubicBezTo>
                <a:cubicBezTo>
                  <a:pt x="19111" y="94190"/>
                  <a:pt x="28610" y="93448"/>
                  <a:pt x="29600" y="85977"/>
                </a:cubicBezTo>
                <a:cubicBezTo>
                  <a:pt x="31876" y="68908"/>
                  <a:pt x="29600" y="50158"/>
                  <a:pt x="29600" y="32940"/>
                </a:cubicBezTo>
                <a:cubicBezTo>
                  <a:pt x="29600" y="25915"/>
                  <a:pt x="29847" y="18790"/>
                  <a:pt x="29600" y="11765"/>
                </a:cubicBezTo>
                <a:cubicBezTo>
                  <a:pt x="28957" y="-5353"/>
                  <a:pt x="18666" y="-1840"/>
                  <a:pt x="13619" y="988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3" name="צורה חופשית: צורה 832">
            <a:extLst>
              <a:ext uri="{FF2B5EF4-FFF2-40B4-BE49-F238E27FC236}">
                <a16:creationId xmlns:a16="http://schemas.microsoft.com/office/drawing/2014/main" id="{A37F08EF-8DBD-EE9C-3C2C-6DFD042CC76F}"/>
              </a:ext>
            </a:extLst>
          </p:cNvPr>
          <p:cNvSpPr/>
          <p:nvPr/>
        </p:nvSpPr>
        <p:spPr>
          <a:xfrm>
            <a:off x="3875473" y="736833"/>
            <a:ext cx="45911" cy="36313"/>
          </a:xfrm>
          <a:custGeom>
            <a:avLst/>
            <a:gdLst>
              <a:gd name="connsiteX0" fmla="*/ 50619 w 50618"/>
              <a:gd name="connsiteY0" fmla="*/ 37215 h 40036"/>
              <a:gd name="connsiteX1" fmla="*/ 16976 w 50618"/>
              <a:gd name="connsiteY1" fmla="*/ 109 h 40036"/>
              <a:gd name="connsiteX2" fmla="*/ 1391 w 50618"/>
              <a:gd name="connsiteY2" fmla="*/ 5254 h 40036"/>
              <a:gd name="connsiteX3" fmla="*/ 2232 w 50618"/>
              <a:gd name="connsiteY3" fmla="*/ 17870 h 40036"/>
              <a:gd name="connsiteX4" fmla="*/ 11237 w 50618"/>
              <a:gd name="connsiteY4" fmla="*/ 11933 h 40036"/>
              <a:gd name="connsiteX5" fmla="*/ 32956 w 50618"/>
              <a:gd name="connsiteY5" fmla="*/ 21729 h 40036"/>
              <a:gd name="connsiteX6" fmla="*/ 41070 w 50618"/>
              <a:gd name="connsiteY6" fmla="*/ 39342 h 40036"/>
              <a:gd name="connsiteX7" fmla="*/ 50619 w 50618"/>
              <a:gd name="connsiteY7" fmla="*/ 37264 h 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18" h="40036">
                <a:moveTo>
                  <a:pt x="50619" y="37215"/>
                </a:moveTo>
                <a:cubicBezTo>
                  <a:pt x="49382" y="21779"/>
                  <a:pt x="33896" y="2187"/>
                  <a:pt x="16976" y="109"/>
                </a:cubicBezTo>
                <a:cubicBezTo>
                  <a:pt x="11632" y="-535"/>
                  <a:pt x="5448" y="1741"/>
                  <a:pt x="1391" y="5254"/>
                </a:cubicBezTo>
                <a:cubicBezTo>
                  <a:pt x="-2171" y="8321"/>
                  <a:pt x="2232" y="17870"/>
                  <a:pt x="2232" y="17870"/>
                </a:cubicBezTo>
                <a:cubicBezTo>
                  <a:pt x="2232" y="17870"/>
                  <a:pt x="9159" y="12329"/>
                  <a:pt x="11237" y="11933"/>
                </a:cubicBezTo>
                <a:cubicBezTo>
                  <a:pt x="18015" y="10597"/>
                  <a:pt x="29839" y="17276"/>
                  <a:pt x="32956" y="21729"/>
                </a:cubicBezTo>
                <a:cubicBezTo>
                  <a:pt x="37112" y="27567"/>
                  <a:pt x="33550" y="36770"/>
                  <a:pt x="41070" y="39342"/>
                </a:cubicBezTo>
                <a:cubicBezTo>
                  <a:pt x="45523" y="40826"/>
                  <a:pt x="45918" y="39837"/>
                  <a:pt x="50619" y="372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4" name="צורה חופשית: צורה 833">
            <a:extLst>
              <a:ext uri="{FF2B5EF4-FFF2-40B4-BE49-F238E27FC236}">
                <a16:creationId xmlns:a16="http://schemas.microsoft.com/office/drawing/2014/main" id="{19EE6372-0607-F918-B958-947396DA4B3F}"/>
              </a:ext>
            </a:extLst>
          </p:cNvPr>
          <p:cNvSpPr/>
          <p:nvPr/>
        </p:nvSpPr>
        <p:spPr>
          <a:xfrm>
            <a:off x="3873044" y="740076"/>
            <a:ext cx="42238" cy="33831"/>
          </a:xfrm>
          <a:custGeom>
            <a:avLst/>
            <a:gdLst>
              <a:gd name="connsiteX0" fmla="*/ 30736 w 46568"/>
              <a:gd name="connsiteY0" fmla="*/ 17510 h 37300"/>
              <a:gd name="connsiteX1" fmla="*/ 38454 w 46568"/>
              <a:gd name="connsiteY1" fmla="*/ 32798 h 37300"/>
              <a:gd name="connsiteX2" fmla="*/ 46568 w 46568"/>
              <a:gd name="connsiteY2" fmla="*/ 37300 h 37300"/>
              <a:gd name="connsiteX3" fmla="*/ 14558 w 46568"/>
              <a:gd name="connsiteY3" fmla="*/ 442 h 37300"/>
              <a:gd name="connsiteX4" fmla="*/ 1744 w 46568"/>
              <a:gd name="connsiteY4" fmla="*/ 4152 h 37300"/>
              <a:gd name="connsiteX5" fmla="*/ 5455 w 46568"/>
              <a:gd name="connsiteY5" fmla="*/ 14591 h 37300"/>
              <a:gd name="connsiteX6" fmla="*/ 30736 w 46568"/>
              <a:gd name="connsiteY6" fmla="*/ 17560 h 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8" h="37300">
                <a:moveTo>
                  <a:pt x="30736" y="17510"/>
                </a:moveTo>
                <a:cubicBezTo>
                  <a:pt x="33952" y="21419"/>
                  <a:pt x="36871" y="27010"/>
                  <a:pt x="38454" y="32798"/>
                </a:cubicBezTo>
                <a:cubicBezTo>
                  <a:pt x="40433" y="34629"/>
                  <a:pt x="44193" y="35965"/>
                  <a:pt x="46568" y="37300"/>
                </a:cubicBezTo>
                <a:cubicBezTo>
                  <a:pt x="45331" y="22062"/>
                  <a:pt x="30687" y="3756"/>
                  <a:pt x="14558" y="442"/>
                </a:cubicBezTo>
                <a:cubicBezTo>
                  <a:pt x="9808" y="-548"/>
                  <a:pt x="4564" y="-103"/>
                  <a:pt x="1744" y="4152"/>
                </a:cubicBezTo>
                <a:cubicBezTo>
                  <a:pt x="-2016" y="9743"/>
                  <a:pt x="804" y="12019"/>
                  <a:pt x="5455" y="14591"/>
                </a:cubicBezTo>
                <a:cubicBezTo>
                  <a:pt x="7087" y="-202"/>
                  <a:pt x="26679" y="12612"/>
                  <a:pt x="30736" y="1756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5" name="צורה חופשית: צורה 834">
            <a:extLst>
              <a:ext uri="{FF2B5EF4-FFF2-40B4-BE49-F238E27FC236}">
                <a16:creationId xmlns:a16="http://schemas.microsoft.com/office/drawing/2014/main" id="{EC14E8BC-9D5C-7613-F6CE-98FD6951080A}"/>
              </a:ext>
            </a:extLst>
          </p:cNvPr>
          <p:cNvSpPr/>
          <p:nvPr/>
        </p:nvSpPr>
        <p:spPr>
          <a:xfrm>
            <a:off x="3869779" y="806890"/>
            <a:ext cx="7584" cy="24849"/>
          </a:xfrm>
          <a:custGeom>
            <a:avLst/>
            <a:gdLst>
              <a:gd name="connsiteX0" fmla="*/ 3315 w 8361"/>
              <a:gd name="connsiteY0" fmla="*/ 26815 h 27397"/>
              <a:gd name="connsiteX1" fmla="*/ 2919 w 8361"/>
              <a:gd name="connsiteY1" fmla="*/ 26667 h 27397"/>
              <a:gd name="connsiteX2" fmla="*/ 0 w 8361"/>
              <a:gd name="connsiteY2" fmla="*/ 18108 h 27397"/>
              <a:gd name="connsiteX3" fmla="*/ 0 w 8361"/>
              <a:gd name="connsiteY3" fmla="*/ 0 h 27397"/>
              <a:gd name="connsiteX4" fmla="*/ 8361 w 8361"/>
              <a:gd name="connsiteY4" fmla="*/ 5887 h 27397"/>
              <a:gd name="connsiteX5" fmla="*/ 8361 w 8361"/>
              <a:gd name="connsiteY5" fmla="*/ 23995 h 27397"/>
              <a:gd name="connsiteX6" fmla="*/ 3364 w 8361"/>
              <a:gd name="connsiteY6" fmla="*/ 26815 h 2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1" h="27397">
                <a:moveTo>
                  <a:pt x="3315" y="26815"/>
                </a:moveTo>
                <a:lnTo>
                  <a:pt x="2919" y="26667"/>
                </a:lnTo>
                <a:cubicBezTo>
                  <a:pt x="594" y="25034"/>
                  <a:pt x="0" y="20532"/>
                  <a:pt x="0" y="18108"/>
                </a:cubicBezTo>
                <a:lnTo>
                  <a:pt x="0" y="0"/>
                </a:lnTo>
                <a:lnTo>
                  <a:pt x="8361" y="5887"/>
                </a:lnTo>
                <a:lnTo>
                  <a:pt x="8361" y="23995"/>
                </a:lnTo>
                <a:cubicBezTo>
                  <a:pt x="8361" y="26370"/>
                  <a:pt x="5640" y="28448"/>
                  <a:pt x="3364" y="2681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6" name="צורה חופשית: צורה 835">
            <a:extLst>
              <a:ext uri="{FF2B5EF4-FFF2-40B4-BE49-F238E27FC236}">
                <a16:creationId xmlns:a16="http://schemas.microsoft.com/office/drawing/2014/main" id="{959F4916-5E4C-5415-E0C3-B3E4D32D2681}"/>
              </a:ext>
            </a:extLst>
          </p:cNvPr>
          <p:cNvSpPr/>
          <p:nvPr/>
        </p:nvSpPr>
        <p:spPr>
          <a:xfrm>
            <a:off x="3867670" y="807473"/>
            <a:ext cx="7584" cy="23841"/>
          </a:xfrm>
          <a:custGeom>
            <a:avLst/>
            <a:gdLst>
              <a:gd name="connsiteX0" fmla="*/ 4156 w 8361"/>
              <a:gd name="connsiteY0" fmla="*/ 25381 h 26285"/>
              <a:gd name="connsiteX1" fmla="*/ 4156 w 8361"/>
              <a:gd name="connsiteY1" fmla="*/ 25381 h 26285"/>
              <a:gd name="connsiteX2" fmla="*/ 0 w 8361"/>
              <a:gd name="connsiteY2" fmla="*/ 18108 h 26285"/>
              <a:gd name="connsiteX3" fmla="*/ 0 w 8361"/>
              <a:gd name="connsiteY3" fmla="*/ 0 h 26285"/>
              <a:gd name="connsiteX4" fmla="*/ 8361 w 8361"/>
              <a:gd name="connsiteY4" fmla="*/ 5888 h 26285"/>
              <a:gd name="connsiteX5" fmla="*/ 8361 w 8361"/>
              <a:gd name="connsiteY5" fmla="*/ 23995 h 26285"/>
              <a:gd name="connsiteX6" fmla="*/ 4205 w 8361"/>
              <a:gd name="connsiteY6" fmla="*/ 25381 h 2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1" h="26285">
                <a:moveTo>
                  <a:pt x="4156" y="25381"/>
                </a:moveTo>
                <a:lnTo>
                  <a:pt x="4156" y="25381"/>
                </a:lnTo>
                <a:cubicBezTo>
                  <a:pt x="1831" y="23748"/>
                  <a:pt x="0" y="20483"/>
                  <a:pt x="0" y="18108"/>
                </a:cubicBezTo>
                <a:lnTo>
                  <a:pt x="0" y="0"/>
                </a:lnTo>
                <a:lnTo>
                  <a:pt x="8361" y="5888"/>
                </a:lnTo>
                <a:lnTo>
                  <a:pt x="8361" y="23995"/>
                </a:lnTo>
                <a:cubicBezTo>
                  <a:pt x="8361" y="26370"/>
                  <a:pt x="6481" y="27013"/>
                  <a:pt x="4205" y="2538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7" name="צורה חופשית: צורה 836">
            <a:extLst>
              <a:ext uri="{FF2B5EF4-FFF2-40B4-BE49-F238E27FC236}">
                <a16:creationId xmlns:a16="http://schemas.microsoft.com/office/drawing/2014/main" id="{30161363-CDFF-5723-AF2D-CE654443F132}"/>
              </a:ext>
            </a:extLst>
          </p:cNvPr>
          <p:cNvSpPr/>
          <p:nvPr/>
        </p:nvSpPr>
        <p:spPr>
          <a:xfrm>
            <a:off x="3865741" y="812499"/>
            <a:ext cx="12340" cy="11443"/>
          </a:xfrm>
          <a:custGeom>
            <a:avLst/>
            <a:gdLst>
              <a:gd name="connsiteX0" fmla="*/ 13606 w 13605"/>
              <a:gd name="connsiteY0" fmla="*/ 12616 h 12616"/>
              <a:gd name="connsiteX1" fmla="*/ 0 w 13605"/>
              <a:gd name="connsiteY1" fmla="*/ 2968 h 12616"/>
              <a:gd name="connsiteX2" fmla="*/ 0 w 13605"/>
              <a:gd name="connsiteY2" fmla="*/ 0 h 12616"/>
              <a:gd name="connsiteX3" fmla="*/ 13606 w 13605"/>
              <a:gd name="connsiteY3" fmla="*/ 9648 h 12616"/>
              <a:gd name="connsiteX4" fmla="*/ 13606 w 13605"/>
              <a:gd name="connsiteY4" fmla="*/ 12616 h 1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5" h="12616">
                <a:moveTo>
                  <a:pt x="13606" y="12616"/>
                </a:moveTo>
                <a:lnTo>
                  <a:pt x="0" y="2968"/>
                </a:lnTo>
                <a:lnTo>
                  <a:pt x="0" y="0"/>
                </a:lnTo>
                <a:lnTo>
                  <a:pt x="13606" y="9648"/>
                </a:lnTo>
                <a:lnTo>
                  <a:pt x="13606" y="12616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8" name="צורה חופשית: צורה 837">
            <a:extLst>
              <a:ext uri="{FF2B5EF4-FFF2-40B4-BE49-F238E27FC236}">
                <a16:creationId xmlns:a16="http://schemas.microsoft.com/office/drawing/2014/main" id="{CD8E8C6F-2261-AFA5-8D4B-B4023B356126}"/>
              </a:ext>
            </a:extLst>
          </p:cNvPr>
          <p:cNvSpPr/>
          <p:nvPr/>
        </p:nvSpPr>
        <p:spPr>
          <a:xfrm>
            <a:off x="3867625" y="806845"/>
            <a:ext cx="9692" cy="5968"/>
          </a:xfrm>
          <a:custGeom>
            <a:avLst/>
            <a:gdLst>
              <a:gd name="connsiteX0" fmla="*/ 0 w 10686"/>
              <a:gd name="connsiteY0" fmla="*/ 693 h 6580"/>
              <a:gd name="connsiteX1" fmla="*/ 2325 w 10686"/>
              <a:gd name="connsiteY1" fmla="*/ 0 h 6580"/>
              <a:gd name="connsiteX2" fmla="*/ 10687 w 10686"/>
              <a:gd name="connsiteY2" fmla="*/ 5937 h 6580"/>
              <a:gd name="connsiteX3" fmla="*/ 8361 w 10686"/>
              <a:gd name="connsiteY3" fmla="*/ 6580 h 6580"/>
              <a:gd name="connsiteX4" fmla="*/ 0 w 10686"/>
              <a:gd name="connsiteY4" fmla="*/ 693 h 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6" h="6580">
                <a:moveTo>
                  <a:pt x="0" y="693"/>
                </a:moveTo>
                <a:lnTo>
                  <a:pt x="2325" y="0"/>
                </a:lnTo>
                <a:lnTo>
                  <a:pt x="10687" y="5937"/>
                </a:lnTo>
                <a:lnTo>
                  <a:pt x="8361" y="6580"/>
                </a:lnTo>
                <a:lnTo>
                  <a:pt x="0" y="693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39" name="צורה חופשית: צורה 838">
            <a:extLst>
              <a:ext uri="{FF2B5EF4-FFF2-40B4-BE49-F238E27FC236}">
                <a16:creationId xmlns:a16="http://schemas.microsoft.com/office/drawing/2014/main" id="{790964E2-6106-AF0D-E830-BB9BDADC315E}"/>
              </a:ext>
            </a:extLst>
          </p:cNvPr>
          <p:cNvSpPr/>
          <p:nvPr/>
        </p:nvSpPr>
        <p:spPr>
          <a:xfrm>
            <a:off x="3943642" y="786548"/>
            <a:ext cx="14949" cy="19804"/>
          </a:xfrm>
          <a:custGeom>
            <a:avLst/>
            <a:gdLst>
              <a:gd name="connsiteX0" fmla="*/ 0 w 16482"/>
              <a:gd name="connsiteY0" fmla="*/ 21834 h 21834"/>
              <a:gd name="connsiteX1" fmla="*/ 15733 w 16482"/>
              <a:gd name="connsiteY1" fmla="*/ 18420 h 21834"/>
              <a:gd name="connsiteX2" fmla="*/ 11231 w 16482"/>
              <a:gd name="connsiteY2" fmla="*/ 313 h 21834"/>
              <a:gd name="connsiteX3" fmla="*/ 0 w 16482"/>
              <a:gd name="connsiteY3" fmla="*/ 21834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2" h="21834">
                <a:moveTo>
                  <a:pt x="0" y="21834"/>
                </a:moveTo>
                <a:cubicBezTo>
                  <a:pt x="4849" y="14363"/>
                  <a:pt x="15733" y="18420"/>
                  <a:pt x="15733" y="18420"/>
                </a:cubicBezTo>
                <a:cubicBezTo>
                  <a:pt x="15733" y="18420"/>
                  <a:pt x="19196" y="-2804"/>
                  <a:pt x="11231" y="313"/>
                </a:cubicBezTo>
                <a:cubicBezTo>
                  <a:pt x="3265" y="3479"/>
                  <a:pt x="0" y="21834"/>
                  <a:pt x="0" y="2183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0" name="צורה חופשית: צורה 839">
            <a:extLst>
              <a:ext uri="{FF2B5EF4-FFF2-40B4-BE49-F238E27FC236}">
                <a16:creationId xmlns:a16="http://schemas.microsoft.com/office/drawing/2014/main" id="{965ABBE6-CCC9-64EF-257F-C4E3B0FF05C8}"/>
              </a:ext>
            </a:extLst>
          </p:cNvPr>
          <p:cNvSpPr/>
          <p:nvPr/>
        </p:nvSpPr>
        <p:spPr>
          <a:xfrm>
            <a:off x="3889850" y="716288"/>
            <a:ext cx="35079" cy="38571"/>
          </a:xfrm>
          <a:custGeom>
            <a:avLst/>
            <a:gdLst>
              <a:gd name="connsiteX0" fmla="*/ 19331 w 38675"/>
              <a:gd name="connsiteY0" fmla="*/ 28102 h 42525"/>
              <a:gd name="connsiteX1" fmla="*/ 38676 w 38675"/>
              <a:gd name="connsiteY1" fmla="*/ 42153 h 42525"/>
              <a:gd name="connsiteX2" fmla="*/ 11563 w 38675"/>
              <a:gd name="connsiteY2" fmla="*/ 3167 h 42525"/>
              <a:gd name="connsiteX3" fmla="*/ 5973 w 38675"/>
              <a:gd name="connsiteY3" fmla="*/ 1 h 42525"/>
              <a:gd name="connsiteX4" fmla="*/ 3252 w 38675"/>
              <a:gd name="connsiteY4" fmla="*/ 2573 h 42525"/>
              <a:gd name="connsiteX5" fmla="*/ 1421 w 38675"/>
              <a:gd name="connsiteY5" fmla="*/ 16426 h 42525"/>
              <a:gd name="connsiteX6" fmla="*/ 19331 w 38675"/>
              <a:gd name="connsiteY6" fmla="*/ 28102 h 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5" h="42525">
                <a:moveTo>
                  <a:pt x="19331" y="28102"/>
                </a:moveTo>
                <a:cubicBezTo>
                  <a:pt x="22992" y="34188"/>
                  <a:pt x="29968" y="44627"/>
                  <a:pt x="38676" y="42153"/>
                </a:cubicBezTo>
                <a:cubicBezTo>
                  <a:pt x="31254" y="26618"/>
                  <a:pt x="26703" y="13310"/>
                  <a:pt x="11563" y="3167"/>
                </a:cubicBezTo>
                <a:cubicBezTo>
                  <a:pt x="10277" y="2326"/>
                  <a:pt x="7655" y="-49"/>
                  <a:pt x="5973" y="1"/>
                </a:cubicBezTo>
                <a:cubicBezTo>
                  <a:pt x="2510" y="100"/>
                  <a:pt x="5231" y="-49"/>
                  <a:pt x="3252" y="2573"/>
                </a:cubicBezTo>
                <a:cubicBezTo>
                  <a:pt x="36" y="6729"/>
                  <a:pt x="-1201" y="11825"/>
                  <a:pt x="1421" y="16426"/>
                </a:cubicBezTo>
                <a:cubicBezTo>
                  <a:pt x="4785" y="22462"/>
                  <a:pt x="12850" y="26025"/>
                  <a:pt x="19331" y="2810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1" name="צורה חופשית: צורה 840">
            <a:extLst>
              <a:ext uri="{FF2B5EF4-FFF2-40B4-BE49-F238E27FC236}">
                <a16:creationId xmlns:a16="http://schemas.microsoft.com/office/drawing/2014/main" id="{BD79A7CA-F2E5-D73A-02A8-EB2AE32ABFCC}"/>
              </a:ext>
            </a:extLst>
          </p:cNvPr>
          <p:cNvSpPr/>
          <p:nvPr/>
        </p:nvSpPr>
        <p:spPr>
          <a:xfrm>
            <a:off x="3875253" y="679941"/>
            <a:ext cx="26206" cy="56485"/>
          </a:xfrm>
          <a:custGeom>
            <a:avLst/>
            <a:gdLst>
              <a:gd name="connsiteX0" fmla="*/ 28893 w 28893"/>
              <a:gd name="connsiteY0" fmla="*/ 0 h 62276"/>
              <a:gd name="connsiteX1" fmla="*/ 25925 w 28893"/>
              <a:gd name="connsiteY1" fmla="*/ 42301 h 62276"/>
              <a:gd name="connsiteX2" fmla="*/ 19295 w 28893"/>
              <a:gd name="connsiteY2" fmla="*/ 61992 h 62276"/>
              <a:gd name="connsiteX3" fmla="*/ 7471 w 28893"/>
              <a:gd name="connsiteY3" fmla="*/ 41955 h 62276"/>
              <a:gd name="connsiteX4" fmla="*/ 0 w 28893"/>
              <a:gd name="connsiteY4" fmla="*/ 0 h 62276"/>
              <a:gd name="connsiteX5" fmla="*/ 28893 w 28893"/>
              <a:gd name="connsiteY5" fmla="*/ 0 h 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3" h="62276">
                <a:moveTo>
                  <a:pt x="28893" y="0"/>
                </a:moveTo>
                <a:cubicBezTo>
                  <a:pt x="26321" y="13705"/>
                  <a:pt x="23253" y="28349"/>
                  <a:pt x="25925" y="42301"/>
                </a:cubicBezTo>
                <a:cubicBezTo>
                  <a:pt x="26865" y="47149"/>
                  <a:pt x="31268" y="64713"/>
                  <a:pt x="19295" y="61992"/>
                </a:cubicBezTo>
                <a:cubicBezTo>
                  <a:pt x="12764" y="60508"/>
                  <a:pt x="9103" y="46803"/>
                  <a:pt x="7471" y="41955"/>
                </a:cubicBezTo>
                <a:cubicBezTo>
                  <a:pt x="2870" y="28497"/>
                  <a:pt x="445" y="14150"/>
                  <a:pt x="0" y="0"/>
                </a:cubicBezTo>
                <a:lnTo>
                  <a:pt x="28893" y="0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2" name="צורה חופשית: צורה 841">
            <a:extLst>
              <a:ext uri="{FF2B5EF4-FFF2-40B4-BE49-F238E27FC236}">
                <a16:creationId xmlns:a16="http://schemas.microsoft.com/office/drawing/2014/main" id="{5ADD8798-2B92-D65B-384D-253CFB21C8D8}"/>
              </a:ext>
            </a:extLst>
          </p:cNvPr>
          <p:cNvSpPr/>
          <p:nvPr/>
        </p:nvSpPr>
        <p:spPr>
          <a:xfrm>
            <a:off x="3875209" y="679886"/>
            <a:ext cx="10141" cy="46634"/>
          </a:xfrm>
          <a:custGeom>
            <a:avLst/>
            <a:gdLst>
              <a:gd name="connsiteX0" fmla="*/ 49 w 11181"/>
              <a:gd name="connsiteY0" fmla="*/ 61 h 51415"/>
              <a:gd name="connsiteX1" fmla="*/ 11181 w 11181"/>
              <a:gd name="connsiteY1" fmla="*/ 51416 h 51415"/>
              <a:gd name="connsiteX2" fmla="*/ 7075 w 11181"/>
              <a:gd name="connsiteY2" fmla="*/ 15695 h 51415"/>
              <a:gd name="connsiteX3" fmla="*/ 5789 w 11181"/>
              <a:gd name="connsiteY3" fmla="*/ 1397 h 51415"/>
              <a:gd name="connsiteX4" fmla="*/ 0 w 11181"/>
              <a:gd name="connsiteY4" fmla="*/ 61 h 5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1" h="51415">
                <a:moveTo>
                  <a:pt x="49" y="61"/>
                </a:moveTo>
                <a:cubicBezTo>
                  <a:pt x="594" y="17328"/>
                  <a:pt x="3810" y="35534"/>
                  <a:pt x="11181" y="51416"/>
                </a:cubicBezTo>
                <a:cubicBezTo>
                  <a:pt x="9648" y="39542"/>
                  <a:pt x="8262" y="27618"/>
                  <a:pt x="7075" y="15695"/>
                </a:cubicBezTo>
                <a:cubicBezTo>
                  <a:pt x="6778" y="12479"/>
                  <a:pt x="7669" y="3920"/>
                  <a:pt x="5789" y="1397"/>
                </a:cubicBezTo>
                <a:cubicBezTo>
                  <a:pt x="4403" y="-434"/>
                  <a:pt x="3166" y="61"/>
                  <a:pt x="0" y="61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3" name="צורה חופשית: צורה 842">
            <a:extLst>
              <a:ext uri="{FF2B5EF4-FFF2-40B4-BE49-F238E27FC236}">
                <a16:creationId xmlns:a16="http://schemas.microsoft.com/office/drawing/2014/main" id="{2CF962C6-E649-DF9C-EE8E-02C57B4ADE51}"/>
              </a:ext>
            </a:extLst>
          </p:cNvPr>
          <p:cNvSpPr/>
          <p:nvPr/>
        </p:nvSpPr>
        <p:spPr>
          <a:xfrm>
            <a:off x="3877563" y="717848"/>
            <a:ext cx="38526" cy="30443"/>
          </a:xfrm>
          <a:custGeom>
            <a:avLst/>
            <a:gdLst>
              <a:gd name="connsiteX0" fmla="*/ 42476 w 42476"/>
              <a:gd name="connsiteY0" fmla="*/ 29104 h 33564"/>
              <a:gd name="connsiteX1" fmla="*/ 19965 w 42476"/>
              <a:gd name="connsiteY1" fmla="*/ 33211 h 33564"/>
              <a:gd name="connsiteX2" fmla="*/ 6013 w 42476"/>
              <a:gd name="connsiteY2" fmla="*/ 32568 h 33564"/>
              <a:gd name="connsiteX3" fmla="*/ 175 w 42476"/>
              <a:gd name="connsiteY3" fmla="*/ 11096 h 33564"/>
              <a:gd name="connsiteX4" fmla="*/ 28030 w 42476"/>
              <a:gd name="connsiteY4" fmla="*/ 7682 h 33564"/>
              <a:gd name="connsiteX5" fmla="*/ 42476 w 42476"/>
              <a:gd name="connsiteY5" fmla="*/ 29203 h 3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6" h="33564">
                <a:moveTo>
                  <a:pt x="42476" y="29104"/>
                </a:moveTo>
                <a:cubicBezTo>
                  <a:pt x="35500" y="32172"/>
                  <a:pt x="27584" y="33013"/>
                  <a:pt x="19965" y="33211"/>
                </a:cubicBezTo>
                <a:cubicBezTo>
                  <a:pt x="16997" y="33260"/>
                  <a:pt x="8586" y="34299"/>
                  <a:pt x="6013" y="32568"/>
                </a:cubicBezTo>
                <a:cubicBezTo>
                  <a:pt x="1264" y="29302"/>
                  <a:pt x="-616" y="16043"/>
                  <a:pt x="175" y="11096"/>
                </a:cubicBezTo>
                <a:cubicBezTo>
                  <a:pt x="2748" y="-4588"/>
                  <a:pt x="19718" y="-1669"/>
                  <a:pt x="28030" y="7682"/>
                </a:cubicBezTo>
                <a:cubicBezTo>
                  <a:pt x="33769" y="14114"/>
                  <a:pt x="38073" y="21881"/>
                  <a:pt x="42476" y="2920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4" name="צורה חופשית: צורה 843">
            <a:extLst>
              <a:ext uri="{FF2B5EF4-FFF2-40B4-BE49-F238E27FC236}">
                <a16:creationId xmlns:a16="http://schemas.microsoft.com/office/drawing/2014/main" id="{97A1E13A-60FF-3B07-439A-6238EBB943A1}"/>
              </a:ext>
            </a:extLst>
          </p:cNvPr>
          <p:cNvSpPr/>
          <p:nvPr/>
        </p:nvSpPr>
        <p:spPr>
          <a:xfrm>
            <a:off x="3901303" y="742988"/>
            <a:ext cx="10065" cy="22852"/>
          </a:xfrm>
          <a:custGeom>
            <a:avLst/>
            <a:gdLst>
              <a:gd name="connsiteX0" fmla="*/ 7149 w 11097"/>
              <a:gd name="connsiteY0" fmla="*/ 25184 h 25195"/>
              <a:gd name="connsiteX1" fmla="*/ 5319 w 11097"/>
              <a:gd name="connsiteY1" fmla="*/ 1 h 25195"/>
              <a:gd name="connsiteX2" fmla="*/ 7149 w 11097"/>
              <a:gd name="connsiteY2" fmla="*/ 25184 h 2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7" h="25195">
                <a:moveTo>
                  <a:pt x="7149" y="25184"/>
                </a:moveTo>
                <a:cubicBezTo>
                  <a:pt x="-420" y="23897"/>
                  <a:pt x="-3389" y="150"/>
                  <a:pt x="5319" y="1"/>
                </a:cubicBezTo>
                <a:cubicBezTo>
                  <a:pt x="14471" y="-197"/>
                  <a:pt x="10909" y="25827"/>
                  <a:pt x="7149" y="2518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5" name="צורה חופשית: צורה 844">
            <a:extLst>
              <a:ext uri="{FF2B5EF4-FFF2-40B4-BE49-F238E27FC236}">
                <a16:creationId xmlns:a16="http://schemas.microsoft.com/office/drawing/2014/main" id="{F373CF9A-D47D-4094-0EAA-66B9694FA303}"/>
              </a:ext>
            </a:extLst>
          </p:cNvPr>
          <p:cNvSpPr/>
          <p:nvPr/>
        </p:nvSpPr>
        <p:spPr>
          <a:xfrm>
            <a:off x="3894482" y="740475"/>
            <a:ext cx="10065" cy="22852"/>
          </a:xfrm>
          <a:custGeom>
            <a:avLst/>
            <a:gdLst>
              <a:gd name="connsiteX0" fmla="*/ 7149 w 11097"/>
              <a:gd name="connsiteY0" fmla="*/ 25184 h 25195"/>
              <a:gd name="connsiteX1" fmla="*/ 5319 w 11097"/>
              <a:gd name="connsiteY1" fmla="*/ 1 h 25195"/>
              <a:gd name="connsiteX2" fmla="*/ 7149 w 11097"/>
              <a:gd name="connsiteY2" fmla="*/ 25184 h 2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7" h="25195">
                <a:moveTo>
                  <a:pt x="7149" y="25184"/>
                </a:moveTo>
                <a:cubicBezTo>
                  <a:pt x="-420" y="23897"/>
                  <a:pt x="-3389" y="150"/>
                  <a:pt x="5319" y="1"/>
                </a:cubicBezTo>
                <a:cubicBezTo>
                  <a:pt x="14471" y="-197"/>
                  <a:pt x="10909" y="25827"/>
                  <a:pt x="7149" y="2518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6" name="צורה חופשית: צורה 845">
            <a:extLst>
              <a:ext uri="{FF2B5EF4-FFF2-40B4-BE49-F238E27FC236}">
                <a16:creationId xmlns:a16="http://schemas.microsoft.com/office/drawing/2014/main" id="{B43EBD5F-471D-106F-CCCB-54BDEA6F97F9}"/>
              </a:ext>
            </a:extLst>
          </p:cNvPr>
          <p:cNvSpPr/>
          <p:nvPr/>
        </p:nvSpPr>
        <p:spPr>
          <a:xfrm>
            <a:off x="3887707" y="738007"/>
            <a:ext cx="10065" cy="22852"/>
          </a:xfrm>
          <a:custGeom>
            <a:avLst/>
            <a:gdLst>
              <a:gd name="connsiteX0" fmla="*/ 7149 w 11097"/>
              <a:gd name="connsiteY0" fmla="*/ 25184 h 25195"/>
              <a:gd name="connsiteX1" fmla="*/ 5319 w 11097"/>
              <a:gd name="connsiteY1" fmla="*/ 1 h 25195"/>
              <a:gd name="connsiteX2" fmla="*/ 7149 w 11097"/>
              <a:gd name="connsiteY2" fmla="*/ 25184 h 2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7" h="25195">
                <a:moveTo>
                  <a:pt x="7149" y="25184"/>
                </a:moveTo>
                <a:cubicBezTo>
                  <a:pt x="-420" y="23897"/>
                  <a:pt x="-3389" y="150"/>
                  <a:pt x="5319" y="1"/>
                </a:cubicBezTo>
                <a:cubicBezTo>
                  <a:pt x="14471" y="-197"/>
                  <a:pt x="10909" y="25827"/>
                  <a:pt x="7149" y="2518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7" name="צורה חופשית: צורה 846">
            <a:extLst>
              <a:ext uri="{FF2B5EF4-FFF2-40B4-BE49-F238E27FC236}">
                <a16:creationId xmlns:a16="http://schemas.microsoft.com/office/drawing/2014/main" id="{CC6ADAD0-EAB5-3D9A-9FF8-5AA018A19058}"/>
              </a:ext>
            </a:extLst>
          </p:cNvPr>
          <p:cNvSpPr/>
          <p:nvPr/>
        </p:nvSpPr>
        <p:spPr>
          <a:xfrm>
            <a:off x="3881680" y="739779"/>
            <a:ext cx="9016" cy="17481"/>
          </a:xfrm>
          <a:custGeom>
            <a:avLst/>
            <a:gdLst>
              <a:gd name="connsiteX0" fmla="*/ 8450 w 9940"/>
              <a:gd name="connsiteY0" fmla="*/ 19273 h 19273"/>
              <a:gd name="connsiteX1" fmla="*/ 2958 w 9940"/>
              <a:gd name="connsiteY1" fmla="*/ 76 h 19273"/>
              <a:gd name="connsiteX2" fmla="*/ 8450 w 9940"/>
              <a:gd name="connsiteY2" fmla="*/ 19273 h 1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0" h="19273">
                <a:moveTo>
                  <a:pt x="8450" y="19273"/>
                </a:moveTo>
                <a:cubicBezTo>
                  <a:pt x="2463" y="19372"/>
                  <a:pt x="-3870" y="1462"/>
                  <a:pt x="2958" y="76"/>
                </a:cubicBezTo>
                <a:cubicBezTo>
                  <a:pt x="10033" y="-1408"/>
                  <a:pt x="11468" y="19223"/>
                  <a:pt x="8450" y="1927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8" name="צורה חופשית: צורה 847">
            <a:extLst>
              <a:ext uri="{FF2B5EF4-FFF2-40B4-BE49-F238E27FC236}">
                <a16:creationId xmlns:a16="http://schemas.microsoft.com/office/drawing/2014/main" id="{7540EDA7-7BCF-AC9A-DA15-5715369D95FC}"/>
              </a:ext>
            </a:extLst>
          </p:cNvPr>
          <p:cNvSpPr/>
          <p:nvPr/>
        </p:nvSpPr>
        <p:spPr>
          <a:xfrm>
            <a:off x="3877567" y="719071"/>
            <a:ext cx="5988" cy="28271"/>
          </a:xfrm>
          <a:custGeom>
            <a:avLst/>
            <a:gdLst>
              <a:gd name="connsiteX0" fmla="*/ 5761 w 6602"/>
              <a:gd name="connsiteY0" fmla="*/ 31169 h 31169"/>
              <a:gd name="connsiteX1" fmla="*/ 6602 w 6602"/>
              <a:gd name="connsiteY1" fmla="*/ 0 h 31169"/>
              <a:gd name="connsiteX2" fmla="*/ 5761 w 6602"/>
              <a:gd name="connsiteY2" fmla="*/ 31169 h 3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2" h="31169">
                <a:moveTo>
                  <a:pt x="5761" y="31169"/>
                </a:moveTo>
                <a:cubicBezTo>
                  <a:pt x="5761" y="31169"/>
                  <a:pt x="-7745" y="8064"/>
                  <a:pt x="6602" y="0"/>
                </a:cubicBezTo>
                <a:cubicBezTo>
                  <a:pt x="814" y="9648"/>
                  <a:pt x="5761" y="31169"/>
                  <a:pt x="5761" y="31169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49" name="צורה חופשית: צורה 848">
            <a:extLst>
              <a:ext uri="{FF2B5EF4-FFF2-40B4-BE49-F238E27FC236}">
                <a16:creationId xmlns:a16="http://schemas.microsoft.com/office/drawing/2014/main" id="{87D4CC16-2553-B113-0988-7D55CEA65500}"/>
              </a:ext>
            </a:extLst>
          </p:cNvPr>
          <p:cNvSpPr/>
          <p:nvPr/>
        </p:nvSpPr>
        <p:spPr>
          <a:xfrm>
            <a:off x="3872946" y="488967"/>
            <a:ext cx="64898" cy="150432"/>
          </a:xfrm>
          <a:custGeom>
            <a:avLst/>
            <a:gdLst>
              <a:gd name="connsiteX0" fmla="*/ 48556 w 71552"/>
              <a:gd name="connsiteY0" fmla="*/ 136 h 165855"/>
              <a:gd name="connsiteX1" fmla="*/ 67604 w 71552"/>
              <a:gd name="connsiteY1" fmla="*/ 72765 h 165855"/>
              <a:gd name="connsiteX2" fmla="*/ 15061 w 71552"/>
              <a:gd name="connsiteY2" fmla="*/ 165233 h 165855"/>
              <a:gd name="connsiteX3" fmla="*/ 5414 w 71552"/>
              <a:gd name="connsiteY3" fmla="*/ 109525 h 165855"/>
              <a:gd name="connsiteX4" fmla="*/ 48556 w 71552"/>
              <a:gd name="connsiteY4" fmla="*/ 136 h 16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2" h="165855">
                <a:moveTo>
                  <a:pt x="48556" y="136"/>
                </a:moveTo>
                <a:cubicBezTo>
                  <a:pt x="69088" y="2610"/>
                  <a:pt x="77053" y="42882"/>
                  <a:pt x="67604" y="72765"/>
                </a:cubicBezTo>
                <a:cubicBezTo>
                  <a:pt x="58105" y="102648"/>
                  <a:pt x="39898" y="173199"/>
                  <a:pt x="15061" y="165233"/>
                </a:cubicBezTo>
                <a:cubicBezTo>
                  <a:pt x="-9775" y="157218"/>
                  <a:pt x="3039" y="129760"/>
                  <a:pt x="5414" y="109525"/>
                </a:cubicBezTo>
                <a:cubicBezTo>
                  <a:pt x="9669" y="73557"/>
                  <a:pt x="16793" y="-3674"/>
                  <a:pt x="48556" y="13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0" name="צורה חופשית: צורה 849">
            <a:extLst>
              <a:ext uri="{FF2B5EF4-FFF2-40B4-BE49-F238E27FC236}">
                <a16:creationId xmlns:a16="http://schemas.microsoft.com/office/drawing/2014/main" id="{03FF9C2A-DA38-A890-F63F-D950D9874B9B}"/>
              </a:ext>
            </a:extLst>
          </p:cNvPr>
          <p:cNvSpPr/>
          <p:nvPr/>
        </p:nvSpPr>
        <p:spPr>
          <a:xfrm>
            <a:off x="3872943" y="488967"/>
            <a:ext cx="53153" cy="148432"/>
          </a:xfrm>
          <a:custGeom>
            <a:avLst/>
            <a:gdLst>
              <a:gd name="connsiteX0" fmla="*/ 35795 w 58602"/>
              <a:gd name="connsiteY0" fmla="*/ 12257 h 163650"/>
              <a:gd name="connsiteX1" fmla="*/ 58603 w 58602"/>
              <a:gd name="connsiteY1" fmla="*/ 5034 h 163650"/>
              <a:gd name="connsiteX2" fmla="*/ 48559 w 58602"/>
              <a:gd name="connsiteY2" fmla="*/ 136 h 163650"/>
              <a:gd name="connsiteX3" fmla="*/ 5417 w 58602"/>
              <a:gd name="connsiteY3" fmla="*/ 109525 h 163650"/>
              <a:gd name="connsiteX4" fmla="*/ 11206 w 58602"/>
              <a:gd name="connsiteY4" fmla="*/ 163650 h 163650"/>
              <a:gd name="connsiteX5" fmla="*/ 35795 w 58602"/>
              <a:gd name="connsiteY5" fmla="*/ 12208 h 1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02" h="163650">
                <a:moveTo>
                  <a:pt x="35795" y="12257"/>
                </a:moveTo>
                <a:cubicBezTo>
                  <a:pt x="40149" y="5281"/>
                  <a:pt x="52072" y="4044"/>
                  <a:pt x="58603" y="5034"/>
                </a:cubicBezTo>
                <a:cubicBezTo>
                  <a:pt x="55684" y="2313"/>
                  <a:pt x="52369" y="581"/>
                  <a:pt x="48559" y="136"/>
                </a:cubicBezTo>
                <a:cubicBezTo>
                  <a:pt x="16747" y="-3674"/>
                  <a:pt x="9672" y="73557"/>
                  <a:pt x="5417" y="109525"/>
                </a:cubicBezTo>
                <a:cubicBezTo>
                  <a:pt x="3141" y="128622"/>
                  <a:pt x="-8337" y="154102"/>
                  <a:pt x="11206" y="163650"/>
                </a:cubicBezTo>
                <a:cubicBezTo>
                  <a:pt x="9177" y="111157"/>
                  <a:pt x="6110" y="59753"/>
                  <a:pt x="35795" y="12208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1" name="צורה חופשית: צורה 850">
            <a:extLst>
              <a:ext uri="{FF2B5EF4-FFF2-40B4-BE49-F238E27FC236}">
                <a16:creationId xmlns:a16="http://schemas.microsoft.com/office/drawing/2014/main" id="{34A07DE0-7A93-30C3-5B65-07DA04414E05}"/>
              </a:ext>
            </a:extLst>
          </p:cNvPr>
          <p:cNvSpPr/>
          <p:nvPr/>
        </p:nvSpPr>
        <p:spPr>
          <a:xfrm>
            <a:off x="3877048" y="698429"/>
            <a:ext cx="29976" cy="25502"/>
          </a:xfrm>
          <a:custGeom>
            <a:avLst/>
            <a:gdLst>
              <a:gd name="connsiteX0" fmla="*/ 0 w 33049"/>
              <a:gd name="connsiteY0" fmla="*/ 4651 h 28116"/>
              <a:gd name="connsiteX1" fmla="*/ 891 w 33049"/>
              <a:gd name="connsiteY1" fmla="*/ 23154 h 28116"/>
              <a:gd name="connsiteX2" fmla="*/ 15634 w 33049"/>
              <a:gd name="connsiteY2" fmla="*/ 27953 h 28116"/>
              <a:gd name="connsiteX3" fmla="*/ 33049 w 33049"/>
              <a:gd name="connsiteY3" fmla="*/ 23006 h 28116"/>
              <a:gd name="connsiteX4" fmla="*/ 32060 w 33049"/>
              <a:gd name="connsiteY4" fmla="*/ 0 h 28116"/>
              <a:gd name="connsiteX5" fmla="*/ 0 w 33049"/>
              <a:gd name="connsiteY5" fmla="*/ 4601 h 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49" h="28116">
                <a:moveTo>
                  <a:pt x="0" y="4651"/>
                </a:moveTo>
                <a:cubicBezTo>
                  <a:pt x="445" y="17860"/>
                  <a:pt x="891" y="23154"/>
                  <a:pt x="891" y="23154"/>
                </a:cubicBezTo>
                <a:cubicBezTo>
                  <a:pt x="891" y="23154"/>
                  <a:pt x="5046" y="27013"/>
                  <a:pt x="15634" y="27953"/>
                </a:cubicBezTo>
                <a:cubicBezTo>
                  <a:pt x="29586" y="29190"/>
                  <a:pt x="33049" y="23006"/>
                  <a:pt x="33049" y="23006"/>
                </a:cubicBezTo>
                <a:lnTo>
                  <a:pt x="32060" y="0"/>
                </a:lnTo>
                <a:lnTo>
                  <a:pt x="0" y="4601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2" name="צורה חופשית: צורה 851">
            <a:extLst>
              <a:ext uri="{FF2B5EF4-FFF2-40B4-BE49-F238E27FC236}">
                <a16:creationId xmlns:a16="http://schemas.microsoft.com/office/drawing/2014/main" id="{031DD106-B09B-2373-4091-426F5E74BB37}"/>
              </a:ext>
            </a:extLst>
          </p:cNvPr>
          <p:cNvSpPr/>
          <p:nvPr/>
        </p:nvSpPr>
        <p:spPr>
          <a:xfrm>
            <a:off x="3872066" y="605061"/>
            <a:ext cx="38141" cy="115347"/>
          </a:xfrm>
          <a:custGeom>
            <a:avLst/>
            <a:gdLst>
              <a:gd name="connsiteX0" fmla="*/ 1 w 42051"/>
              <a:gd name="connsiteY0" fmla="*/ 16508 h 127173"/>
              <a:gd name="connsiteX1" fmla="*/ 1535 w 42051"/>
              <a:gd name="connsiteY1" fmla="*/ 118921 h 127173"/>
              <a:gd name="connsiteX2" fmla="*/ 40472 w 42051"/>
              <a:gd name="connsiteY2" fmla="*/ 120207 h 127173"/>
              <a:gd name="connsiteX3" fmla="*/ 41065 w 42051"/>
              <a:gd name="connsiteY3" fmla="*/ 20219 h 127173"/>
              <a:gd name="connsiteX4" fmla="*/ 1 w 42051"/>
              <a:gd name="connsiteY4" fmla="*/ 16508 h 1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1" h="127173">
                <a:moveTo>
                  <a:pt x="1" y="16508"/>
                </a:moveTo>
                <a:cubicBezTo>
                  <a:pt x="446" y="75433"/>
                  <a:pt x="1040" y="92254"/>
                  <a:pt x="1535" y="118921"/>
                </a:cubicBezTo>
                <a:cubicBezTo>
                  <a:pt x="5740" y="127282"/>
                  <a:pt x="33199" y="131735"/>
                  <a:pt x="40472" y="120207"/>
                </a:cubicBezTo>
                <a:cubicBezTo>
                  <a:pt x="40472" y="103683"/>
                  <a:pt x="43589" y="34567"/>
                  <a:pt x="41065" y="20219"/>
                </a:cubicBezTo>
                <a:cubicBezTo>
                  <a:pt x="38542" y="5871"/>
                  <a:pt x="-246" y="-15106"/>
                  <a:pt x="1" y="1650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3" name="צורה חופשית: צורה 852">
            <a:extLst>
              <a:ext uri="{FF2B5EF4-FFF2-40B4-BE49-F238E27FC236}">
                <a16:creationId xmlns:a16="http://schemas.microsoft.com/office/drawing/2014/main" id="{989E29EC-1D72-BB1F-78A3-EE6C0DDFEA7E}"/>
              </a:ext>
            </a:extLst>
          </p:cNvPr>
          <p:cNvSpPr/>
          <p:nvPr/>
        </p:nvSpPr>
        <p:spPr>
          <a:xfrm>
            <a:off x="3872111" y="605136"/>
            <a:ext cx="10322" cy="113621"/>
          </a:xfrm>
          <a:custGeom>
            <a:avLst/>
            <a:gdLst>
              <a:gd name="connsiteX0" fmla="*/ 10985 w 11380"/>
              <a:gd name="connsiteY0" fmla="*/ 49 h 125270"/>
              <a:gd name="connsiteX1" fmla="*/ 2 w 11380"/>
              <a:gd name="connsiteY1" fmla="*/ 16426 h 125270"/>
              <a:gd name="connsiteX2" fmla="*/ 1535 w 11380"/>
              <a:gd name="connsiteY2" fmla="*/ 118839 h 125270"/>
              <a:gd name="connsiteX3" fmla="*/ 11381 w 11380"/>
              <a:gd name="connsiteY3" fmla="*/ 125270 h 125270"/>
              <a:gd name="connsiteX4" fmla="*/ 7225 w 11380"/>
              <a:gd name="connsiteY4" fmla="*/ 119729 h 125270"/>
              <a:gd name="connsiteX5" fmla="*/ 4751 w 11380"/>
              <a:gd name="connsiteY5" fmla="*/ 19740 h 125270"/>
              <a:gd name="connsiteX6" fmla="*/ 10985 w 11380"/>
              <a:gd name="connsiteY6" fmla="*/ 0 h 12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0" h="125270">
                <a:moveTo>
                  <a:pt x="10985" y="49"/>
                </a:moveTo>
                <a:cubicBezTo>
                  <a:pt x="4652" y="693"/>
                  <a:pt x="-97" y="5294"/>
                  <a:pt x="2" y="16426"/>
                </a:cubicBezTo>
                <a:cubicBezTo>
                  <a:pt x="447" y="75350"/>
                  <a:pt x="1040" y="92172"/>
                  <a:pt x="1535" y="118839"/>
                </a:cubicBezTo>
                <a:cubicBezTo>
                  <a:pt x="2871" y="121510"/>
                  <a:pt x="6631" y="123786"/>
                  <a:pt x="11381" y="125270"/>
                </a:cubicBezTo>
                <a:cubicBezTo>
                  <a:pt x="9055" y="122994"/>
                  <a:pt x="7225" y="121065"/>
                  <a:pt x="7225" y="119729"/>
                </a:cubicBezTo>
                <a:cubicBezTo>
                  <a:pt x="12321" y="88115"/>
                  <a:pt x="-4253" y="48931"/>
                  <a:pt x="4751" y="19740"/>
                </a:cubicBezTo>
                <a:cubicBezTo>
                  <a:pt x="6977" y="12616"/>
                  <a:pt x="9748" y="6085"/>
                  <a:pt x="10985" y="0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4" name="צורה חופשית: צורה 853">
            <a:extLst>
              <a:ext uri="{FF2B5EF4-FFF2-40B4-BE49-F238E27FC236}">
                <a16:creationId xmlns:a16="http://schemas.microsoft.com/office/drawing/2014/main" id="{0A856A3B-D83E-B51D-8B53-AE18158F21EC}"/>
              </a:ext>
            </a:extLst>
          </p:cNvPr>
          <p:cNvSpPr/>
          <p:nvPr/>
        </p:nvSpPr>
        <p:spPr>
          <a:xfrm>
            <a:off x="3951077" y="362035"/>
            <a:ext cx="78817" cy="52833"/>
          </a:xfrm>
          <a:custGeom>
            <a:avLst/>
            <a:gdLst>
              <a:gd name="connsiteX0" fmla="*/ 85854 w 86898"/>
              <a:gd name="connsiteY0" fmla="*/ 34849 h 58250"/>
              <a:gd name="connsiteX1" fmla="*/ 81401 w 86898"/>
              <a:gd name="connsiteY1" fmla="*/ 22925 h 58250"/>
              <a:gd name="connsiteX2" fmla="*/ 54784 w 86898"/>
              <a:gd name="connsiteY2" fmla="*/ 34948 h 58250"/>
              <a:gd name="connsiteX3" fmla="*/ 22229 w 86898"/>
              <a:gd name="connsiteY3" fmla="*/ 40143 h 58250"/>
              <a:gd name="connsiteX4" fmla="*/ 23961 w 86898"/>
              <a:gd name="connsiteY4" fmla="*/ 47910 h 58250"/>
              <a:gd name="connsiteX5" fmla="*/ 15995 w 86898"/>
              <a:gd name="connsiteY5" fmla="*/ 58250 h 58250"/>
              <a:gd name="connsiteX6" fmla="*/ 15995 w 86898"/>
              <a:gd name="connsiteY6" fmla="*/ 58250 h 58250"/>
              <a:gd name="connsiteX7" fmla="*/ 11592 w 86898"/>
              <a:gd name="connsiteY7" fmla="*/ 45634 h 58250"/>
              <a:gd name="connsiteX8" fmla="*/ 4814 w 86898"/>
              <a:gd name="connsiteY8" fmla="*/ 47861 h 58250"/>
              <a:gd name="connsiteX9" fmla="*/ 2885 w 86898"/>
              <a:gd name="connsiteY9" fmla="*/ 14218 h 58250"/>
              <a:gd name="connsiteX10" fmla="*/ 9069 w 86898"/>
              <a:gd name="connsiteY10" fmla="*/ 7143 h 58250"/>
              <a:gd name="connsiteX11" fmla="*/ 74326 w 86898"/>
              <a:gd name="connsiteY11" fmla="*/ 6500 h 58250"/>
              <a:gd name="connsiteX12" fmla="*/ 85804 w 86898"/>
              <a:gd name="connsiteY12" fmla="*/ 34799 h 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98" h="58250">
                <a:moveTo>
                  <a:pt x="85854" y="34849"/>
                </a:moveTo>
                <a:lnTo>
                  <a:pt x="81401" y="22925"/>
                </a:lnTo>
                <a:cubicBezTo>
                  <a:pt x="81401" y="22925"/>
                  <a:pt x="70863" y="39945"/>
                  <a:pt x="54784" y="34948"/>
                </a:cubicBezTo>
                <a:cubicBezTo>
                  <a:pt x="28562" y="26784"/>
                  <a:pt x="19360" y="29555"/>
                  <a:pt x="22229" y="40143"/>
                </a:cubicBezTo>
                <a:lnTo>
                  <a:pt x="23961" y="47910"/>
                </a:lnTo>
                <a:cubicBezTo>
                  <a:pt x="25148" y="53056"/>
                  <a:pt x="21339" y="58003"/>
                  <a:pt x="15995" y="58250"/>
                </a:cubicBezTo>
                <a:lnTo>
                  <a:pt x="15995" y="58250"/>
                </a:lnTo>
                <a:cubicBezTo>
                  <a:pt x="15995" y="58250"/>
                  <a:pt x="20795" y="46327"/>
                  <a:pt x="11592" y="45634"/>
                </a:cubicBezTo>
                <a:cubicBezTo>
                  <a:pt x="6793" y="45288"/>
                  <a:pt x="4814" y="47861"/>
                  <a:pt x="4814" y="47861"/>
                </a:cubicBezTo>
                <a:cubicBezTo>
                  <a:pt x="4814" y="47861"/>
                  <a:pt x="-4586" y="26389"/>
                  <a:pt x="2885" y="14218"/>
                </a:cubicBezTo>
                <a:cubicBezTo>
                  <a:pt x="4369" y="11794"/>
                  <a:pt x="6546" y="9419"/>
                  <a:pt x="9069" y="7143"/>
                </a:cubicBezTo>
                <a:cubicBezTo>
                  <a:pt x="21636" y="-4088"/>
                  <a:pt x="61760" y="-328"/>
                  <a:pt x="74326" y="6500"/>
                </a:cubicBezTo>
                <a:cubicBezTo>
                  <a:pt x="92137" y="16197"/>
                  <a:pt x="85804" y="34799"/>
                  <a:pt x="85804" y="3479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5" name="צורה חופשית: צורה 854">
            <a:extLst>
              <a:ext uri="{FF2B5EF4-FFF2-40B4-BE49-F238E27FC236}">
                <a16:creationId xmlns:a16="http://schemas.microsoft.com/office/drawing/2014/main" id="{8F779E9C-BAC8-4567-0C51-676EB9D2054F}"/>
              </a:ext>
            </a:extLst>
          </p:cNvPr>
          <p:cNvSpPr/>
          <p:nvPr/>
        </p:nvSpPr>
        <p:spPr>
          <a:xfrm>
            <a:off x="3953831" y="367931"/>
            <a:ext cx="20549" cy="46983"/>
          </a:xfrm>
          <a:custGeom>
            <a:avLst/>
            <a:gdLst>
              <a:gd name="connsiteX0" fmla="*/ 2768 w 22656"/>
              <a:gd name="connsiteY0" fmla="*/ 12418 h 51800"/>
              <a:gd name="connsiteX1" fmla="*/ 22657 w 22656"/>
              <a:gd name="connsiteY1" fmla="*/ 0 h 51800"/>
              <a:gd name="connsiteX2" fmla="*/ 18501 w 22656"/>
              <a:gd name="connsiteY2" fmla="*/ 31268 h 51800"/>
              <a:gd name="connsiteX3" fmla="*/ 19193 w 22656"/>
              <a:gd name="connsiteY3" fmla="*/ 34781 h 51800"/>
              <a:gd name="connsiteX4" fmla="*/ 20282 w 22656"/>
              <a:gd name="connsiteY4" fmla="*/ 39877 h 51800"/>
              <a:gd name="connsiteX5" fmla="*/ 20579 w 22656"/>
              <a:gd name="connsiteY5" fmla="*/ 41163 h 51800"/>
              <a:gd name="connsiteX6" fmla="*/ 20579 w 22656"/>
              <a:gd name="connsiteY6" fmla="*/ 41163 h 51800"/>
              <a:gd name="connsiteX7" fmla="*/ 20579 w 22656"/>
              <a:gd name="connsiteY7" fmla="*/ 41410 h 51800"/>
              <a:gd name="connsiteX8" fmla="*/ 12762 w 22656"/>
              <a:gd name="connsiteY8" fmla="*/ 51800 h 51800"/>
              <a:gd name="connsiteX9" fmla="*/ 12762 w 22656"/>
              <a:gd name="connsiteY9" fmla="*/ 51800 h 51800"/>
              <a:gd name="connsiteX10" fmla="*/ 8457 w 22656"/>
              <a:gd name="connsiteY10" fmla="*/ 39184 h 51800"/>
              <a:gd name="connsiteX11" fmla="*/ 1778 w 22656"/>
              <a:gd name="connsiteY11" fmla="*/ 41410 h 51800"/>
              <a:gd name="connsiteX12" fmla="*/ 937 w 22656"/>
              <a:gd name="connsiteY12" fmla="*/ 38195 h 51800"/>
              <a:gd name="connsiteX13" fmla="*/ 442 w 22656"/>
              <a:gd name="connsiteY13" fmla="*/ 38244 h 51800"/>
              <a:gd name="connsiteX14" fmla="*/ 2768 w 22656"/>
              <a:gd name="connsiteY14" fmla="*/ 12418 h 5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56" h="51800">
                <a:moveTo>
                  <a:pt x="2768" y="12418"/>
                </a:moveTo>
                <a:cubicBezTo>
                  <a:pt x="5093" y="8114"/>
                  <a:pt x="11228" y="1682"/>
                  <a:pt x="22657" y="0"/>
                </a:cubicBezTo>
                <a:cubicBezTo>
                  <a:pt x="12069" y="9549"/>
                  <a:pt x="12860" y="21769"/>
                  <a:pt x="18501" y="31268"/>
                </a:cubicBezTo>
                <a:cubicBezTo>
                  <a:pt x="18600" y="32455"/>
                  <a:pt x="18847" y="33643"/>
                  <a:pt x="19193" y="34781"/>
                </a:cubicBezTo>
                <a:cubicBezTo>
                  <a:pt x="19292" y="36512"/>
                  <a:pt x="19639" y="38244"/>
                  <a:pt x="20282" y="39877"/>
                </a:cubicBezTo>
                <a:cubicBezTo>
                  <a:pt x="20381" y="40322"/>
                  <a:pt x="20480" y="40718"/>
                  <a:pt x="20579" y="41163"/>
                </a:cubicBezTo>
                <a:cubicBezTo>
                  <a:pt x="20579" y="41163"/>
                  <a:pt x="20579" y="41163"/>
                  <a:pt x="20579" y="41163"/>
                </a:cubicBezTo>
                <a:lnTo>
                  <a:pt x="20579" y="41410"/>
                </a:lnTo>
                <a:cubicBezTo>
                  <a:pt x="21766" y="46556"/>
                  <a:pt x="18006" y="51503"/>
                  <a:pt x="12762" y="51800"/>
                </a:cubicBezTo>
                <a:lnTo>
                  <a:pt x="12762" y="51800"/>
                </a:lnTo>
                <a:cubicBezTo>
                  <a:pt x="12762" y="51800"/>
                  <a:pt x="17511" y="39877"/>
                  <a:pt x="8457" y="39184"/>
                </a:cubicBezTo>
                <a:cubicBezTo>
                  <a:pt x="3708" y="38838"/>
                  <a:pt x="1778" y="41410"/>
                  <a:pt x="1778" y="41410"/>
                </a:cubicBezTo>
                <a:cubicBezTo>
                  <a:pt x="1778" y="41410"/>
                  <a:pt x="1333" y="40223"/>
                  <a:pt x="937" y="38195"/>
                </a:cubicBezTo>
                <a:cubicBezTo>
                  <a:pt x="789" y="38195"/>
                  <a:pt x="640" y="38195"/>
                  <a:pt x="442" y="38244"/>
                </a:cubicBezTo>
                <a:cubicBezTo>
                  <a:pt x="-300" y="29685"/>
                  <a:pt x="-448" y="18405"/>
                  <a:pt x="2768" y="12418"/>
                </a:cubicBezTo>
                <a:close/>
              </a:path>
            </a:pathLst>
          </a:custGeom>
          <a:solidFill>
            <a:srgbClr val="1E4E7E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6" name="צורה חופשית: צורה 855">
            <a:extLst>
              <a:ext uri="{FF2B5EF4-FFF2-40B4-BE49-F238E27FC236}">
                <a16:creationId xmlns:a16="http://schemas.microsoft.com/office/drawing/2014/main" id="{D30943EF-9320-9EFD-2CD6-4F78395C2567}"/>
              </a:ext>
            </a:extLst>
          </p:cNvPr>
          <p:cNvSpPr/>
          <p:nvPr/>
        </p:nvSpPr>
        <p:spPr>
          <a:xfrm>
            <a:off x="4085893" y="638028"/>
            <a:ext cx="33027" cy="31699"/>
          </a:xfrm>
          <a:custGeom>
            <a:avLst/>
            <a:gdLst>
              <a:gd name="connsiteX0" fmla="*/ 0 w 36413"/>
              <a:gd name="connsiteY0" fmla="*/ 19147 h 34949"/>
              <a:gd name="connsiteX1" fmla="*/ 9845 w 36413"/>
              <a:gd name="connsiteY1" fmla="*/ 34731 h 34949"/>
              <a:gd name="connsiteX2" fmla="*/ 24441 w 36413"/>
              <a:gd name="connsiteY2" fmla="*/ 31911 h 34949"/>
              <a:gd name="connsiteX3" fmla="*/ 36413 w 36413"/>
              <a:gd name="connsiteY3" fmla="*/ 19444 h 34949"/>
              <a:gd name="connsiteX4" fmla="*/ 24243 w 36413"/>
              <a:gd name="connsiteY4" fmla="*/ 0 h 34949"/>
              <a:gd name="connsiteX5" fmla="*/ 0 w 36413"/>
              <a:gd name="connsiteY5" fmla="*/ 19147 h 3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3" h="34949">
                <a:moveTo>
                  <a:pt x="0" y="19147"/>
                </a:moveTo>
                <a:cubicBezTo>
                  <a:pt x="6877" y="30378"/>
                  <a:pt x="9845" y="34731"/>
                  <a:pt x="9845" y="34731"/>
                </a:cubicBezTo>
                <a:cubicBezTo>
                  <a:pt x="9845" y="34731"/>
                  <a:pt x="15189" y="36117"/>
                  <a:pt x="24441" y="31911"/>
                </a:cubicBezTo>
                <a:cubicBezTo>
                  <a:pt x="36611" y="26420"/>
                  <a:pt x="36413" y="19444"/>
                  <a:pt x="36413" y="19444"/>
                </a:cubicBezTo>
                <a:lnTo>
                  <a:pt x="24243" y="0"/>
                </a:lnTo>
                <a:lnTo>
                  <a:pt x="0" y="19147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7" name="צורה חופשית: צורה 856">
            <a:extLst>
              <a:ext uri="{FF2B5EF4-FFF2-40B4-BE49-F238E27FC236}">
                <a16:creationId xmlns:a16="http://schemas.microsoft.com/office/drawing/2014/main" id="{BC2193A4-7D54-3991-46AB-6CC6DC32FDF6}"/>
              </a:ext>
            </a:extLst>
          </p:cNvPr>
          <p:cNvSpPr/>
          <p:nvPr/>
        </p:nvSpPr>
        <p:spPr>
          <a:xfrm>
            <a:off x="4046007" y="568759"/>
            <a:ext cx="72015" cy="98263"/>
          </a:xfrm>
          <a:custGeom>
            <a:avLst/>
            <a:gdLst>
              <a:gd name="connsiteX0" fmla="*/ 3504 w 79398"/>
              <a:gd name="connsiteY0" fmla="*/ 31943 h 108337"/>
              <a:gd name="connsiteX1" fmla="*/ 46300 w 79398"/>
              <a:gd name="connsiteY1" fmla="*/ 107194 h 108337"/>
              <a:gd name="connsiteX2" fmla="*/ 79399 w 79398"/>
              <a:gd name="connsiteY2" fmla="*/ 85277 h 108337"/>
              <a:gd name="connsiteX3" fmla="*/ 38780 w 79398"/>
              <a:gd name="connsiteY3" fmla="*/ 4237 h 108337"/>
              <a:gd name="connsiteX4" fmla="*/ 3504 w 79398"/>
              <a:gd name="connsiteY4" fmla="*/ 31943 h 10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98" h="108337">
                <a:moveTo>
                  <a:pt x="3504" y="31943"/>
                </a:moveTo>
                <a:cubicBezTo>
                  <a:pt x="32942" y="82754"/>
                  <a:pt x="32695" y="84337"/>
                  <a:pt x="46300" y="107194"/>
                </a:cubicBezTo>
                <a:cubicBezTo>
                  <a:pt x="53870" y="112439"/>
                  <a:pt x="79102" y="98685"/>
                  <a:pt x="79399" y="85277"/>
                </a:cubicBezTo>
                <a:cubicBezTo>
                  <a:pt x="71236" y="70979"/>
                  <a:pt x="47933" y="15419"/>
                  <a:pt x="38780" y="4237"/>
                </a:cubicBezTo>
                <a:cubicBezTo>
                  <a:pt x="29578" y="-6994"/>
                  <a:pt x="-12229" y="4732"/>
                  <a:pt x="3504" y="319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8" name="צורה חופשית: צורה 857">
            <a:extLst>
              <a:ext uri="{FF2B5EF4-FFF2-40B4-BE49-F238E27FC236}">
                <a16:creationId xmlns:a16="http://schemas.microsoft.com/office/drawing/2014/main" id="{2392CC7A-55A7-F96F-8918-A9023AB8616E}"/>
              </a:ext>
            </a:extLst>
          </p:cNvPr>
          <p:cNvSpPr/>
          <p:nvPr/>
        </p:nvSpPr>
        <p:spPr>
          <a:xfrm>
            <a:off x="4260755" y="940006"/>
            <a:ext cx="67655" cy="244857"/>
          </a:xfrm>
          <a:custGeom>
            <a:avLst/>
            <a:gdLst>
              <a:gd name="connsiteX0" fmla="*/ 33261 w 74591"/>
              <a:gd name="connsiteY0" fmla="*/ 28 h 269961"/>
              <a:gd name="connsiteX1" fmla="*/ 18419 w 74591"/>
              <a:gd name="connsiteY1" fmla="*/ 13139 h 269961"/>
              <a:gd name="connsiteX2" fmla="*/ 21536 w 74591"/>
              <a:gd name="connsiteY2" fmla="*/ 30851 h 269961"/>
              <a:gd name="connsiteX3" fmla="*/ 21931 w 74591"/>
              <a:gd name="connsiteY3" fmla="*/ 45743 h 269961"/>
              <a:gd name="connsiteX4" fmla="*/ 31233 w 74591"/>
              <a:gd name="connsiteY4" fmla="*/ 124012 h 269961"/>
              <a:gd name="connsiteX5" fmla="*/ 38258 w 74591"/>
              <a:gd name="connsiteY5" fmla="*/ 196443 h 269961"/>
              <a:gd name="connsiteX6" fmla="*/ 16539 w 74591"/>
              <a:gd name="connsiteY6" fmla="*/ 248985 h 269961"/>
              <a:gd name="connsiteX7" fmla="*/ 9563 w 74591"/>
              <a:gd name="connsiteY7" fmla="*/ 258880 h 269961"/>
              <a:gd name="connsiteX8" fmla="*/ 163 w 74591"/>
              <a:gd name="connsiteY8" fmla="*/ 264768 h 269961"/>
              <a:gd name="connsiteX9" fmla="*/ 28017 w 74591"/>
              <a:gd name="connsiteY9" fmla="*/ 269122 h 269961"/>
              <a:gd name="connsiteX10" fmla="*/ 42661 w 74591"/>
              <a:gd name="connsiteY10" fmla="*/ 269023 h 269961"/>
              <a:gd name="connsiteX11" fmla="*/ 44294 w 74591"/>
              <a:gd name="connsiteY11" fmla="*/ 260414 h 269961"/>
              <a:gd name="connsiteX12" fmla="*/ 54634 w 74591"/>
              <a:gd name="connsiteY12" fmla="*/ 238645 h 269961"/>
              <a:gd name="connsiteX13" fmla="*/ 61462 w 74591"/>
              <a:gd name="connsiteY13" fmla="*/ 200253 h 269961"/>
              <a:gd name="connsiteX14" fmla="*/ 68982 w 74591"/>
              <a:gd name="connsiteY14" fmla="*/ 136183 h 269961"/>
              <a:gd name="connsiteX15" fmla="*/ 70367 w 74591"/>
              <a:gd name="connsiteY15" fmla="*/ 52372 h 269961"/>
              <a:gd name="connsiteX16" fmla="*/ 57702 w 74591"/>
              <a:gd name="connsiteY16" fmla="*/ 11902 h 269961"/>
              <a:gd name="connsiteX17" fmla="*/ 33311 w 74591"/>
              <a:gd name="connsiteY17" fmla="*/ 28 h 26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591" h="269961">
                <a:moveTo>
                  <a:pt x="33261" y="28"/>
                </a:moveTo>
                <a:cubicBezTo>
                  <a:pt x="23663" y="28"/>
                  <a:pt x="17479" y="2452"/>
                  <a:pt x="18419" y="13139"/>
                </a:cubicBezTo>
                <a:cubicBezTo>
                  <a:pt x="18963" y="19125"/>
                  <a:pt x="21041" y="24815"/>
                  <a:pt x="21536" y="30851"/>
                </a:cubicBezTo>
                <a:cubicBezTo>
                  <a:pt x="22179" y="38272"/>
                  <a:pt x="22080" y="38322"/>
                  <a:pt x="21931" y="45743"/>
                </a:cubicBezTo>
                <a:cubicBezTo>
                  <a:pt x="21437" y="69985"/>
                  <a:pt x="26632" y="100363"/>
                  <a:pt x="31233" y="124012"/>
                </a:cubicBezTo>
                <a:cubicBezTo>
                  <a:pt x="35735" y="147315"/>
                  <a:pt x="41524" y="172596"/>
                  <a:pt x="38258" y="196443"/>
                </a:cubicBezTo>
                <a:cubicBezTo>
                  <a:pt x="35834" y="214056"/>
                  <a:pt x="25296" y="233797"/>
                  <a:pt x="16539" y="248985"/>
                </a:cubicBezTo>
                <a:cubicBezTo>
                  <a:pt x="14609" y="252350"/>
                  <a:pt x="12482" y="256308"/>
                  <a:pt x="9563" y="258880"/>
                </a:cubicBezTo>
                <a:cubicBezTo>
                  <a:pt x="7237" y="260909"/>
                  <a:pt x="1004" y="261948"/>
                  <a:pt x="163" y="264768"/>
                </a:cubicBezTo>
                <a:cubicBezTo>
                  <a:pt x="-2311" y="272684"/>
                  <a:pt x="24207" y="269171"/>
                  <a:pt x="28017" y="269122"/>
                </a:cubicBezTo>
                <a:cubicBezTo>
                  <a:pt x="31233" y="269072"/>
                  <a:pt x="40237" y="271101"/>
                  <a:pt x="42661" y="269023"/>
                </a:cubicBezTo>
                <a:cubicBezTo>
                  <a:pt x="44838" y="267192"/>
                  <a:pt x="44195" y="262888"/>
                  <a:pt x="44294" y="260414"/>
                </a:cubicBezTo>
                <a:cubicBezTo>
                  <a:pt x="44591" y="249876"/>
                  <a:pt x="43799" y="240971"/>
                  <a:pt x="54634" y="238645"/>
                </a:cubicBezTo>
                <a:cubicBezTo>
                  <a:pt x="79124" y="233351"/>
                  <a:pt x="61561" y="215095"/>
                  <a:pt x="61462" y="200253"/>
                </a:cubicBezTo>
                <a:cubicBezTo>
                  <a:pt x="61264" y="178929"/>
                  <a:pt x="66063" y="157210"/>
                  <a:pt x="68982" y="136183"/>
                </a:cubicBezTo>
                <a:cubicBezTo>
                  <a:pt x="72643" y="109516"/>
                  <a:pt x="78778" y="78644"/>
                  <a:pt x="70367" y="52372"/>
                </a:cubicBezTo>
                <a:cubicBezTo>
                  <a:pt x="65915" y="38421"/>
                  <a:pt x="59879" y="26547"/>
                  <a:pt x="57702" y="11902"/>
                </a:cubicBezTo>
                <a:cubicBezTo>
                  <a:pt x="55772" y="-1159"/>
                  <a:pt x="43898" y="28"/>
                  <a:pt x="33311" y="2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59" name="צורה חופשית: צורה 858">
            <a:extLst>
              <a:ext uri="{FF2B5EF4-FFF2-40B4-BE49-F238E27FC236}">
                <a16:creationId xmlns:a16="http://schemas.microsoft.com/office/drawing/2014/main" id="{BAD3368D-ADF9-43C9-677F-3F828C4369E2}"/>
              </a:ext>
            </a:extLst>
          </p:cNvPr>
          <p:cNvSpPr/>
          <p:nvPr/>
        </p:nvSpPr>
        <p:spPr>
          <a:xfrm>
            <a:off x="4298866" y="939897"/>
            <a:ext cx="29109" cy="215351"/>
          </a:xfrm>
          <a:custGeom>
            <a:avLst/>
            <a:gdLst>
              <a:gd name="connsiteX0" fmla="*/ 21324 w 32093"/>
              <a:gd name="connsiteY0" fmla="*/ 211752 h 237429"/>
              <a:gd name="connsiteX1" fmla="*/ 21620 w 32093"/>
              <a:gd name="connsiteY1" fmla="*/ 174151 h 237429"/>
              <a:gd name="connsiteX2" fmla="*/ 30130 w 32093"/>
              <a:gd name="connsiteY2" fmla="*/ 110428 h 237429"/>
              <a:gd name="connsiteX3" fmla="*/ 27013 w 32093"/>
              <a:gd name="connsiteY3" fmla="*/ 48683 h 237429"/>
              <a:gd name="connsiteX4" fmla="*/ 16426 w 32093"/>
              <a:gd name="connsiteY4" fmla="*/ 19592 h 237429"/>
              <a:gd name="connsiteX5" fmla="*/ 0 w 32093"/>
              <a:gd name="connsiteY5" fmla="*/ 0 h 237429"/>
              <a:gd name="connsiteX6" fmla="*/ 8213 w 32093"/>
              <a:gd name="connsiteY6" fmla="*/ 31070 h 237429"/>
              <a:gd name="connsiteX7" fmla="*/ 17761 w 32093"/>
              <a:gd name="connsiteY7" fmla="*/ 51850 h 237429"/>
              <a:gd name="connsiteX8" fmla="*/ 20384 w 32093"/>
              <a:gd name="connsiteY8" fmla="*/ 104639 h 237429"/>
              <a:gd name="connsiteX9" fmla="*/ 18058 w 32093"/>
              <a:gd name="connsiteY9" fmla="*/ 237430 h 237429"/>
              <a:gd name="connsiteX10" fmla="*/ 21274 w 32093"/>
              <a:gd name="connsiteY10" fmla="*/ 211703 h 2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93" h="237429">
                <a:moveTo>
                  <a:pt x="21324" y="211752"/>
                </a:moveTo>
                <a:cubicBezTo>
                  <a:pt x="15436" y="202649"/>
                  <a:pt x="20384" y="183848"/>
                  <a:pt x="21620" y="174151"/>
                </a:cubicBezTo>
                <a:cubicBezTo>
                  <a:pt x="24292" y="152877"/>
                  <a:pt x="27904" y="131751"/>
                  <a:pt x="30130" y="110428"/>
                </a:cubicBezTo>
                <a:cubicBezTo>
                  <a:pt x="32307" y="89846"/>
                  <a:pt x="34187" y="68523"/>
                  <a:pt x="27013" y="48683"/>
                </a:cubicBezTo>
                <a:cubicBezTo>
                  <a:pt x="23501" y="38986"/>
                  <a:pt x="18306" y="29833"/>
                  <a:pt x="16426" y="19592"/>
                </a:cubicBezTo>
                <a:cubicBezTo>
                  <a:pt x="14249" y="7768"/>
                  <a:pt x="14298" y="544"/>
                  <a:pt x="0" y="0"/>
                </a:cubicBezTo>
                <a:cubicBezTo>
                  <a:pt x="989" y="10835"/>
                  <a:pt x="3463" y="21225"/>
                  <a:pt x="8213" y="31070"/>
                </a:cubicBezTo>
                <a:cubicBezTo>
                  <a:pt x="11577" y="37947"/>
                  <a:pt x="15486" y="44478"/>
                  <a:pt x="17761" y="51850"/>
                </a:cubicBezTo>
                <a:cubicBezTo>
                  <a:pt x="23055" y="68721"/>
                  <a:pt x="21522" y="87274"/>
                  <a:pt x="20384" y="104639"/>
                </a:cubicBezTo>
                <a:cubicBezTo>
                  <a:pt x="17465" y="149760"/>
                  <a:pt x="9400" y="192507"/>
                  <a:pt x="18058" y="237430"/>
                </a:cubicBezTo>
                <a:cubicBezTo>
                  <a:pt x="31614" y="232581"/>
                  <a:pt x="27310" y="220955"/>
                  <a:pt x="21274" y="21170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0" name="צורה חופשית: צורה 859">
            <a:extLst>
              <a:ext uri="{FF2B5EF4-FFF2-40B4-BE49-F238E27FC236}">
                <a16:creationId xmlns:a16="http://schemas.microsoft.com/office/drawing/2014/main" id="{654FD97F-FC9A-E8A7-B191-D75079EB464D}"/>
              </a:ext>
            </a:extLst>
          </p:cNvPr>
          <p:cNvSpPr/>
          <p:nvPr/>
        </p:nvSpPr>
        <p:spPr>
          <a:xfrm>
            <a:off x="4304430" y="1150402"/>
            <a:ext cx="18443" cy="37363"/>
          </a:xfrm>
          <a:custGeom>
            <a:avLst/>
            <a:gdLst>
              <a:gd name="connsiteX0" fmla="*/ 20285 w 20334"/>
              <a:gd name="connsiteY0" fmla="*/ 0 h 41194"/>
              <a:gd name="connsiteX1" fmla="*/ 10934 w 20334"/>
              <a:gd name="connsiteY1" fmla="*/ 40916 h 41194"/>
              <a:gd name="connsiteX2" fmla="*/ 6679 w 20334"/>
              <a:gd name="connsiteY2" fmla="*/ 41114 h 41194"/>
              <a:gd name="connsiteX3" fmla="*/ 0 w 20334"/>
              <a:gd name="connsiteY3" fmla="*/ 12270 h 41194"/>
              <a:gd name="connsiteX4" fmla="*/ 20334 w 20334"/>
              <a:gd name="connsiteY4" fmla="*/ 49 h 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" h="41194">
                <a:moveTo>
                  <a:pt x="20285" y="0"/>
                </a:moveTo>
                <a:cubicBezTo>
                  <a:pt x="15387" y="11676"/>
                  <a:pt x="8163" y="27805"/>
                  <a:pt x="10934" y="40916"/>
                </a:cubicBezTo>
                <a:cubicBezTo>
                  <a:pt x="9747" y="41213"/>
                  <a:pt x="7866" y="41262"/>
                  <a:pt x="6679" y="41114"/>
                </a:cubicBezTo>
                <a:cubicBezTo>
                  <a:pt x="6729" y="37156"/>
                  <a:pt x="6432" y="7322"/>
                  <a:pt x="0" y="12270"/>
                </a:cubicBezTo>
                <a:cubicBezTo>
                  <a:pt x="6184" y="7570"/>
                  <a:pt x="13655" y="4007"/>
                  <a:pt x="20334" y="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1" name="צורה חופשית: צורה 860">
            <a:extLst>
              <a:ext uri="{FF2B5EF4-FFF2-40B4-BE49-F238E27FC236}">
                <a16:creationId xmlns:a16="http://schemas.microsoft.com/office/drawing/2014/main" id="{16E5FF51-67EF-0462-7C6D-F95120592DEF}"/>
              </a:ext>
            </a:extLst>
          </p:cNvPr>
          <p:cNvSpPr/>
          <p:nvPr/>
        </p:nvSpPr>
        <p:spPr>
          <a:xfrm>
            <a:off x="4257161" y="1130056"/>
            <a:ext cx="66586" cy="56959"/>
          </a:xfrm>
          <a:custGeom>
            <a:avLst/>
            <a:gdLst>
              <a:gd name="connsiteX0" fmla="*/ 67750 w 73413"/>
              <a:gd name="connsiteY0" fmla="*/ 2840 h 62799"/>
              <a:gd name="connsiteX1" fmla="*/ 38708 w 73413"/>
              <a:gd name="connsiteY1" fmla="*/ 27824 h 62799"/>
              <a:gd name="connsiteX2" fmla="*/ 24657 w 73413"/>
              <a:gd name="connsiteY2" fmla="*/ 44497 h 62799"/>
              <a:gd name="connsiteX3" fmla="*/ 16593 w 73413"/>
              <a:gd name="connsiteY3" fmla="*/ 44992 h 62799"/>
              <a:gd name="connsiteX4" fmla="*/ 2839 w 73413"/>
              <a:gd name="connsiteY4" fmla="*/ 52216 h 62799"/>
              <a:gd name="connsiteX5" fmla="*/ 5659 w 73413"/>
              <a:gd name="connsiteY5" fmla="*/ 60379 h 62799"/>
              <a:gd name="connsiteX6" fmla="*/ 43754 w 73413"/>
              <a:gd name="connsiteY6" fmla="*/ 61418 h 62799"/>
              <a:gd name="connsiteX7" fmla="*/ 53105 w 73413"/>
              <a:gd name="connsiteY7" fmla="*/ 34504 h 62799"/>
              <a:gd name="connsiteX8" fmla="*/ 72351 w 73413"/>
              <a:gd name="connsiteY8" fmla="*/ 23768 h 62799"/>
              <a:gd name="connsiteX9" fmla="*/ 67750 w 73413"/>
              <a:gd name="connsiteY9" fmla="*/ 2741 h 6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13" h="62799">
                <a:moveTo>
                  <a:pt x="67750" y="2840"/>
                </a:moveTo>
                <a:cubicBezTo>
                  <a:pt x="55084" y="-9282"/>
                  <a:pt x="43260" y="20898"/>
                  <a:pt x="38708" y="27824"/>
                </a:cubicBezTo>
                <a:cubicBezTo>
                  <a:pt x="34750" y="33860"/>
                  <a:pt x="29951" y="39599"/>
                  <a:pt x="24657" y="44497"/>
                </a:cubicBezTo>
                <a:cubicBezTo>
                  <a:pt x="22431" y="46526"/>
                  <a:pt x="16642" y="51770"/>
                  <a:pt x="16593" y="44992"/>
                </a:cubicBezTo>
                <a:cubicBezTo>
                  <a:pt x="12536" y="47614"/>
                  <a:pt x="6351" y="49346"/>
                  <a:pt x="2839" y="52216"/>
                </a:cubicBezTo>
                <a:cubicBezTo>
                  <a:pt x="-2505" y="56619"/>
                  <a:pt x="414" y="59884"/>
                  <a:pt x="5659" y="60379"/>
                </a:cubicBezTo>
                <a:cubicBezTo>
                  <a:pt x="16791" y="61467"/>
                  <a:pt x="32870" y="64584"/>
                  <a:pt x="43754" y="61418"/>
                </a:cubicBezTo>
                <a:cubicBezTo>
                  <a:pt x="53402" y="58598"/>
                  <a:pt x="46080" y="41232"/>
                  <a:pt x="53105" y="34504"/>
                </a:cubicBezTo>
                <a:cubicBezTo>
                  <a:pt x="58250" y="29606"/>
                  <a:pt x="68789" y="30892"/>
                  <a:pt x="72351" y="23768"/>
                </a:cubicBezTo>
                <a:cubicBezTo>
                  <a:pt x="75418" y="17633"/>
                  <a:pt x="71213" y="7936"/>
                  <a:pt x="67750" y="274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2" name="צורה חופשית: צורה 861">
            <a:extLst>
              <a:ext uri="{FF2B5EF4-FFF2-40B4-BE49-F238E27FC236}">
                <a16:creationId xmlns:a16="http://schemas.microsoft.com/office/drawing/2014/main" id="{09133A39-5976-5CCA-44AE-81BEA2F86FB5}"/>
              </a:ext>
            </a:extLst>
          </p:cNvPr>
          <p:cNvSpPr/>
          <p:nvPr/>
        </p:nvSpPr>
        <p:spPr>
          <a:xfrm>
            <a:off x="4218570" y="968272"/>
            <a:ext cx="69093" cy="236346"/>
          </a:xfrm>
          <a:custGeom>
            <a:avLst/>
            <a:gdLst>
              <a:gd name="connsiteX0" fmla="*/ 29059 w 76177"/>
              <a:gd name="connsiteY0" fmla="*/ 84 h 260577"/>
              <a:gd name="connsiteX1" fmla="*/ 9665 w 76177"/>
              <a:gd name="connsiteY1" fmla="*/ 12848 h 260577"/>
              <a:gd name="connsiteX2" fmla="*/ 13178 w 76177"/>
              <a:gd name="connsiteY2" fmla="*/ 29670 h 260577"/>
              <a:gd name="connsiteX3" fmla="*/ 18125 w 76177"/>
              <a:gd name="connsiteY3" fmla="*/ 51933 h 260577"/>
              <a:gd name="connsiteX4" fmla="*/ 29406 w 76177"/>
              <a:gd name="connsiteY4" fmla="*/ 114816 h 260577"/>
              <a:gd name="connsiteX5" fmla="*/ 40241 w 76177"/>
              <a:gd name="connsiteY5" fmla="*/ 181162 h 260577"/>
              <a:gd name="connsiteX6" fmla="*/ 29158 w 76177"/>
              <a:gd name="connsiteY6" fmla="*/ 226283 h 260577"/>
              <a:gd name="connsiteX7" fmla="*/ 4965 w 76177"/>
              <a:gd name="connsiteY7" fmla="*/ 242659 h 260577"/>
              <a:gd name="connsiteX8" fmla="*/ 7538 w 76177"/>
              <a:gd name="connsiteY8" fmla="*/ 256858 h 260577"/>
              <a:gd name="connsiteX9" fmla="*/ 59140 w 76177"/>
              <a:gd name="connsiteY9" fmla="*/ 235930 h 260577"/>
              <a:gd name="connsiteX10" fmla="*/ 76060 w 76177"/>
              <a:gd name="connsiteY10" fmla="*/ 220197 h 260577"/>
              <a:gd name="connsiteX11" fmla="*/ 67501 w 76177"/>
              <a:gd name="connsiteY11" fmla="*/ 198923 h 260577"/>
              <a:gd name="connsiteX12" fmla="*/ 71509 w 76177"/>
              <a:gd name="connsiteY12" fmla="*/ 138514 h 260577"/>
              <a:gd name="connsiteX13" fmla="*/ 66660 w 76177"/>
              <a:gd name="connsiteY13" fmla="*/ 56436 h 260577"/>
              <a:gd name="connsiteX14" fmla="*/ 48849 w 76177"/>
              <a:gd name="connsiteY14" fmla="*/ 16806 h 260577"/>
              <a:gd name="connsiteX15" fmla="*/ 42665 w 76177"/>
              <a:gd name="connsiteY15" fmla="*/ 1617 h 260577"/>
              <a:gd name="connsiteX16" fmla="*/ 29109 w 76177"/>
              <a:gd name="connsiteY16" fmla="*/ 133 h 26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177" h="260577">
                <a:moveTo>
                  <a:pt x="29059" y="84"/>
                </a:moveTo>
                <a:cubicBezTo>
                  <a:pt x="20302" y="84"/>
                  <a:pt x="10605" y="2706"/>
                  <a:pt x="9665" y="12848"/>
                </a:cubicBezTo>
                <a:cubicBezTo>
                  <a:pt x="9121" y="18538"/>
                  <a:pt x="11694" y="24277"/>
                  <a:pt x="13178" y="29670"/>
                </a:cubicBezTo>
                <a:cubicBezTo>
                  <a:pt x="15157" y="36992"/>
                  <a:pt x="16691" y="44463"/>
                  <a:pt x="18125" y="51933"/>
                </a:cubicBezTo>
                <a:cubicBezTo>
                  <a:pt x="22083" y="72861"/>
                  <a:pt x="25547" y="93888"/>
                  <a:pt x="29406" y="114816"/>
                </a:cubicBezTo>
                <a:cubicBezTo>
                  <a:pt x="33463" y="136832"/>
                  <a:pt x="37717" y="158898"/>
                  <a:pt x="40241" y="181162"/>
                </a:cubicBezTo>
                <a:cubicBezTo>
                  <a:pt x="42269" y="199269"/>
                  <a:pt x="39894" y="210945"/>
                  <a:pt x="29158" y="226283"/>
                </a:cubicBezTo>
                <a:cubicBezTo>
                  <a:pt x="22281" y="236079"/>
                  <a:pt x="16740" y="240581"/>
                  <a:pt x="4965" y="242659"/>
                </a:cubicBezTo>
                <a:cubicBezTo>
                  <a:pt x="-4534" y="244341"/>
                  <a:pt x="1452" y="253048"/>
                  <a:pt x="7538" y="256858"/>
                </a:cubicBezTo>
                <a:cubicBezTo>
                  <a:pt x="29950" y="271057"/>
                  <a:pt x="39202" y="240333"/>
                  <a:pt x="59140" y="235930"/>
                </a:cubicBezTo>
                <a:cubicBezTo>
                  <a:pt x="68540" y="233852"/>
                  <a:pt x="77297" y="232071"/>
                  <a:pt x="76060" y="220197"/>
                </a:cubicBezTo>
                <a:cubicBezTo>
                  <a:pt x="75219" y="212133"/>
                  <a:pt x="68887" y="206691"/>
                  <a:pt x="67501" y="198923"/>
                </a:cubicBezTo>
                <a:cubicBezTo>
                  <a:pt x="64187" y="179677"/>
                  <a:pt x="69579" y="157661"/>
                  <a:pt x="71509" y="138514"/>
                </a:cubicBezTo>
                <a:cubicBezTo>
                  <a:pt x="74230" y="111452"/>
                  <a:pt x="78089" y="81965"/>
                  <a:pt x="66660" y="56436"/>
                </a:cubicBezTo>
                <a:cubicBezTo>
                  <a:pt x="60822" y="43424"/>
                  <a:pt x="51719" y="31006"/>
                  <a:pt x="48849" y="16806"/>
                </a:cubicBezTo>
                <a:cubicBezTo>
                  <a:pt x="47711" y="11216"/>
                  <a:pt x="48305" y="4833"/>
                  <a:pt x="42665" y="1617"/>
                </a:cubicBezTo>
                <a:cubicBezTo>
                  <a:pt x="38707" y="-658"/>
                  <a:pt x="33463" y="133"/>
                  <a:pt x="29109" y="13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3" name="צורה חופשית: צורה 862">
            <a:extLst>
              <a:ext uri="{FF2B5EF4-FFF2-40B4-BE49-F238E27FC236}">
                <a16:creationId xmlns:a16="http://schemas.microsoft.com/office/drawing/2014/main" id="{57F91FF4-ED45-86F0-3D74-F204697BA44A}"/>
              </a:ext>
            </a:extLst>
          </p:cNvPr>
          <p:cNvSpPr/>
          <p:nvPr/>
        </p:nvSpPr>
        <p:spPr>
          <a:xfrm>
            <a:off x="4252421" y="968437"/>
            <a:ext cx="34979" cy="212793"/>
          </a:xfrm>
          <a:custGeom>
            <a:avLst/>
            <a:gdLst>
              <a:gd name="connsiteX0" fmla="*/ 24787 w 38565"/>
              <a:gd name="connsiteY0" fmla="*/ 72283 h 234609"/>
              <a:gd name="connsiteX1" fmla="*/ 27310 w 38565"/>
              <a:gd name="connsiteY1" fmla="*/ 144417 h 234609"/>
              <a:gd name="connsiteX2" fmla="*/ 28844 w 38565"/>
              <a:gd name="connsiteY2" fmla="*/ 234610 h 234609"/>
              <a:gd name="connsiteX3" fmla="*/ 35078 w 38565"/>
              <a:gd name="connsiteY3" fmla="*/ 209476 h 234609"/>
              <a:gd name="connsiteX4" fmla="*/ 29685 w 38565"/>
              <a:gd name="connsiteY4" fmla="*/ 192111 h 234609"/>
              <a:gd name="connsiteX5" fmla="*/ 35078 w 38565"/>
              <a:gd name="connsiteY5" fmla="*/ 128783 h 234609"/>
              <a:gd name="connsiteX6" fmla="*/ 29932 w 38565"/>
              <a:gd name="connsiteY6" fmla="*/ 57539 h 234609"/>
              <a:gd name="connsiteX7" fmla="*/ 13655 w 38565"/>
              <a:gd name="connsiteY7" fmla="*/ 23896 h 234609"/>
              <a:gd name="connsiteX8" fmla="*/ 0 w 38565"/>
              <a:gd name="connsiteY8" fmla="*/ 0 h 234609"/>
              <a:gd name="connsiteX9" fmla="*/ 10489 w 38565"/>
              <a:gd name="connsiteY9" fmla="*/ 42598 h 234609"/>
              <a:gd name="connsiteX10" fmla="*/ 24836 w 38565"/>
              <a:gd name="connsiteY10" fmla="*/ 72332 h 2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5" h="234609">
                <a:moveTo>
                  <a:pt x="24787" y="72283"/>
                </a:moveTo>
                <a:cubicBezTo>
                  <a:pt x="30922" y="95140"/>
                  <a:pt x="28102" y="121065"/>
                  <a:pt x="27310" y="144417"/>
                </a:cubicBezTo>
                <a:cubicBezTo>
                  <a:pt x="26321" y="174399"/>
                  <a:pt x="24985" y="204776"/>
                  <a:pt x="28844" y="234610"/>
                </a:cubicBezTo>
                <a:cubicBezTo>
                  <a:pt x="41114" y="231295"/>
                  <a:pt x="40025" y="218629"/>
                  <a:pt x="35078" y="209476"/>
                </a:cubicBezTo>
                <a:cubicBezTo>
                  <a:pt x="31664" y="203144"/>
                  <a:pt x="29883" y="199483"/>
                  <a:pt x="29685" y="192111"/>
                </a:cubicBezTo>
                <a:cubicBezTo>
                  <a:pt x="29091" y="171034"/>
                  <a:pt x="33198" y="149711"/>
                  <a:pt x="35078" y="128783"/>
                </a:cubicBezTo>
                <a:cubicBezTo>
                  <a:pt x="37205" y="105134"/>
                  <a:pt x="39629" y="79852"/>
                  <a:pt x="29932" y="57539"/>
                </a:cubicBezTo>
                <a:cubicBezTo>
                  <a:pt x="24985" y="46111"/>
                  <a:pt x="17910" y="35622"/>
                  <a:pt x="13655" y="23896"/>
                </a:cubicBezTo>
                <a:cubicBezTo>
                  <a:pt x="10340" y="14793"/>
                  <a:pt x="12517" y="1187"/>
                  <a:pt x="0" y="0"/>
                </a:cubicBezTo>
                <a:cubicBezTo>
                  <a:pt x="792" y="14694"/>
                  <a:pt x="3513" y="29487"/>
                  <a:pt x="10489" y="42598"/>
                </a:cubicBezTo>
                <a:cubicBezTo>
                  <a:pt x="15782" y="52493"/>
                  <a:pt x="21868" y="61349"/>
                  <a:pt x="24836" y="7233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4" name="צורה חופשית: צורה 863">
            <a:extLst>
              <a:ext uri="{FF2B5EF4-FFF2-40B4-BE49-F238E27FC236}">
                <a16:creationId xmlns:a16="http://schemas.microsoft.com/office/drawing/2014/main" id="{CF21B63F-0DFE-61C7-F7C9-01B65B1B4237}"/>
              </a:ext>
            </a:extLst>
          </p:cNvPr>
          <p:cNvSpPr/>
          <p:nvPr/>
        </p:nvSpPr>
        <p:spPr>
          <a:xfrm>
            <a:off x="4216100" y="1154266"/>
            <a:ext cx="72080" cy="58390"/>
          </a:xfrm>
          <a:custGeom>
            <a:avLst/>
            <a:gdLst>
              <a:gd name="connsiteX0" fmla="*/ 19 w 79470"/>
              <a:gd name="connsiteY0" fmla="*/ 45214 h 64376"/>
              <a:gd name="connsiteX1" fmla="*/ 39747 w 79470"/>
              <a:gd name="connsiteY1" fmla="*/ 60106 h 64376"/>
              <a:gd name="connsiteX2" fmla="*/ 61863 w 79470"/>
              <a:gd name="connsiteY2" fmla="*/ 38782 h 64376"/>
              <a:gd name="connsiteX3" fmla="*/ 79228 w 79470"/>
              <a:gd name="connsiteY3" fmla="*/ 23742 h 64376"/>
              <a:gd name="connsiteX4" fmla="*/ 71956 w 79470"/>
              <a:gd name="connsiteY4" fmla="*/ 1082 h 64376"/>
              <a:gd name="connsiteX5" fmla="*/ 49989 w 79470"/>
              <a:gd name="connsiteY5" fmla="*/ 18349 h 64376"/>
              <a:gd name="connsiteX6" fmla="*/ 25400 w 79470"/>
              <a:gd name="connsiteY6" fmla="*/ 45016 h 64376"/>
              <a:gd name="connsiteX7" fmla="*/ 14317 w 79470"/>
              <a:gd name="connsiteY7" fmla="*/ 43581 h 64376"/>
              <a:gd name="connsiteX8" fmla="*/ 20700 w 79470"/>
              <a:gd name="connsiteY8" fmla="*/ 33785 h 64376"/>
              <a:gd name="connsiteX9" fmla="*/ 69 w 79470"/>
              <a:gd name="connsiteY9" fmla="*/ 45214 h 6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470" h="64376">
                <a:moveTo>
                  <a:pt x="19" y="45214"/>
                </a:moveTo>
                <a:cubicBezTo>
                  <a:pt x="9221" y="54862"/>
                  <a:pt x="26290" y="72524"/>
                  <a:pt x="39747" y="60106"/>
                </a:cubicBezTo>
                <a:cubicBezTo>
                  <a:pt x="47416" y="53031"/>
                  <a:pt x="52017" y="43433"/>
                  <a:pt x="61863" y="38782"/>
                </a:cubicBezTo>
                <a:cubicBezTo>
                  <a:pt x="71016" y="34428"/>
                  <a:pt x="77596" y="35814"/>
                  <a:pt x="79228" y="23742"/>
                </a:cubicBezTo>
                <a:cubicBezTo>
                  <a:pt x="80119" y="17112"/>
                  <a:pt x="78734" y="4842"/>
                  <a:pt x="71956" y="1082"/>
                </a:cubicBezTo>
                <a:cubicBezTo>
                  <a:pt x="62110" y="-4310"/>
                  <a:pt x="53650" y="11868"/>
                  <a:pt x="49989" y="18349"/>
                </a:cubicBezTo>
                <a:cubicBezTo>
                  <a:pt x="44052" y="28689"/>
                  <a:pt x="38857" y="43235"/>
                  <a:pt x="25400" y="45016"/>
                </a:cubicBezTo>
                <a:cubicBezTo>
                  <a:pt x="22827" y="45362"/>
                  <a:pt x="16049" y="45659"/>
                  <a:pt x="14317" y="43581"/>
                </a:cubicBezTo>
                <a:cubicBezTo>
                  <a:pt x="11052" y="39772"/>
                  <a:pt x="17830" y="35913"/>
                  <a:pt x="20700" y="33785"/>
                </a:cubicBezTo>
                <a:cubicBezTo>
                  <a:pt x="12190" y="34973"/>
                  <a:pt x="-1069" y="33439"/>
                  <a:pt x="69" y="4521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5" name="צורה חופשית: צורה 864">
            <a:extLst>
              <a:ext uri="{FF2B5EF4-FFF2-40B4-BE49-F238E27FC236}">
                <a16:creationId xmlns:a16="http://schemas.microsoft.com/office/drawing/2014/main" id="{842D867A-EADE-CD3F-3E1E-1ABFEE5F87AC}"/>
              </a:ext>
            </a:extLst>
          </p:cNvPr>
          <p:cNvSpPr/>
          <p:nvPr/>
        </p:nvSpPr>
        <p:spPr>
          <a:xfrm>
            <a:off x="4268127" y="1181005"/>
            <a:ext cx="17859" cy="36231"/>
          </a:xfrm>
          <a:custGeom>
            <a:avLst/>
            <a:gdLst>
              <a:gd name="connsiteX0" fmla="*/ 19691 w 19690"/>
              <a:gd name="connsiteY0" fmla="*/ 0 h 39945"/>
              <a:gd name="connsiteX1" fmla="*/ 12369 w 19690"/>
              <a:gd name="connsiteY1" fmla="*/ 39679 h 39945"/>
              <a:gd name="connsiteX2" fmla="*/ 8114 w 19690"/>
              <a:gd name="connsiteY2" fmla="*/ 39827 h 39945"/>
              <a:gd name="connsiteX3" fmla="*/ 0 w 19690"/>
              <a:gd name="connsiteY3" fmla="*/ 11824 h 39945"/>
              <a:gd name="connsiteX4" fmla="*/ 19691 w 19690"/>
              <a:gd name="connsiteY4" fmla="*/ 0 h 3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0" h="39945">
                <a:moveTo>
                  <a:pt x="19691" y="0"/>
                </a:moveTo>
                <a:cubicBezTo>
                  <a:pt x="15387" y="11330"/>
                  <a:pt x="8955" y="27211"/>
                  <a:pt x="12369" y="39679"/>
                </a:cubicBezTo>
                <a:cubicBezTo>
                  <a:pt x="11231" y="39976"/>
                  <a:pt x="9301" y="40025"/>
                  <a:pt x="8114" y="39827"/>
                </a:cubicBezTo>
                <a:cubicBezTo>
                  <a:pt x="7965" y="35968"/>
                  <a:pt x="6630" y="7075"/>
                  <a:pt x="0" y="11824"/>
                </a:cubicBezTo>
                <a:cubicBezTo>
                  <a:pt x="6184" y="7372"/>
                  <a:pt x="13160" y="3859"/>
                  <a:pt x="19691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6" name="צורה חופשית: צורה 865">
            <a:extLst>
              <a:ext uri="{FF2B5EF4-FFF2-40B4-BE49-F238E27FC236}">
                <a16:creationId xmlns:a16="http://schemas.microsoft.com/office/drawing/2014/main" id="{090B66C1-132A-241C-D239-158EC1B8D99B}"/>
              </a:ext>
            </a:extLst>
          </p:cNvPr>
          <p:cNvSpPr/>
          <p:nvPr/>
        </p:nvSpPr>
        <p:spPr>
          <a:xfrm>
            <a:off x="4203323" y="788598"/>
            <a:ext cx="75419" cy="213198"/>
          </a:xfrm>
          <a:custGeom>
            <a:avLst/>
            <a:gdLst>
              <a:gd name="connsiteX0" fmla="*/ 1985 w 83151"/>
              <a:gd name="connsiteY0" fmla="*/ 28528 h 235056"/>
              <a:gd name="connsiteX1" fmla="*/ 15245 w 83151"/>
              <a:gd name="connsiteY1" fmla="*/ 178189 h 235056"/>
              <a:gd name="connsiteX2" fmla="*/ 26822 w 83151"/>
              <a:gd name="connsiteY2" fmla="*/ 216235 h 235056"/>
              <a:gd name="connsiteX3" fmla="*/ 47947 w 83151"/>
              <a:gd name="connsiteY3" fmla="*/ 234838 h 235056"/>
              <a:gd name="connsiteX4" fmla="*/ 67440 w 83151"/>
              <a:gd name="connsiteY4" fmla="*/ 192042 h 235056"/>
              <a:gd name="connsiteX5" fmla="*/ 68826 w 83151"/>
              <a:gd name="connsiteY5" fmla="*/ 123223 h 235056"/>
              <a:gd name="connsiteX6" fmla="*/ 82679 w 83151"/>
              <a:gd name="connsiteY6" fmla="*/ 64100 h 235056"/>
              <a:gd name="connsiteX7" fmla="*/ 71201 w 83151"/>
              <a:gd name="connsiteY7" fmla="*/ 30012 h 235056"/>
              <a:gd name="connsiteX8" fmla="*/ 31175 w 83151"/>
              <a:gd name="connsiteY8" fmla="*/ 970 h 235056"/>
              <a:gd name="connsiteX9" fmla="*/ 1985 w 83151"/>
              <a:gd name="connsiteY9" fmla="*/ 28478 h 2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51" h="235056">
                <a:moveTo>
                  <a:pt x="1985" y="28528"/>
                </a:moveTo>
                <a:cubicBezTo>
                  <a:pt x="-3259" y="78695"/>
                  <a:pt x="2134" y="129555"/>
                  <a:pt x="15245" y="178189"/>
                </a:cubicBezTo>
                <a:cubicBezTo>
                  <a:pt x="18708" y="191003"/>
                  <a:pt x="23111" y="203520"/>
                  <a:pt x="26822" y="216235"/>
                </a:cubicBezTo>
                <a:cubicBezTo>
                  <a:pt x="29691" y="226130"/>
                  <a:pt x="35430" y="236718"/>
                  <a:pt x="47947" y="234838"/>
                </a:cubicBezTo>
                <a:cubicBezTo>
                  <a:pt x="64571" y="232364"/>
                  <a:pt x="66896" y="205252"/>
                  <a:pt x="67440" y="192042"/>
                </a:cubicBezTo>
                <a:cubicBezTo>
                  <a:pt x="68381" y="169086"/>
                  <a:pt x="66253" y="146179"/>
                  <a:pt x="68826" y="123223"/>
                </a:cubicBezTo>
                <a:cubicBezTo>
                  <a:pt x="71102" y="102839"/>
                  <a:pt x="79611" y="84187"/>
                  <a:pt x="82679" y="64100"/>
                </a:cubicBezTo>
                <a:cubicBezTo>
                  <a:pt x="84757" y="50445"/>
                  <a:pt x="79809" y="40204"/>
                  <a:pt x="71201" y="30012"/>
                </a:cubicBezTo>
                <a:cubicBezTo>
                  <a:pt x="60959" y="17891"/>
                  <a:pt x="46908" y="5176"/>
                  <a:pt x="31175" y="970"/>
                </a:cubicBezTo>
                <a:cubicBezTo>
                  <a:pt x="12078" y="-4126"/>
                  <a:pt x="3717" y="11706"/>
                  <a:pt x="1985" y="2847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7" name="צורה חופשית: צורה 866">
            <a:extLst>
              <a:ext uri="{FF2B5EF4-FFF2-40B4-BE49-F238E27FC236}">
                <a16:creationId xmlns:a16="http://schemas.microsoft.com/office/drawing/2014/main" id="{D576CA84-2523-7456-C079-8C5ED891BC1E}"/>
              </a:ext>
            </a:extLst>
          </p:cNvPr>
          <p:cNvSpPr/>
          <p:nvPr/>
        </p:nvSpPr>
        <p:spPr>
          <a:xfrm>
            <a:off x="4234292" y="790825"/>
            <a:ext cx="44515" cy="203773"/>
          </a:xfrm>
          <a:custGeom>
            <a:avLst/>
            <a:gdLst>
              <a:gd name="connsiteX0" fmla="*/ 33791 w 49079"/>
              <a:gd name="connsiteY0" fmla="*/ 131059 h 224665"/>
              <a:gd name="connsiteX1" fmla="*/ 42004 w 49079"/>
              <a:gd name="connsiteY1" fmla="*/ 85690 h 224665"/>
              <a:gd name="connsiteX2" fmla="*/ 49079 w 49079"/>
              <a:gd name="connsiteY2" fmla="*/ 54917 h 224665"/>
              <a:gd name="connsiteX3" fmla="*/ 0 w 49079"/>
              <a:gd name="connsiteY3" fmla="*/ 0 h 224665"/>
              <a:gd name="connsiteX4" fmla="*/ 19048 w 49079"/>
              <a:gd name="connsiteY4" fmla="*/ 135264 h 224665"/>
              <a:gd name="connsiteX5" fmla="*/ 24688 w 49079"/>
              <a:gd name="connsiteY5" fmla="*/ 224665 h 224665"/>
              <a:gd name="connsiteX6" fmla="*/ 33346 w 49079"/>
              <a:gd name="connsiteY6" fmla="*/ 184739 h 224665"/>
              <a:gd name="connsiteX7" fmla="*/ 33791 w 49079"/>
              <a:gd name="connsiteY7" fmla="*/ 131009 h 2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79" h="224665">
                <a:moveTo>
                  <a:pt x="33791" y="131059"/>
                </a:moveTo>
                <a:cubicBezTo>
                  <a:pt x="34632" y="115623"/>
                  <a:pt x="37650" y="100533"/>
                  <a:pt x="42004" y="85690"/>
                </a:cubicBezTo>
                <a:cubicBezTo>
                  <a:pt x="44923" y="75746"/>
                  <a:pt x="49030" y="65455"/>
                  <a:pt x="49079" y="54917"/>
                </a:cubicBezTo>
                <a:cubicBezTo>
                  <a:pt x="49227" y="30625"/>
                  <a:pt x="20186" y="8361"/>
                  <a:pt x="0" y="0"/>
                </a:cubicBezTo>
                <a:cubicBezTo>
                  <a:pt x="11726" y="44231"/>
                  <a:pt x="17811" y="89599"/>
                  <a:pt x="19048" y="135264"/>
                </a:cubicBezTo>
                <a:cubicBezTo>
                  <a:pt x="19839" y="164454"/>
                  <a:pt x="15980" y="196366"/>
                  <a:pt x="24688" y="224665"/>
                </a:cubicBezTo>
                <a:cubicBezTo>
                  <a:pt x="31961" y="213484"/>
                  <a:pt x="33198" y="197751"/>
                  <a:pt x="33346" y="184739"/>
                </a:cubicBezTo>
                <a:cubicBezTo>
                  <a:pt x="33544" y="166780"/>
                  <a:pt x="32752" y="148919"/>
                  <a:pt x="33791" y="131009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8" name="צורה חופשית: צורה 867">
            <a:extLst>
              <a:ext uri="{FF2B5EF4-FFF2-40B4-BE49-F238E27FC236}">
                <a16:creationId xmlns:a16="http://schemas.microsoft.com/office/drawing/2014/main" id="{EA00B3F9-EDAF-8EFB-7E56-DAD3A9154A31}"/>
              </a:ext>
            </a:extLst>
          </p:cNvPr>
          <p:cNvSpPr/>
          <p:nvPr/>
        </p:nvSpPr>
        <p:spPr>
          <a:xfrm>
            <a:off x="4206448" y="760361"/>
            <a:ext cx="85002" cy="108337"/>
          </a:xfrm>
          <a:custGeom>
            <a:avLst/>
            <a:gdLst>
              <a:gd name="connsiteX0" fmla="*/ 93680 w 93717"/>
              <a:gd name="connsiteY0" fmla="*/ 59858 h 119444"/>
              <a:gd name="connsiteX1" fmla="*/ 63154 w 93717"/>
              <a:gd name="connsiteY1" fmla="*/ 115814 h 119444"/>
              <a:gd name="connsiteX2" fmla="*/ 10167 w 93717"/>
              <a:gd name="connsiteY2" fmla="*/ 98596 h 119444"/>
              <a:gd name="connsiteX3" fmla="*/ 51626 w 93717"/>
              <a:gd name="connsiteY3" fmla="*/ 1280 h 119444"/>
              <a:gd name="connsiteX4" fmla="*/ 93680 w 93717"/>
              <a:gd name="connsiteY4" fmla="*/ 59858 h 11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17" h="119444">
                <a:moveTo>
                  <a:pt x="93680" y="59858"/>
                </a:moveTo>
                <a:cubicBezTo>
                  <a:pt x="94422" y="81973"/>
                  <a:pt x="84280" y="106265"/>
                  <a:pt x="63154" y="115814"/>
                </a:cubicBezTo>
                <a:cubicBezTo>
                  <a:pt x="43315" y="124769"/>
                  <a:pt x="21595" y="116457"/>
                  <a:pt x="10167" y="98596"/>
                </a:cubicBezTo>
                <a:cubicBezTo>
                  <a:pt x="-10464" y="66339"/>
                  <a:pt x="-1163" y="-10842"/>
                  <a:pt x="51626" y="1280"/>
                </a:cubicBezTo>
                <a:cubicBezTo>
                  <a:pt x="77700" y="7266"/>
                  <a:pt x="92888" y="34724"/>
                  <a:pt x="93680" y="5985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69" name="צורה חופשית: צורה 868">
            <a:extLst>
              <a:ext uri="{FF2B5EF4-FFF2-40B4-BE49-F238E27FC236}">
                <a16:creationId xmlns:a16="http://schemas.microsoft.com/office/drawing/2014/main" id="{7D7ACAC1-FCEA-D130-556E-B4CE01782FE2}"/>
              </a:ext>
            </a:extLst>
          </p:cNvPr>
          <p:cNvSpPr/>
          <p:nvPr/>
        </p:nvSpPr>
        <p:spPr>
          <a:xfrm>
            <a:off x="4206448" y="760361"/>
            <a:ext cx="85002" cy="108337"/>
          </a:xfrm>
          <a:custGeom>
            <a:avLst/>
            <a:gdLst>
              <a:gd name="connsiteX0" fmla="*/ 93680 w 93717"/>
              <a:gd name="connsiteY0" fmla="*/ 59858 h 119444"/>
              <a:gd name="connsiteX1" fmla="*/ 63154 w 93717"/>
              <a:gd name="connsiteY1" fmla="*/ 115814 h 119444"/>
              <a:gd name="connsiteX2" fmla="*/ 10167 w 93717"/>
              <a:gd name="connsiteY2" fmla="*/ 98596 h 119444"/>
              <a:gd name="connsiteX3" fmla="*/ 51626 w 93717"/>
              <a:gd name="connsiteY3" fmla="*/ 1280 h 119444"/>
              <a:gd name="connsiteX4" fmla="*/ 93680 w 93717"/>
              <a:gd name="connsiteY4" fmla="*/ 59858 h 11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17" h="119444">
                <a:moveTo>
                  <a:pt x="93680" y="59858"/>
                </a:moveTo>
                <a:cubicBezTo>
                  <a:pt x="94422" y="81973"/>
                  <a:pt x="84280" y="106265"/>
                  <a:pt x="63154" y="115814"/>
                </a:cubicBezTo>
                <a:cubicBezTo>
                  <a:pt x="43315" y="124769"/>
                  <a:pt x="21595" y="116457"/>
                  <a:pt x="10167" y="98596"/>
                </a:cubicBezTo>
                <a:cubicBezTo>
                  <a:pt x="-10464" y="66339"/>
                  <a:pt x="-1163" y="-10842"/>
                  <a:pt x="51626" y="1280"/>
                </a:cubicBezTo>
                <a:cubicBezTo>
                  <a:pt x="77700" y="7266"/>
                  <a:pt x="92888" y="34724"/>
                  <a:pt x="93680" y="59858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0" name="צורה חופשית: צורה 869">
            <a:extLst>
              <a:ext uri="{FF2B5EF4-FFF2-40B4-BE49-F238E27FC236}">
                <a16:creationId xmlns:a16="http://schemas.microsoft.com/office/drawing/2014/main" id="{9AB23B40-07FA-7A38-94E3-DC577CCB1B92}"/>
              </a:ext>
            </a:extLst>
          </p:cNvPr>
          <p:cNvSpPr/>
          <p:nvPr/>
        </p:nvSpPr>
        <p:spPr>
          <a:xfrm>
            <a:off x="4206777" y="760311"/>
            <a:ext cx="76370" cy="109647"/>
          </a:xfrm>
          <a:custGeom>
            <a:avLst/>
            <a:gdLst>
              <a:gd name="connsiteX0" fmla="*/ 84164 w 84200"/>
              <a:gd name="connsiteY0" fmla="*/ 56945 h 120888"/>
              <a:gd name="connsiteX1" fmla="*/ 56458 w 84200"/>
              <a:gd name="connsiteY1" fmla="*/ 112703 h 120888"/>
              <a:gd name="connsiteX2" fmla="*/ 30088 w 84200"/>
              <a:gd name="connsiteY2" fmla="*/ 120322 h 120888"/>
              <a:gd name="connsiteX3" fmla="*/ 8814 w 84200"/>
              <a:gd name="connsiteY3" fmla="*/ 100235 h 120888"/>
              <a:gd name="connsiteX4" fmla="*/ 47899 w 84200"/>
              <a:gd name="connsiteY4" fmla="*/ 1285 h 120888"/>
              <a:gd name="connsiteX5" fmla="*/ 84115 w 84200"/>
              <a:gd name="connsiteY5" fmla="*/ 56945 h 1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0" h="120888">
                <a:moveTo>
                  <a:pt x="84164" y="56945"/>
                </a:moveTo>
                <a:cubicBezTo>
                  <a:pt x="84857" y="79258"/>
                  <a:pt x="75506" y="100433"/>
                  <a:pt x="56458" y="112703"/>
                </a:cubicBezTo>
                <a:cubicBezTo>
                  <a:pt x="48889" y="117601"/>
                  <a:pt x="39291" y="122598"/>
                  <a:pt x="30088" y="120322"/>
                </a:cubicBezTo>
                <a:cubicBezTo>
                  <a:pt x="20243" y="117898"/>
                  <a:pt x="13316" y="108745"/>
                  <a:pt x="8814" y="100235"/>
                </a:cubicBezTo>
                <a:cubicBezTo>
                  <a:pt x="-7166" y="69759"/>
                  <a:pt x="-5385" y="-11133"/>
                  <a:pt x="47899" y="1285"/>
                </a:cubicBezTo>
                <a:cubicBezTo>
                  <a:pt x="72587" y="7025"/>
                  <a:pt x="83422" y="33939"/>
                  <a:pt x="84115" y="5694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1" name="צורה חופשית: צורה 870">
            <a:extLst>
              <a:ext uri="{FF2B5EF4-FFF2-40B4-BE49-F238E27FC236}">
                <a16:creationId xmlns:a16="http://schemas.microsoft.com/office/drawing/2014/main" id="{753CDD34-94C9-1C5D-73A9-238E86688780}"/>
              </a:ext>
            </a:extLst>
          </p:cNvPr>
          <p:cNvSpPr/>
          <p:nvPr/>
        </p:nvSpPr>
        <p:spPr>
          <a:xfrm>
            <a:off x="4296432" y="592796"/>
            <a:ext cx="61458" cy="129487"/>
          </a:xfrm>
          <a:custGeom>
            <a:avLst/>
            <a:gdLst>
              <a:gd name="connsiteX0" fmla="*/ 21879 w 67759"/>
              <a:gd name="connsiteY0" fmla="*/ 49 h 142762"/>
              <a:gd name="connsiteX1" fmla="*/ 61 w 67759"/>
              <a:gd name="connsiteY1" fmla="*/ 18899 h 142762"/>
              <a:gd name="connsiteX2" fmla="*/ 19356 w 67759"/>
              <a:gd name="connsiteY2" fmla="*/ 60805 h 142762"/>
              <a:gd name="connsiteX3" fmla="*/ 34743 w 67759"/>
              <a:gd name="connsiteY3" fmla="*/ 102710 h 142762"/>
              <a:gd name="connsiteX4" fmla="*/ 37117 w 67759"/>
              <a:gd name="connsiteY4" fmla="*/ 131504 h 142762"/>
              <a:gd name="connsiteX5" fmla="*/ 65566 w 67759"/>
              <a:gd name="connsiteY5" fmla="*/ 134868 h 142762"/>
              <a:gd name="connsiteX6" fmla="*/ 63982 w 67759"/>
              <a:gd name="connsiteY6" fmla="*/ 93606 h 142762"/>
              <a:gd name="connsiteX7" fmla="*/ 59381 w 67759"/>
              <a:gd name="connsiteY7" fmla="*/ 60607 h 142762"/>
              <a:gd name="connsiteX8" fmla="*/ 45033 w 67759"/>
              <a:gd name="connsiteY8" fmla="*/ 19048 h 142762"/>
              <a:gd name="connsiteX9" fmla="*/ 21978 w 67759"/>
              <a:gd name="connsiteY9" fmla="*/ 0 h 14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59" h="142762">
                <a:moveTo>
                  <a:pt x="21879" y="49"/>
                </a:moveTo>
                <a:cubicBezTo>
                  <a:pt x="10055" y="-445"/>
                  <a:pt x="803" y="6877"/>
                  <a:pt x="61" y="18899"/>
                </a:cubicBezTo>
                <a:cubicBezTo>
                  <a:pt x="-978" y="35523"/>
                  <a:pt x="11539" y="47595"/>
                  <a:pt x="19356" y="60805"/>
                </a:cubicBezTo>
                <a:cubicBezTo>
                  <a:pt x="26926" y="73668"/>
                  <a:pt x="31873" y="88065"/>
                  <a:pt x="34743" y="102710"/>
                </a:cubicBezTo>
                <a:cubicBezTo>
                  <a:pt x="36623" y="112209"/>
                  <a:pt x="35336" y="122351"/>
                  <a:pt x="37117" y="131504"/>
                </a:cubicBezTo>
                <a:cubicBezTo>
                  <a:pt x="39641" y="144466"/>
                  <a:pt x="60321" y="147089"/>
                  <a:pt x="65566" y="134868"/>
                </a:cubicBezTo>
                <a:cubicBezTo>
                  <a:pt x="70760" y="122846"/>
                  <a:pt x="65269" y="106074"/>
                  <a:pt x="63982" y="93606"/>
                </a:cubicBezTo>
                <a:cubicBezTo>
                  <a:pt x="62844" y="82573"/>
                  <a:pt x="62102" y="71392"/>
                  <a:pt x="59381" y="60607"/>
                </a:cubicBezTo>
                <a:cubicBezTo>
                  <a:pt x="55819" y="46506"/>
                  <a:pt x="49832" y="32802"/>
                  <a:pt x="45033" y="19048"/>
                </a:cubicBezTo>
                <a:cubicBezTo>
                  <a:pt x="40927" y="7223"/>
                  <a:pt x="35138" y="544"/>
                  <a:pt x="21978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2" name="צורה חופשית: צורה 871">
            <a:extLst>
              <a:ext uri="{FF2B5EF4-FFF2-40B4-BE49-F238E27FC236}">
                <a16:creationId xmlns:a16="http://schemas.microsoft.com/office/drawing/2014/main" id="{1D560912-A621-AAB8-F6F5-004AB45629BE}"/>
              </a:ext>
            </a:extLst>
          </p:cNvPr>
          <p:cNvSpPr/>
          <p:nvPr/>
        </p:nvSpPr>
        <p:spPr>
          <a:xfrm>
            <a:off x="4296394" y="592709"/>
            <a:ext cx="60981" cy="129817"/>
          </a:xfrm>
          <a:custGeom>
            <a:avLst/>
            <a:gdLst>
              <a:gd name="connsiteX0" fmla="*/ 66745 w 67233"/>
              <a:gd name="connsiteY0" fmla="*/ 117103 h 143126"/>
              <a:gd name="connsiteX1" fmla="*/ 54178 w 67233"/>
              <a:gd name="connsiteY1" fmla="*/ 44969 h 143126"/>
              <a:gd name="connsiteX2" fmla="*/ 17072 w 67233"/>
              <a:gd name="connsiteY2" fmla="*/ 342 h 143126"/>
              <a:gd name="connsiteX3" fmla="*/ 449 w 67233"/>
              <a:gd name="connsiteY3" fmla="*/ 24585 h 143126"/>
              <a:gd name="connsiteX4" fmla="*/ 16726 w 67233"/>
              <a:gd name="connsiteY4" fmla="*/ 41703 h 143126"/>
              <a:gd name="connsiteX5" fmla="*/ 31618 w 67233"/>
              <a:gd name="connsiteY5" fmla="*/ 56447 h 143126"/>
              <a:gd name="connsiteX6" fmla="*/ 47301 w 67233"/>
              <a:gd name="connsiteY6" fmla="*/ 112205 h 143126"/>
              <a:gd name="connsiteX7" fmla="*/ 45965 w 67233"/>
              <a:gd name="connsiteY7" fmla="*/ 135953 h 143126"/>
              <a:gd name="connsiteX8" fmla="*/ 53585 w 67233"/>
              <a:gd name="connsiteY8" fmla="*/ 143127 h 143126"/>
              <a:gd name="connsiteX9" fmla="*/ 66745 w 67233"/>
              <a:gd name="connsiteY9" fmla="*/ 117152 h 14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3" h="143126">
                <a:moveTo>
                  <a:pt x="66745" y="117103"/>
                </a:moveTo>
                <a:cubicBezTo>
                  <a:pt x="63381" y="92712"/>
                  <a:pt x="63183" y="68172"/>
                  <a:pt x="54178" y="44969"/>
                </a:cubicBezTo>
                <a:cubicBezTo>
                  <a:pt x="46856" y="26119"/>
                  <a:pt x="44085" y="-3517"/>
                  <a:pt x="17072" y="342"/>
                </a:cubicBezTo>
                <a:cubicBezTo>
                  <a:pt x="5347" y="2025"/>
                  <a:pt x="-1926" y="12909"/>
                  <a:pt x="449" y="24585"/>
                </a:cubicBezTo>
                <a:cubicBezTo>
                  <a:pt x="1933" y="31858"/>
                  <a:pt x="11185" y="36706"/>
                  <a:pt x="16726" y="41703"/>
                </a:cubicBezTo>
                <a:cubicBezTo>
                  <a:pt x="21921" y="46354"/>
                  <a:pt x="27017" y="51153"/>
                  <a:pt x="31618" y="56447"/>
                </a:cubicBezTo>
                <a:cubicBezTo>
                  <a:pt x="46163" y="73120"/>
                  <a:pt x="48142" y="90832"/>
                  <a:pt x="47301" y="112205"/>
                </a:cubicBezTo>
                <a:cubicBezTo>
                  <a:pt x="47004" y="120121"/>
                  <a:pt x="46559" y="128037"/>
                  <a:pt x="45965" y="135953"/>
                </a:cubicBezTo>
                <a:cubicBezTo>
                  <a:pt x="45520" y="141791"/>
                  <a:pt x="47450" y="143127"/>
                  <a:pt x="53585" y="143127"/>
                </a:cubicBezTo>
                <a:cubicBezTo>
                  <a:pt x="67190" y="143127"/>
                  <a:pt x="68180" y="127295"/>
                  <a:pt x="66745" y="11715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3" name="צורה חופשית: צורה 872">
            <a:extLst>
              <a:ext uri="{FF2B5EF4-FFF2-40B4-BE49-F238E27FC236}">
                <a16:creationId xmlns:a16="http://schemas.microsoft.com/office/drawing/2014/main" id="{E2F4F8EE-5627-75F0-D73B-C2613766ECDC}"/>
              </a:ext>
            </a:extLst>
          </p:cNvPr>
          <p:cNvSpPr/>
          <p:nvPr/>
        </p:nvSpPr>
        <p:spPr>
          <a:xfrm>
            <a:off x="4324255" y="782344"/>
            <a:ext cx="25677" cy="37367"/>
          </a:xfrm>
          <a:custGeom>
            <a:avLst/>
            <a:gdLst>
              <a:gd name="connsiteX0" fmla="*/ 5403 w 28309"/>
              <a:gd name="connsiteY0" fmla="*/ 0 h 41198"/>
              <a:gd name="connsiteX1" fmla="*/ 258 w 28309"/>
              <a:gd name="connsiteY1" fmla="*/ 28794 h 41198"/>
              <a:gd name="connsiteX2" fmla="*/ 7283 w 28309"/>
              <a:gd name="connsiteY2" fmla="*/ 41114 h 41198"/>
              <a:gd name="connsiteX3" fmla="*/ 17475 w 28309"/>
              <a:gd name="connsiteY3" fmla="*/ 28943 h 41198"/>
              <a:gd name="connsiteX4" fmla="*/ 28310 w 28309"/>
              <a:gd name="connsiteY4" fmla="*/ 49 h 41198"/>
              <a:gd name="connsiteX5" fmla="*/ 5354 w 28309"/>
              <a:gd name="connsiteY5" fmla="*/ 49 h 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9" h="41198">
                <a:moveTo>
                  <a:pt x="5403" y="0"/>
                </a:moveTo>
                <a:cubicBezTo>
                  <a:pt x="5354" y="10439"/>
                  <a:pt x="2138" y="18850"/>
                  <a:pt x="258" y="28794"/>
                </a:cubicBezTo>
                <a:cubicBezTo>
                  <a:pt x="-583" y="33396"/>
                  <a:pt x="357" y="42153"/>
                  <a:pt x="7283" y="41114"/>
                </a:cubicBezTo>
                <a:cubicBezTo>
                  <a:pt x="11934" y="40421"/>
                  <a:pt x="15595" y="32455"/>
                  <a:pt x="17475" y="28943"/>
                </a:cubicBezTo>
                <a:cubicBezTo>
                  <a:pt x="22323" y="19889"/>
                  <a:pt x="25737" y="9944"/>
                  <a:pt x="28310" y="49"/>
                </a:cubicBezTo>
                <a:lnTo>
                  <a:pt x="5354" y="49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4" name="צורה חופשית: צורה 873">
            <a:extLst>
              <a:ext uri="{FF2B5EF4-FFF2-40B4-BE49-F238E27FC236}">
                <a16:creationId xmlns:a16="http://schemas.microsoft.com/office/drawing/2014/main" id="{0B9A53EE-E048-50B0-8A56-36845BD20623}"/>
              </a:ext>
            </a:extLst>
          </p:cNvPr>
          <p:cNvSpPr/>
          <p:nvPr/>
        </p:nvSpPr>
        <p:spPr>
          <a:xfrm>
            <a:off x="4339073" y="713641"/>
            <a:ext cx="18718" cy="96928"/>
          </a:xfrm>
          <a:custGeom>
            <a:avLst/>
            <a:gdLst>
              <a:gd name="connsiteX0" fmla="*/ 18701 w 20637"/>
              <a:gd name="connsiteY0" fmla="*/ 0 h 106865"/>
              <a:gd name="connsiteX1" fmla="*/ 16178 w 20637"/>
              <a:gd name="connsiteY1" fmla="*/ 54373 h 106865"/>
              <a:gd name="connsiteX2" fmla="*/ 0 w 20637"/>
              <a:gd name="connsiteY2" fmla="*/ 106866 h 106865"/>
              <a:gd name="connsiteX3" fmla="*/ 15733 w 20637"/>
              <a:gd name="connsiteY3" fmla="*/ 21522 h 106865"/>
              <a:gd name="connsiteX4" fmla="*/ 18701 w 20637"/>
              <a:gd name="connsiteY4" fmla="*/ 0 h 1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" h="106865">
                <a:moveTo>
                  <a:pt x="18701" y="0"/>
                </a:moveTo>
                <a:cubicBezTo>
                  <a:pt x="23352" y="17069"/>
                  <a:pt x="18454" y="37255"/>
                  <a:pt x="16178" y="54373"/>
                </a:cubicBezTo>
                <a:cubicBezTo>
                  <a:pt x="13754" y="72382"/>
                  <a:pt x="9103" y="90935"/>
                  <a:pt x="0" y="106866"/>
                </a:cubicBezTo>
                <a:cubicBezTo>
                  <a:pt x="6432" y="78665"/>
                  <a:pt x="12072" y="50217"/>
                  <a:pt x="15733" y="21522"/>
                </a:cubicBezTo>
                <a:cubicBezTo>
                  <a:pt x="16327" y="16871"/>
                  <a:pt x="19444" y="2721"/>
                  <a:pt x="18701" y="0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5" name="צורה חופשית: צורה 874">
            <a:extLst>
              <a:ext uri="{FF2B5EF4-FFF2-40B4-BE49-F238E27FC236}">
                <a16:creationId xmlns:a16="http://schemas.microsoft.com/office/drawing/2014/main" id="{DBC168F5-DF2E-E8D1-808A-1906B30880F7}"/>
              </a:ext>
            </a:extLst>
          </p:cNvPr>
          <p:cNvSpPr/>
          <p:nvPr/>
        </p:nvSpPr>
        <p:spPr>
          <a:xfrm>
            <a:off x="4321149" y="797032"/>
            <a:ext cx="21864" cy="37680"/>
          </a:xfrm>
          <a:custGeom>
            <a:avLst/>
            <a:gdLst>
              <a:gd name="connsiteX0" fmla="*/ 17436 w 24106"/>
              <a:gd name="connsiteY0" fmla="*/ 41494 h 41543"/>
              <a:gd name="connsiteX1" fmla="*/ 268 w 24106"/>
              <a:gd name="connsiteY1" fmla="*/ 26404 h 41543"/>
              <a:gd name="connsiteX2" fmla="*/ 9965 w 24106"/>
              <a:gd name="connsiteY2" fmla="*/ 1221 h 41543"/>
              <a:gd name="connsiteX3" fmla="*/ 23719 w 24106"/>
              <a:gd name="connsiteY3" fmla="*/ 3546 h 41543"/>
              <a:gd name="connsiteX4" fmla="*/ 22581 w 24106"/>
              <a:gd name="connsiteY4" fmla="*/ 15420 h 41543"/>
              <a:gd name="connsiteX5" fmla="*/ 17436 w 24106"/>
              <a:gd name="connsiteY5" fmla="*/ 41543 h 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" h="41543">
                <a:moveTo>
                  <a:pt x="17436" y="41494"/>
                </a:moveTo>
                <a:cubicBezTo>
                  <a:pt x="9767" y="41494"/>
                  <a:pt x="1406" y="33825"/>
                  <a:pt x="268" y="26404"/>
                </a:cubicBezTo>
                <a:cubicBezTo>
                  <a:pt x="-919" y="18587"/>
                  <a:pt x="1752" y="4140"/>
                  <a:pt x="9965" y="1221"/>
                </a:cubicBezTo>
                <a:cubicBezTo>
                  <a:pt x="14121" y="-263"/>
                  <a:pt x="21790" y="-1253"/>
                  <a:pt x="23719" y="3546"/>
                </a:cubicBezTo>
                <a:cubicBezTo>
                  <a:pt x="24907" y="6515"/>
                  <a:pt x="23027" y="12501"/>
                  <a:pt x="22581" y="15420"/>
                </a:cubicBezTo>
                <a:cubicBezTo>
                  <a:pt x="21147" y="24177"/>
                  <a:pt x="19316" y="32885"/>
                  <a:pt x="17436" y="415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6" name="צורה חופשית: צורה 875">
            <a:extLst>
              <a:ext uri="{FF2B5EF4-FFF2-40B4-BE49-F238E27FC236}">
                <a16:creationId xmlns:a16="http://schemas.microsoft.com/office/drawing/2014/main" id="{DC3F80C8-E25D-5329-AF58-B942ACBC44D1}"/>
              </a:ext>
            </a:extLst>
          </p:cNvPr>
          <p:cNvSpPr/>
          <p:nvPr/>
        </p:nvSpPr>
        <p:spPr>
          <a:xfrm>
            <a:off x="4320042" y="830014"/>
            <a:ext cx="17220" cy="31636"/>
          </a:xfrm>
          <a:custGeom>
            <a:avLst/>
            <a:gdLst>
              <a:gd name="connsiteX0" fmla="*/ 1143 w 18985"/>
              <a:gd name="connsiteY0" fmla="*/ 34865 h 34879"/>
              <a:gd name="connsiteX1" fmla="*/ 17222 w 18985"/>
              <a:gd name="connsiteY1" fmla="*/ 232 h 34879"/>
              <a:gd name="connsiteX2" fmla="*/ 1143 w 18985"/>
              <a:gd name="connsiteY2" fmla="*/ 34865 h 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85" h="34879">
                <a:moveTo>
                  <a:pt x="1143" y="34865"/>
                </a:moveTo>
                <a:cubicBezTo>
                  <a:pt x="-4300" y="30115"/>
                  <a:pt x="11137" y="-3083"/>
                  <a:pt x="17222" y="232"/>
                </a:cubicBezTo>
                <a:cubicBezTo>
                  <a:pt x="25484" y="4833"/>
                  <a:pt x="2083" y="35656"/>
                  <a:pt x="1143" y="3486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7" name="צורה חופשית: צורה 876">
            <a:extLst>
              <a:ext uri="{FF2B5EF4-FFF2-40B4-BE49-F238E27FC236}">
                <a16:creationId xmlns:a16="http://schemas.microsoft.com/office/drawing/2014/main" id="{1A8256F1-EE28-87FB-47FC-E84C64AA03DE}"/>
              </a:ext>
            </a:extLst>
          </p:cNvPr>
          <p:cNvSpPr/>
          <p:nvPr/>
        </p:nvSpPr>
        <p:spPr>
          <a:xfrm>
            <a:off x="4320794" y="831840"/>
            <a:ext cx="9843" cy="29886"/>
          </a:xfrm>
          <a:custGeom>
            <a:avLst/>
            <a:gdLst>
              <a:gd name="connsiteX0" fmla="*/ 1353 w 10852"/>
              <a:gd name="connsiteY0" fmla="*/ 24243 h 32950"/>
              <a:gd name="connsiteX1" fmla="*/ 2244 w 10852"/>
              <a:gd name="connsiteY1" fmla="*/ 32159 h 32950"/>
              <a:gd name="connsiteX2" fmla="*/ 1947 w 10852"/>
              <a:gd name="connsiteY2" fmla="*/ 19839 h 32950"/>
              <a:gd name="connsiteX3" fmla="*/ 10852 w 10852"/>
              <a:gd name="connsiteY3" fmla="*/ 0 h 32950"/>
              <a:gd name="connsiteX4" fmla="*/ 1353 w 10852"/>
              <a:gd name="connsiteY4" fmla="*/ 24193 h 3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2" h="32950">
                <a:moveTo>
                  <a:pt x="1353" y="24243"/>
                </a:moveTo>
                <a:cubicBezTo>
                  <a:pt x="858" y="25331"/>
                  <a:pt x="-1615" y="34632"/>
                  <a:pt x="2244" y="32159"/>
                </a:cubicBezTo>
                <a:cubicBezTo>
                  <a:pt x="-2407" y="36611"/>
                  <a:pt x="1551" y="20878"/>
                  <a:pt x="1947" y="19839"/>
                </a:cubicBezTo>
                <a:cubicBezTo>
                  <a:pt x="4124" y="13754"/>
                  <a:pt x="10011" y="6234"/>
                  <a:pt x="10852" y="0"/>
                </a:cubicBezTo>
                <a:cubicBezTo>
                  <a:pt x="9615" y="8905"/>
                  <a:pt x="5212" y="15436"/>
                  <a:pt x="1353" y="24193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8" name="צורה חופשית: צורה 877">
            <a:extLst>
              <a:ext uri="{FF2B5EF4-FFF2-40B4-BE49-F238E27FC236}">
                <a16:creationId xmlns:a16="http://schemas.microsoft.com/office/drawing/2014/main" id="{08321F45-DE1A-0649-BB8F-7FB436347033}"/>
              </a:ext>
            </a:extLst>
          </p:cNvPr>
          <p:cNvSpPr/>
          <p:nvPr/>
        </p:nvSpPr>
        <p:spPr>
          <a:xfrm>
            <a:off x="4312924" y="826769"/>
            <a:ext cx="19731" cy="34917"/>
          </a:xfrm>
          <a:custGeom>
            <a:avLst/>
            <a:gdLst>
              <a:gd name="connsiteX0" fmla="*/ 1025 w 21754"/>
              <a:gd name="connsiteY0" fmla="*/ 38492 h 38497"/>
              <a:gd name="connsiteX1" fmla="*/ 6962 w 21754"/>
              <a:gd name="connsiteY1" fmla="*/ 17020 h 38497"/>
              <a:gd name="connsiteX2" fmla="*/ 20864 w 21754"/>
              <a:gd name="connsiteY2" fmla="*/ 1188 h 38497"/>
              <a:gd name="connsiteX3" fmla="*/ 1025 w 21754"/>
              <a:gd name="connsiteY3" fmla="*/ 38492 h 3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4" h="38497">
                <a:moveTo>
                  <a:pt x="1025" y="38492"/>
                </a:moveTo>
                <a:cubicBezTo>
                  <a:pt x="-2834" y="34831"/>
                  <a:pt x="5329" y="20483"/>
                  <a:pt x="6962" y="17020"/>
                </a:cubicBezTo>
                <a:cubicBezTo>
                  <a:pt x="8694" y="13309"/>
                  <a:pt x="15076" y="-4749"/>
                  <a:pt x="20864" y="1188"/>
                </a:cubicBezTo>
                <a:cubicBezTo>
                  <a:pt x="26752" y="7224"/>
                  <a:pt x="1520" y="38987"/>
                  <a:pt x="1025" y="384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79" name="צורה חופשית: צורה 878">
            <a:extLst>
              <a:ext uri="{FF2B5EF4-FFF2-40B4-BE49-F238E27FC236}">
                <a16:creationId xmlns:a16="http://schemas.microsoft.com/office/drawing/2014/main" id="{6DE45D0B-98E9-347D-3296-CB300F26B972}"/>
              </a:ext>
            </a:extLst>
          </p:cNvPr>
          <p:cNvSpPr/>
          <p:nvPr/>
        </p:nvSpPr>
        <p:spPr>
          <a:xfrm>
            <a:off x="4313392" y="826725"/>
            <a:ext cx="15360" cy="34722"/>
          </a:xfrm>
          <a:custGeom>
            <a:avLst/>
            <a:gdLst>
              <a:gd name="connsiteX0" fmla="*/ 460 w 16935"/>
              <a:gd name="connsiteY0" fmla="*/ 37848 h 38282"/>
              <a:gd name="connsiteX1" fmla="*/ 15 w 16935"/>
              <a:gd name="connsiteY1" fmla="*/ 34632 h 38282"/>
              <a:gd name="connsiteX2" fmla="*/ 4022 w 16935"/>
              <a:gd name="connsiteY2" fmla="*/ 22511 h 38282"/>
              <a:gd name="connsiteX3" fmla="*/ 16935 w 16935"/>
              <a:gd name="connsiteY3" fmla="*/ 0 h 38282"/>
              <a:gd name="connsiteX4" fmla="*/ 460 w 16935"/>
              <a:gd name="connsiteY4" fmla="*/ 37848 h 3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5" h="38282">
                <a:moveTo>
                  <a:pt x="460" y="37848"/>
                </a:moveTo>
                <a:cubicBezTo>
                  <a:pt x="905" y="39530"/>
                  <a:pt x="-134" y="35869"/>
                  <a:pt x="15" y="34632"/>
                </a:cubicBezTo>
                <a:cubicBezTo>
                  <a:pt x="410" y="30526"/>
                  <a:pt x="2488" y="26271"/>
                  <a:pt x="4022" y="22511"/>
                </a:cubicBezTo>
                <a:cubicBezTo>
                  <a:pt x="6051" y="17712"/>
                  <a:pt x="11146" y="1237"/>
                  <a:pt x="16935" y="0"/>
                </a:cubicBezTo>
                <a:cubicBezTo>
                  <a:pt x="12680" y="13111"/>
                  <a:pt x="1301" y="23550"/>
                  <a:pt x="460" y="37848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0" name="צורה חופשית: צורה 879">
            <a:extLst>
              <a:ext uri="{FF2B5EF4-FFF2-40B4-BE49-F238E27FC236}">
                <a16:creationId xmlns:a16="http://schemas.microsoft.com/office/drawing/2014/main" id="{1B83E440-30EA-CECB-D373-F1D0D652BE3E}"/>
              </a:ext>
            </a:extLst>
          </p:cNvPr>
          <p:cNvSpPr/>
          <p:nvPr/>
        </p:nvSpPr>
        <p:spPr>
          <a:xfrm>
            <a:off x="4307069" y="822945"/>
            <a:ext cx="24914" cy="25633"/>
          </a:xfrm>
          <a:custGeom>
            <a:avLst/>
            <a:gdLst>
              <a:gd name="connsiteX0" fmla="*/ 257 w 27468"/>
              <a:gd name="connsiteY0" fmla="*/ 28261 h 28261"/>
              <a:gd name="connsiteX1" fmla="*/ 26676 w 27468"/>
              <a:gd name="connsiteY1" fmla="*/ 605 h 28261"/>
              <a:gd name="connsiteX2" fmla="*/ 257 w 27468"/>
              <a:gd name="connsiteY2" fmla="*/ 28261 h 2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68" h="28261">
                <a:moveTo>
                  <a:pt x="257" y="28261"/>
                </a:moveTo>
                <a:cubicBezTo>
                  <a:pt x="-2811" y="21978"/>
                  <a:pt x="22521" y="-4293"/>
                  <a:pt x="26676" y="605"/>
                </a:cubicBezTo>
                <a:cubicBezTo>
                  <a:pt x="32910" y="7878"/>
                  <a:pt x="306" y="28360"/>
                  <a:pt x="257" y="2826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1" name="צורה חופשית: צורה 880">
            <a:extLst>
              <a:ext uri="{FF2B5EF4-FFF2-40B4-BE49-F238E27FC236}">
                <a16:creationId xmlns:a16="http://schemas.microsoft.com/office/drawing/2014/main" id="{831D7C74-9F64-C5AD-ED33-A009656006DD}"/>
              </a:ext>
            </a:extLst>
          </p:cNvPr>
          <p:cNvSpPr/>
          <p:nvPr/>
        </p:nvSpPr>
        <p:spPr>
          <a:xfrm>
            <a:off x="4307168" y="822237"/>
            <a:ext cx="21405" cy="25174"/>
          </a:xfrm>
          <a:custGeom>
            <a:avLst/>
            <a:gdLst>
              <a:gd name="connsiteX0" fmla="*/ 0 w 23599"/>
              <a:gd name="connsiteY0" fmla="*/ 27755 h 27755"/>
              <a:gd name="connsiteX1" fmla="*/ 9400 w 23599"/>
              <a:gd name="connsiteY1" fmla="*/ 13556 h 27755"/>
              <a:gd name="connsiteX2" fmla="*/ 23599 w 23599"/>
              <a:gd name="connsiteY2" fmla="*/ 0 h 27755"/>
              <a:gd name="connsiteX3" fmla="*/ 0 w 23599"/>
              <a:gd name="connsiteY3" fmla="*/ 27755 h 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99" h="27755">
                <a:moveTo>
                  <a:pt x="0" y="27755"/>
                </a:moveTo>
                <a:cubicBezTo>
                  <a:pt x="594" y="22659"/>
                  <a:pt x="6234" y="17217"/>
                  <a:pt x="9400" y="13556"/>
                </a:cubicBezTo>
                <a:cubicBezTo>
                  <a:pt x="12319" y="10192"/>
                  <a:pt x="18850" y="346"/>
                  <a:pt x="23599" y="0"/>
                </a:cubicBezTo>
                <a:cubicBezTo>
                  <a:pt x="16129" y="9598"/>
                  <a:pt x="6432" y="17316"/>
                  <a:pt x="0" y="27755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2" name="צורה חופשית: צורה 881">
            <a:extLst>
              <a:ext uri="{FF2B5EF4-FFF2-40B4-BE49-F238E27FC236}">
                <a16:creationId xmlns:a16="http://schemas.microsoft.com/office/drawing/2014/main" id="{6800955B-042E-2506-D1E0-C15F929750E2}"/>
              </a:ext>
            </a:extLst>
          </p:cNvPr>
          <p:cNvSpPr/>
          <p:nvPr/>
        </p:nvSpPr>
        <p:spPr>
          <a:xfrm>
            <a:off x="4307031" y="820226"/>
            <a:ext cx="22195" cy="15699"/>
          </a:xfrm>
          <a:custGeom>
            <a:avLst/>
            <a:gdLst>
              <a:gd name="connsiteX0" fmla="*/ 52 w 24471"/>
              <a:gd name="connsiteY0" fmla="*/ 17307 h 17308"/>
              <a:gd name="connsiteX1" fmla="*/ 24146 w 24471"/>
              <a:gd name="connsiteY1" fmla="*/ 832 h 17308"/>
              <a:gd name="connsiteX2" fmla="*/ 52 w 24471"/>
              <a:gd name="connsiteY2" fmla="*/ 17307 h 1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1" h="17308">
                <a:moveTo>
                  <a:pt x="52" y="17307"/>
                </a:moveTo>
                <a:cubicBezTo>
                  <a:pt x="-1234" y="11964"/>
                  <a:pt x="21673" y="-3769"/>
                  <a:pt x="24146" y="832"/>
                </a:cubicBezTo>
                <a:cubicBezTo>
                  <a:pt x="27758" y="7610"/>
                  <a:pt x="102" y="17406"/>
                  <a:pt x="52" y="1730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3" name="צורה חופשית: צורה 882">
            <a:extLst>
              <a:ext uri="{FF2B5EF4-FFF2-40B4-BE49-F238E27FC236}">
                <a16:creationId xmlns:a16="http://schemas.microsoft.com/office/drawing/2014/main" id="{2EDAA86B-F470-488F-5815-9A567AA1362F}"/>
              </a:ext>
            </a:extLst>
          </p:cNvPr>
          <p:cNvSpPr/>
          <p:nvPr/>
        </p:nvSpPr>
        <p:spPr>
          <a:xfrm>
            <a:off x="4307239" y="819904"/>
            <a:ext cx="18057" cy="16423"/>
          </a:xfrm>
          <a:custGeom>
            <a:avLst/>
            <a:gdLst>
              <a:gd name="connsiteX0" fmla="*/ 812 w 19908"/>
              <a:gd name="connsiteY0" fmla="*/ 18058 h 18107"/>
              <a:gd name="connsiteX1" fmla="*/ 7342 w 19908"/>
              <a:gd name="connsiteY1" fmla="*/ 8807 h 18107"/>
              <a:gd name="connsiteX2" fmla="*/ 19909 w 19908"/>
              <a:gd name="connsiteY2" fmla="*/ 0 h 18107"/>
              <a:gd name="connsiteX3" fmla="*/ 762 w 19908"/>
              <a:gd name="connsiteY3" fmla="*/ 18108 h 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8" h="18107">
                <a:moveTo>
                  <a:pt x="812" y="18058"/>
                </a:moveTo>
                <a:cubicBezTo>
                  <a:pt x="-2849" y="18454"/>
                  <a:pt x="7045" y="9004"/>
                  <a:pt x="7342" y="8807"/>
                </a:cubicBezTo>
                <a:cubicBezTo>
                  <a:pt x="11300" y="5640"/>
                  <a:pt x="15555" y="2622"/>
                  <a:pt x="19909" y="0"/>
                </a:cubicBezTo>
                <a:cubicBezTo>
                  <a:pt x="19909" y="3315"/>
                  <a:pt x="-2602" y="16079"/>
                  <a:pt x="762" y="18108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4" name="צורה חופשית: צורה 883">
            <a:extLst>
              <a:ext uri="{FF2B5EF4-FFF2-40B4-BE49-F238E27FC236}">
                <a16:creationId xmlns:a16="http://schemas.microsoft.com/office/drawing/2014/main" id="{3E469350-DB09-DF07-319D-4729E5EE5EB8}"/>
              </a:ext>
            </a:extLst>
          </p:cNvPr>
          <p:cNvSpPr/>
          <p:nvPr/>
        </p:nvSpPr>
        <p:spPr>
          <a:xfrm>
            <a:off x="4322091" y="798049"/>
            <a:ext cx="8814" cy="23873"/>
          </a:xfrm>
          <a:custGeom>
            <a:avLst/>
            <a:gdLst>
              <a:gd name="connsiteX0" fmla="*/ 71 w 9718"/>
              <a:gd name="connsiteY0" fmla="*/ 26321 h 26320"/>
              <a:gd name="connsiteX1" fmla="*/ 9719 w 9718"/>
              <a:gd name="connsiteY1" fmla="*/ 0 h 26320"/>
              <a:gd name="connsiteX2" fmla="*/ 71 w 9718"/>
              <a:gd name="connsiteY2" fmla="*/ 26321 h 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8" h="26320">
                <a:moveTo>
                  <a:pt x="71" y="26321"/>
                </a:moveTo>
                <a:cubicBezTo>
                  <a:pt x="71" y="26321"/>
                  <a:pt x="-1463" y="1237"/>
                  <a:pt x="9719" y="0"/>
                </a:cubicBezTo>
                <a:cubicBezTo>
                  <a:pt x="3188" y="5195"/>
                  <a:pt x="71" y="26321"/>
                  <a:pt x="71" y="26321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5" name="צורה חופשית: צורה 884">
            <a:extLst>
              <a:ext uri="{FF2B5EF4-FFF2-40B4-BE49-F238E27FC236}">
                <a16:creationId xmlns:a16="http://schemas.microsoft.com/office/drawing/2014/main" id="{C6883950-2158-EB87-255A-F484A7E5DF82}"/>
              </a:ext>
            </a:extLst>
          </p:cNvPr>
          <p:cNvSpPr/>
          <p:nvPr/>
        </p:nvSpPr>
        <p:spPr>
          <a:xfrm>
            <a:off x="4325464" y="702690"/>
            <a:ext cx="31934" cy="101956"/>
          </a:xfrm>
          <a:custGeom>
            <a:avLst/>
            <a:gdLst>
              <a:gd name="connsiteX0" fmla="*/ 20991 w 35208"/>
              <a:gd name="connsiteY0" fmla="*/ 112360 h 112409"/>
              <a:gd name="connsiteX1" fmla="*/ 31331 w 35208"/>
              <a:gd name="connsiteY1" fmla="*/ 68525 h 112409"/>
              <a:gd name="connsiteX2" fmla="*/ 35190 w 35208"/>
              <a:gd name="connsiteY2" fmla="*/ 28896 h 112409"/>
              <a:gd name="connsiteX3" fmla="*/ 27373 w 35208"/>
              <a:gd name="connsiteY3" fmla="*/ 2278 h 112409"/>
              <a:gd name="connsiteX4" fmla="*/ 7731 w 35208"/>
              <a:gd name="connsiteY4" fmla="*/ 7622 h 112409"/>
              <a:gd name="connsiteX5" fmla="*/ 1399 w 35208"/>
              <a:gd name="connsiteY5" fmla="*/ 41462 h 112409"/>
              <a:gd name="connsiteX6" fmla="*/ 1349 w 35208"/>
              <a:gd name="connsiteY6" fmla="*/ 80498 h 112409"/>
              <a:gd name="connsiteX7" fmla="*/ 706 w 35208"/>
              <a:gd name="connsiteY7" fmla="*/ 99397 h 112409"/>
              <a:gd name="connsiteX8" fmla="*/ 1695 w 35208"/>
              <a:gd name="connsiteY8" fmla="*/ 109787 h 112409"/>
              <a:gd name="connsiteX9" fmla="*/ 21040 w 35208"/>
              <a:gd name="connsiteY9" fmla="*/ 112409 h 11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08" h="112409">
                <a:moveTo>
                  <a:pt x="20991" y="112360"/>
                </a:moveTo>
                <a:cubicBezTo>
                  <a:pt x="23168" y="97418"/>
                  <a:pt x="29352" y="83516"/>
                  <a:pt x="31331" y="68525"/>
                </a:cubicBezTo>
                <a:cubicBezTo>
                  <a:pt x="33013" y="55414"/>
                  <a:pt x="34992" y="42155"/>
                  <a:pt x="35190" y="28896"/>
                </a:cubicBezTo>
                <a:cubicBezTo>
                  <a:pt x="35289" y="20436"/>
                  <a:pt x="35289" y="7671"/>
                  <a:pt x="27373" y="2278"/>
                </a:cubicBezTo>
                <a:cubicBezTo>
                  <a:pt x="20199" y="-2620"/>
                  <a:pt x="12036" y="942"/>
                  <a:pt x="7731" y="7622"/>
                </a:cubicBezTo>
                <a:cubicBezTo>
                  <a:pt x="1498" y="17319"/>
                  <a:pt x="1349" y="30380"/>
                  <a:pt x="1399" y="41462"/>
                </a:cubicBezTo>
                <a:cubicBezTo>
                  <a:pt x="1399" y="54474"/>
                  <a:pt x="1597" y="67486"/>
                  <a:pt x="1349" y="80498"/>
                </a:cubicBezTo>
                <a:cubicBezTo>
                  <a:pt x="1250" y="86781"/>
                  <a:pt x="1052" y="93114"/>
                  <a:pt x="706" y="99397"/>
                </a:cubicBezTo>
                <a:cubicBezTo>
                  <a:pt x="459" y="103751"/>
                  <a:pt x="-1224" y="107709"/>
                  <a:pt x="1695" y="109787"/>
                </a:cubicBezTo>
                <a:cubicBezTo>
                  <a:pt x="5604" y="112558"/>
                  <a:pt x="16142" y="111717"/>
                  <a:pt x="21040" y="11240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6" name="צורה חופשית: צורה 885">
            <a:extLst>
              <a:ext uri="{FF2B5EF4-FFF2-40B4-BE49-F238E27FC236}">
                <a16:creationId xmlns:a16="http://schemas.microsoft.com/office/drawing/2014/main" id="{352E649E-EF2D-BEFE-9C17-1103E12FCE3D}"/>
              </a:ext>
            </a:extLst>
          </p:cNvPr>
          <p:cNvSpPr/>
          <p:nvPr/>
        </p:nvSpPr>
        <p:spPr>
          <a:xfrm>
            <a:off x="4332232" y="702659"/>
            <a:ext cx="25563" cy="101498"/>
          </a:xfrm>
          <a:custGeom>
            <a:avLst/>
            <a:gdLst>
              <a:gd name="connsiteX0" fmla="*/ 15261 w 28184"/>
              <a:gd name="connsiteY0" fmla="*/ 382 h 111904"/>
              <a:gd name="connsiteX1" fmla="*/ 6751 w 28184"/>
              <a:gd name="connsiteY1" fmla="*/ 11267 h 111904"/>
              <a:gd name="connsiteX2" fmla="*/ 5514 w 28184"/>
              <a:gd name="connsiteY2" fmla="*/ 26950 h 111904"/>
              <a:gd name="connsiteX3" fmla="*/ 3832 w 28184"/>
              <a:gd name="connsiteY3" fmla="*/ 58317 h 111904"/>
              <a:gd name="connsiteX4" fmla="*/ 1705 w 28184"/>
              <a:gd name="connsiteY4" fmla="*/ 93741 h 111904"/>
              <a:gd name="connsiteX5" fmla="*/ 616 w 28184"/>
              <a:gd name="connsiteY5" fmla="*/ 110662 h 111904"/>
              <a:gd name="connsiteX6" fmla="*/ 9571 w 28184"/>
              <a:gd name="connsiteY6" fmla="*/ 111899 h 111904"/>
              <a:gd name="connsiteX7" fmla="*/ 14667 w 28184"/>
              <a:gd name="connsiteY7" fmla="*/ 106506 h 111904"/>
              <a:gd name="connsiteX8" fmla="*/ 19911 w 28184"/>
              <a:gd name="connsiteY8" fmla="*/ 87953 h 111904"/>
              <a:gd name="connsiteX9" fmla="*/ 26195 w 28184"/>
              <a:gd name="connsiteY9" fmla="*/ 49461 h 111904"/>
              <a:gd name="connsiteX10" fmla="*/ 15261 w 28184"/>
              <a:gd name="connsiteY10" fmla="*/ 432 h 11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4" h="111904">
                <a:moveTo>
                  <a:pt x="15261" y="382"/>
                </a:moveTo>
                <a:cubicBezTo>
                  <a:pt x="5959" y="-1547"/>
                  <a:pt x="7196" y="4093"/>
                  <a:pt x="6751" y="11267"/>
                </a:cubicBezTo>
                <a:cubicBezTo>
                  <a:pt x="6405" y="16511"/>
                  <a:pt x="5959" y="21706"/>
                  <a:pt x="5514" y="26950"/>
                </a:cubicBezTo>
                <a:cubicBezTo>
                  <a:pt x="4624" y="37390"/>
                  <a:pt x="4178" y="47829"/>
                  <a:pt x="3832" y="58317"/>
                </a:cubicBezTo>
                <a:cubicBezTo>
                  <a:pt x="3436" y="70142"/>
                  <a:pt x="2595" y="81966"/>
                  <a:pt x="1705" y="93741"/>
                </a:cubicBezTo>
                <a:cubicBezTo>
                  <a:pt x="1457" y="97007"/>
                  <a:pt x="-1165" y="108930"/>
                  <a:pt x="616" y="110662"/>
                </a:cubicBezTo>
                <a:cubicBezTo>
                  <a:pt x="1705" y="111701"/>
                  <a:pt x="7988" y="111948"/>
                  <a:pt x="9571" y="111899"/>
                </a:cubicBezTo>
                <a:cubicBezTo>
                  <a:pt x="14865" y="111602"/>
                  <a:pt x="13133" y="113284"/>
                  <a:pt x="14667" y="106506"/>
                </a:cubicBezTo>
                <a:cubicBezTo>
                  <a:pt x="16052" y="100223"/>
                  <a:pt x="18180" y="94137"/>
                  <a:pt x="19911" y="87953"/>
                </a:cubicBezTo>
                <a:cubicBezTo>
                  <a:pt x="23424" y="75386"/>
                  <a:pt x="24760" y="62374"/>
                  <a:pt x="26195" y="49461"/>
                </a:cubicBezTo>
                <a:cubicBezTo>
                  <a:pt x="27530" y="37093"/>
                  <a:pt x="33467" y="4241"/>
                  <a:pt x="15261" y="43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7" name="צורה חופשית: צורה 886">
            <a:extLst>
              <a:ext uri="{FF2B5EF4-FFF2-40B4-BE49-F238E27FC236}">
                <a16:creationId xmlns:a16="http://schemas.microsoft.com/office/drawing/2014/main" id="{CED9FCA3-D776-8A8C-3E5E-6B5D0EF0B510}"/>
              </a:ext>
            </a:extLst>
          </p:cNvPr>
          <p:cNvSpPr/>
          <p:nvPr/>
        </p:nvSpPr>
        <p:spPr>
          <a:xfrm>
            <a:off x="4270916" y="808240"/>
            <a:ext cx="115313" cy="155485"/>
          </a:xfrm>
          <a:custGeom>
            <a:avLst/>
            <a:gdLst>
              <a:gd name="connsiteX0" fmla="*/ 24334 w 127135"/>
              <a:gd name="connsiteY0" fmla="*/ 392 h 171426"/>
              <a:gd name="connsiteX1" fmla="*/ 981 w 127135"/>
              <a:gd name="connsiteY1" fmla="*/ 26713 h 171426"/>
              <a:gd name="connsiteX2" fmla="*/ 388 w 127135"/>
              <a:gd name="connsiteY2" fmla="*/ 42990 h 171426"/>
              <a:gd name="connsiteX3" fmla="*/ 388 w 127135"/>
              <a:gd name="connsiteY3" fmla="*/ 100084 h 171426"/>
              <a:gd name="connsiteX4" fmla="*/ 981 w 127135"/>
              <a:gd name="connsiteY4" fmla="*/ 111661 h 171426"/>
              <a:gd name="connsiteX5" fmla="*/ 12014 w 127135"/>
              <a:gd name="connsiteY5" fmla="*/ 118192 h 171426"/>
              <a:gd name="connsiteX6" fmla="*/ 63518 w 127135"/>
              <a:gd name="connsiteY6" fmla="*/ 148668 h 171426"/>
              <a:gd name="connsiteX7" fmla="*/ 102009 w 127135"/>
              <a:gd name="connsiteY7" fmla="*/ 171427 h 171426"/>
              <a:gd name="connsiteX8" fmla="*/ 121453 w 127135"/>
              <a:gd name="connsiteY8" fmla="*/ 74060 h 171426"/>
              <a:gd name="connsiteX9" fmla="*/ 124223 w 127135"/>
              <a:gd name="connsiteY9" fmla="*/ 60108 h 171426"/>
              <a:gd name="connsiteX10" fmla="*/ 126746 w 127135"/>
              <a:gd name="connsiteY10" fmla="*/ 58673 h 171426"/>
              <a:gd name="connsiteX11" fmla="*/ 65596 w 127135"/>
              <a:gd name="connsiteY11" fmla="*/ 24882 h 171426"/>
              <a:gd name="connsiteX12" fmla="*/ 24284 w 127135"/>
              <a:gd name="connsiteY12" fmla="*/ 392 h 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35" h="171426">
                <a:moveTo>
                  <a:pt x="24334" y="392"/>
                </a:moveTo>
                <a:cubicBezTo>
                  <a:pt x="14340" y="-3269"/>
                  <a:pt x="2565" y="19737"/>
                  <a:pt x="981" y="26713"/>
                </a:cubicBezTo>
                <a:cubicBezTo>
                  <a:pt x="-206" y="31957"/>
                  <a:pt x="388" y="37696"/>
                  <a:pt x="388" y="42990"/>
                </a:cubicBezTo>
                <a:lnTo>
                  <a:pt x="388" y="100084"/>
                </a:lnTo>
                <a:cubicBezTo>
                  <a:pt x="388" y="102953"/>
                  <a:pt x="-800" y="109039"/>
                  <a:pt x="981" y="111661"/>
                </a:cubicBezTo>
                <a:cubicBezTo>
                  <a:pt x="2763" y="114283"/>
                  <a:pt x="9343" y="116608"/>
                  <a:pt x="12014" y="118192"/>
                </a:cubicBezTo>
                <a:cubicBezTo>
                  <a:pt x="29182" y="128334"/>
                  <a:pt x="46350" y="138526"/>
                  <a:pt x="63518" y="148668"/>
                </a:cubicBezTo>
                <a:cubicBezTo>
                  <a:pt x="76332" y="156238"/>
                  <a:pt x="89195" y="163857"/>
                  <a:pt x="102009" y="171427"/>
                </a:cubicBezTo>
                <a:cubicBezTo>
                  <a:pt x="108490" y="138971"/>
                  <a:pt x="114971" y="106516"/>
                  <a:pt x="121453" y="74060"/>
                </a:cubicBezTo>
                <a:cubicBezTo>
                  <a:pt x="122046" y="71092"/>
                  <a:pt x="125312" y="63077"/>
                  <a:pt x="124223" y="60108"/>
                </a:cubicBezTo>
                <a:cubicBezTo>
                  <a:pt x="123580" y="58327"/>
                  <a:pt x="128528" y="59712"/>
                  <a:pt x="126746" y="58673"/>
                </a:cubicBezTo>
                <a:cubicBezTo>
                  <a:pt x="109529" y="48482"/>
                  <a:pt x="82813" y="35123"/>
                  <a:pt x="65596" y="24882"/>
                </a:cubicBezTo>
                <a:cubicBezTo>
                  <a:pt x="51842" y="16719"/>
                  <a:pt x="38038" y="8555"/>
                  <a:pt x="24284" y="3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8" name="צורה חופשית: צורה 887">
            <a:extLst>
              <a:ext uri="{FF2B5EF4-FFF2-40B4-BE49-F238E27FC236}">
                <a16:creationId xmlns:a16="http://schemas.microsoft.com/office/drawing/2014/main" id="{12C0CB82-8398-045E-B2B6-FE29C8555646}"/>
              </a:ext>
            </a:extLst>
          </p:cNvPr>
          <p:cNvSpPr/>
          <p:nvPr/>
        </p:nvSpPr>
        <p:spPr>
          <a:xfrm>
            <a:off x="4362620" y="860838"/>
            <a:ext cx="27764" cy="102651"/>
          </a:xfrm>
          <a:custGeom>
            <a:avLst/>
            <a:gdLst>
              <a:gd name="connsiteX0" fmla="*/ 13570 w 30611"/>
              <a:gd name="connsiteY0" fmla="*/ 9885 h 113175"/>
              <a:gd name="connsiteX1" fmla="*/ 261 w 30611"/>
              <a:gd name="connsiteY1" fmla="*/ 109428 h 113175"/>
              <a:gd name="connsiteX2" fmla="*/ 1201 w 30611"/>
              <a:gd name="connsiteY2" fmla="*/ 113139 h 113175"/>
              <a:gd name="connsiteX3" fmla="*/ 13669 w 30611"/>
              <a:gd name="connsiteY3" fmla="*/ 99781 h 113175"/>
              <a:gd name="connsiteX4" fmla="*/ 29600 w 30611"/>
              <a:gd name="connsiteY4" fmla="*/ 85977 h 113175"/>
              <a:gd name="connsiteX5" fmla="*/ 29600 w 30611"/>
              <a:gd name="connsiteY5" fmla="*/ 32940 h 113175"/>
              <a:gd name="connsiteX6" fmla="*/ 29600 w 30611"/>
              <a:gd name="connsiteY6" fmla="*/ 11765 h 113175"/>
              <a:gd name="connsiteX7" fmla="*/ 13619 w 30611"/>
              <a:gd name="connsiteY7" fmla="*/ 9885 h 1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1" h="113175">
                <a:moveTo>
                  <a:pt x="13570" y="9885"/>
                </a:moveTo>
                <a:cubicBezTo>
                  <a:pt x="3675" y="35117"/>
                  <a:pt x="-1223" y="103392"/>
                  <a:pt x="261" y="109428"/>
                </a:cubicBezTo>
                <a:cubicBezTo>
                  <a:pt x="558" y="110616"/>
                  <a:pt x="-382" y="112694"/>
                  <a:pt x="1201" y="113139"/>
                </a:cubicBezTo>
                <a:cubicBezTo>
                  <a:pt x="3873" y="113931"/>
                  <a:pt x="11838" y="101611"/>
                  <a:pt x="13669" y="99781"/>
                </a:cubicBezTo>
                <a:cubicBezTo>
                  <a:pt x="19111" y="94190"/>
                  <a:pt x="28610" y="93448"/>
                  <a:pt x="29600" y="85977"/>
                </a:cubicBezTo>
                <a:cubicBezTo>
                  <a:pt x="31876" y="68909"/>
                  <a:pt x="29600" y="50158"/>
                  <a:pt x="29600" y="32940"/>
                </a:cubicBezTo>
                <a:cubicBezTo>
                  <a:pt x="29600" y="25915"/>
                  <a:pt x="29847" y="18791"/>
                  <a:pt x="29600" y="11765"/>
                </a:cubicBezTo>
                <a:cubicBezTo>
                  <a:pt x="28956" y="-5353"/>
                  <a:pt x="18666" y="-1840"/>
                  <a:pt x="13619" y="988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89" name="צורה חופשית: צורה 888">
            <a:extLst>
              <a:ext uri="{FF2B5EF4-FFF2-40B4-BE49-F238E27FC236}">
                <a16:creationId xmlns:a16="http://schemas.microsoft.com/office/drawing/2014/main" id="{AB00306C-822A-7110-7C90-E4F323951583}"/>
              </a:ext>
            </a:extLst>
          </p:cNvPr>
          <p:cNvSpPr/>
          <p:nvPr/>
        </p:nvSpPr>
        <p:spPr>
          <a:xfrm>
            <a:off x="4305008" y="813612"/>
            <a:ext cx="45911" cy="36313"/>
          </a:xfrm>
          <a:custGeom>
            <a:avLst/>
            <a:gdLst>
              <a:gd name="connsiteX0" fmla="*/ 50619 w 50618"/>
              <a:gd name="connsiteY0" fmla="*/ 37215 h 40036"/>
              <a:gd name="connsiteX1" fmla="*/ 16976 w 50618"/>
              <a:gd name="connsiteY1" fmla="*/ 109 h 40036"/>
              <a:gd name="connsiteX2" fmla="*/ 1391 w 50618"/>
              <a:gd name="connsiteY2" fmla="*/ 5254 h 40036"/>
              <a:gd name="connsiteX3" fmla="*/ 2232 w 50618"/>
              <a:gd name="connsiteY3" fmla="*/ 17870 h 40036"/>
              <a:gd name="connsiteX4" fmla="*/ 11237 w 50618"/>
              <a:gd name="connsiteY4" fmla="*/ 11933 h 40036"/>
              <a:gd name="connsiteX5" fmla="*/ 32956 w 50618"/>
              <a:gd name="connsiteY5" fmla="*/ 21729 h 40036"/>
              <a:gd name="connsiteX6" fmla="*/ 41070 w 50618"/>
              <a:gd name="connsiteY6" fmla="*/ 39342 h 40036"/>
              <a:gd name="connsiteX7" fmla="*/ 50619 w 50618"/>
              <a:gd name="connsiteY7" fmla="*/ 37264 h 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18" h="40036">
                <a:moveTo>
                  <a:pt x="50619" y="37215"/>
                </a:moveTo>
                <a:cubicBezTo>
                  <a:pt x="49382" y="21779"/>
                  <a:pt x="33896" y="2187"/>
                  <a:pt x="16976" y="109"/>
                </a:cubicBezTo>
                <a:cubicBezTo>
                  <a:pt x="11632" y="-535"/>
                  <a:pt x="5448" y="1741"/>
                  <a:pt x="1391" y="5254"/>
                </a:cubicBezTo>
                <a:cubicBezTo>
                  <a:pt x="-2171" y="8321"/>
                  <a:pt x="2232" y="17870"/>
                  <a:pt x="2232" y="17870"/>
                </a:cubicBezTo>
                <a:cubicBezTo>
                  <a:pt x="2232" y="17870"/>
                  <a:pt x="9159" y="12329"/>
                  <a:pt x="11237" y="11933"/>
                </a:cubicBezTo>
                <a:cubicBezTo>
                  <a:pt x="18015" y="10597"/>
                  <a:pt x="29839" y="17276"/>
                  <a:pt x="32956" y="21729"/>
                </a:cubicBezTo>
                <a:cubicBezTo>
                  <a:pt x="37112" y="27567"/>
                  <a:pt x="33550" y="36770"/>
                  <a:pt x="41070" y="39342"/>
                </a:cubicBezTo>
                <a:cubicBezTo>
                  <a:pt x="45523" y="40826"/>
                  <a:pt x="45919" y="39837"/>
                  <a:pt x="50619" y="37264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0" name="צורה חופשית: צורה 889">
            <a:extLst>
              <a:ext uri="{FF2B5EF4-FFF2-40B4-BE49-F238E27FC236}">
                <a16:creationId xmlns:a16="http://schemas.microsoft.com/office/drawing/2014/main" id="{91E75F8E-B8EB-1DFA-B147-367DD259E0DF}"/>
              </a:ext>
            </a:extLst>
          </p:cNvPr>
          <p:cNvSpPr/>
          <p:nvPr/>
        </p:nvSpPr>
        <p:spPr>
          <a:xfrm>
            <a:off x="4302624" y="816855"/>
            <a:ext cx="42238" cy="33831"/>
          </a:xfrm>
          <a:custGeom>
            <a:avLst/>
            <a:gdLst>
              <a:gd name="connsiteX0" fmla="*/ 30736 w 46568"/>
              <a:gd name="connsiteY0" fmla="*/ 17510 h 37300"/>
              <a:gd name="connsiteX1" fmla="*/ 38454 w 46568"/>
              <a:gd name="connsiteY1" fmla="*/ 32798 h 37300"/>
              <a:gd name="connsiteX2" fmla="*/ 46568 w 46568"/>
              <a:gd name="connsiteY2" fmla="*/ 37300 h 37300"/>
              <a:gd name="connsiteX3" fmla="*/ 14558 w 46568"/>
              <a:gd name="connsiteY3" fmla="*/ 442 h 37300"/>
              <a:gd name="connsiteX4" fmla="*/ 1744 w 46568"/>
              <a:gd name="connsiteY4" fmla="*/ 4152 h 37300"/>
              <a:gd name="connsiteX5" fmla="*/ 5455 w 46568"/>
              <a:gd name="connsiteY5" fmla="*/ 14591 h 37300"/>
              <a:gd name="connsiteX6" fmla="*/ 30736 w 46568"/>
              <a:gd name="connsiteY6" fmla="*/ 17560 h 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8" h="37300">
                <a:moveTo>
                  <a:pt x="30736" y="17510"/>
                </a:moveTo>
                <a:cubicBezTo>
                  <a:pt x="33952" y="21419"/>
                  <a:pt x="36871" y="27010"/>
                  <a:pt x="38454" y="32798"/>
                </a:cubicBezTo>
                <a:cubicBezTo>
                  <a:pt x="40433" y="34629"/>
                  <a:pt x="44193" y="35965"/>
                  <a:pt x="46568" y="37300"/>
                </a:cubicBezTo>
                <a:cubicBezTo>
                  <a:pt x="45331" y="22062"/>
                  <a:pt x="30687" y="3756"/>
                  <a:pt x="14558" y="442"/>
                </a:cubicBezTo>
                <a:cubicBezTo>
                  <a:pt x="9808" y="-548"/>
                  <a:pt x="4564" y="-103"/>
                  <a:pt x="1744" y="4152"/>
                </a:cubicBezTo>
                <a:cubicBezTo>
                  <a:pt x="-2016" y="9743"/>
                  <a:pt x="804" y="12019"/>
                  <a:pt x="5455" y="14591"/>
                </a:cubicBezTo>
                <a:cubicBezTo>
                  <a:pt x="7087" y="-202"/>
                  <a:pt x="26679" y="12612"/>
                  <a:pt x="30736" y="1756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1" name="צורה חופשית: צורה 890">
            <a:extLst>
              <a:ext uri="{FF2B5EF4-FFF2-40B4-BE49-F238E27FC236}">
                <a16:creationId xmlns:a16="http://schemas.microsoft.com/office/drawing/2014/main" id="{D91AB2F1-A28C-59C9-9FFF-713787E92539}"/>
              </a:ext>
            </a:extLst>
          </p:cNvPr>
          <p:cNvSpPr/>
          <p:nvPr/>
        </p:nvSpPr>
        <p:spPr>
          <a:xfrm>
            <a:off x="4373223" y="863364"/>
            <a:ext cx="14949" cy="19811"/>
          </a:xfrm>
          <a:custGeom>
            <a:avLst/>
            <a:gdLst>
              <a:gd name="connsiteX0" fmla="*/ 0 w 16482"/>
              <a:gd name="connsiteY0" fmla="*/ 21843 h 21842"/>
              <a:gd name="connsiteX1" fmla="*/ 15733 w 16482"/>
              <a:gd name="connsiteY1" fmla="*/ 18429 h 21842"/>
              <a:gd name="connsiteX2" fmla="*/ 11231 w 16482"/>
              <a:gd name="connsiteY2" fmla="*/ 321 h 21842"/>
              <a:gd name="connsiteX3" fmla="*/ 0 w 16482"/>
              <a:gd name="connsiteY3" fmla="*/ 21843 h 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2" h="21842">
                <a:moveTo>
                  <a:pt x="0" y="21843"/>
                </a:moveTo>
                <a:cubicBezTo>
                  <a:pt x="4849" y="14372"/>
                  <a:pt x="15733" y="18429"/>
                  <a:pt x="15733" y="18429"/>
                </a:cubicBezTo>
                <a:cubicBezTo>
                  <a:pt x="15733" y="18429"/>
                  <a:pt x="19196" y="-2845"/>
                  <a:pt x="11231" y="321"/>
                </a:cubicBezTo>
                <a:cubicBezTo>
                  <a:pt x="3265" y="3488"/>
                  <a:pt x="0" y="21843"/>
                  <a:pt x="0" y="2184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2" name="צורה חופשית: צורה 891">
            <a:extLst>
              <a:ext uri="{FF2B5EF4-FFF2-40B4-BE49-F238E27FC236}">
                <a16:creationId xmlns:a16="http://schemas.microsoft.com/office/drawing/2014/main" id="{E308B836-8CDA-2EBE-36F9-710AC2248CEA}"/>
              </a:ext>
            </a:extLst>
          </p:cNvPr>
          <p:cNvSpPr/>
          <p:nvPr/>
        </p:nvSpPr>
        <p:spPr>
          <a:xfrm>
            <a:off x="4327265" y="827715"/>
            <a:ext cx="7230" cy="14258"/>
          </a:xfrm>
          <a:custGeom>
            <a:avLst/>
            <a:gdLst>
              <a:gd name="connsiteX0" fmla="*/ 55 w 7971"/>
              <a:gd name="connsiteY0" fmla="*/ 145 h 15720"/>
              <a:gd name="connsiteX1" fmla="*/ 7971 w 7971"/>
              <a:gd name="connsiteY1" fmla="*/ 13602 h 15720"/>
              <a:gd name="connsiteX2" fmla="*/ 2876 w 7971"/>
              <a:gd name="connsiteY2" fmla="*/ 15531 h 15720"/>
              <a:gd name="connsiteX3" fmla="*/ 55 w 7971"/>
              <a:gd name="connsiteY3" fmla="*/ 95 h 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1" h="15720">
                <a:moveTo>
                  <a:pt x="55" y="145"/>
                </a:moveTo>
                <a:cubicBezTo>
                  <a:pt x="5547" y="-1636"/>
                  <a:pt x="7971" y="13602"/>
                  <a:pt x="7971" y="13602"/>
                </a:cubicBezTo>
                <a:cubicBezTo>
                  <a:pt x="7971" y="13602"/>
                  <a:pt x="6388" y="16471"/>
                  <a:pt x="2876" y="15531"/>
                </a:cubicBezTo>
                <a:cubicBezTo>
                  <a:pt x="-637" y="14641"/>
                  <a:pt x="55" y="95"/>
                  <a:pt x="55" y="9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3" name="צורה חופשית: צורה 892">
            <a:extLst>
              <a:ext uri="{FF2B5EF4-FFF2-40B4-BE49-F238E27FC236}">
                <a16:creationId xmlns:a16="http://schemas.microsoft.com/office/drawing/2014/main" id="{24DDFE11-BAD6-5A7B-AFD6-B2F47F814AA4}"/>
              </a:ext>
            </a:extLst>
          </p:cNvPr>
          <p:cNvSpPr/>
          <p:nvPr/>
        </p:nvSpPr>
        <p:spPr>
          <a:xfrm>
            <a:off x="4321746" y="826637"/>
            <a:ext cx="7230" cy="14258"/>
          </a:xfrm>
          <a:custGeom>
            <a:avLst/>
            <a:gdLst>
              <a:gd name="connsiteX0" fmla="*/ 55 w 7971"/>
              <a:gd name="connsiteY0" fmla="*/ 145 h 15720"/>
              <a:gd name="connsiteX1" fmla="*/ 7971 w 7971"/>
              <a:gd name="connsiteY1" fmla="*/ 13602 h 15720"/>
              <a:gd name="connsiteX2" fmla="*/ 2876 w 7971"/>
              <a:gd name="connsiteY2" fmla="*/ 15531 h 15720"/>
              <a:gd name="connsiteX3" fmla="*/ 55 w 7971"/>
              <a:gd name="connsiteY3" fmla="*/ 95 h 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1" h="15720">
                <a:moveTo>
                  <a:pt x="55" y="145"/>
                </a:moveTo>
                <a:cubicBezTo>
                  <a:pt x="5547" y="-1636"/>
                  <a:pt x="7971" y="13602"/>
                  <a:pt x="7971" y="13602"/>
                </a:cubicBezTo>
                <a:cubicBezTo>
                  <a:pt x="7971" y="13602"/>
                  <a:pt x="6388" y="16471"/>
                  <a:pt x="2876" y="15531"/>
                </a:cubicBezTo>
                <a:cubicBezTo>
                  <a:pt x="-637" y="14641"/>
                  <a:pt x="55" y="95"/>
                  <a:pt x="55" y="9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4" name="צורה חופשית: צורה 893">
            <a:extLst>
              <a:ext uri="{FF2B5EF4-FFF2-40B4-BE49-F238E27FC236}">
                <a16:creationId xmlns:a16="http://schemas.microsoft.com/office/drawing/2014/main" id="{50C9D233-5315-CE4D-A4AA-7AF053DBC8C0}"/>
              </a:ext>
            </a:extLst>
          </p:cNvPr>
          <p:cNvSpPr/>
          <p:nvPr/>
        </p:nvSpPr>
        <p:spPr>
          <a:xfrm>
            <a:off x="4251394" y="754093"/>
            <a:ext cx="79977" cy="221613"/>
          </a:xfrm>
          <a:custGeom>
            <a:avLst/>
            <a:gdLst>
              <a:gd name="connsiteX0" fmla="*/ 3507 w 88177"/>
              <a:gd name="connsiteY0" fmla="*/ 29069 h 244334"/>
              <a:gd name="connsiteX1" fmla="*/ 16321 w 88177"/>
              <a:gd name="connsiteY1" fmla="*/ 185211 h 244334"/>
              <a:gd name="connsiteX2" fmla="*/ 29432 w 88177"/>
              <a:gd name="connsiteY2" fmla="*/ 224940 h 244334"/>
              <a:gd name="connsiteX3" fmla="*/ 49073 w 88177"/>
              <a:gd name="connsiteY3" fmla="*/ 244334 h 244334"/>
              <a:gd name="connsiteX4" fmla="*/ 68467 w 88177"/>
              <a:gd name="connsiteY4" fmla="*/ 201884 h 244334"/>
              <a:gd name="connsiteX5" fmla="*/ 73365 w 88177"/>
              <a:gd name="connsiteY5" fmla="*/ 135192 h 244334"/>
              <a:gd name="connsiteX6" fmla="*/ 87466 w 88177"/>
              <a:gd name="connsiteY6" fmla="*/ 69391 h 244334"/>
              <a:gd name="connsiteX7" fmla="*/ 77274 w 88177"/>
              <a:gd name="connsiteY7" fmla="*/ 32037 h 244334"/>
              <a:gd name="connsiteX8" fmla="*/ 36061 w 88177"/>
              <a:gd name="connsiteY8" fmla="*/ 1165 h 244334"/>
              <a:gd name="connsiteX9" fmla="*/ 3507 w 88177"/>
              <a:gd name="connsiteY9" fmla="*/ 29118 h 2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77" h="244334">
                <a:moveTo>
                  <a:pt x="3507" y="29069"/>
                </a:moveTo>
                <a:cubicBezTo>
                  <a:pt x="-4360" y="81314"/>
                  <a:pt x="1478" y="134698"/>
                  <a:pt x="16321" y="185211"/>
                </a:cubicBezTo>
                <a:cubicBezTo>
                  <a:pt x="20229" y="198619"/>
                  <a:pt x="25375" y="211581"/>
                  <a:pt x="29432" y="224940"/>
                </a:cubicBezTo>
                <a:cubicBezTo>
                  <a:pt x="32400" y="234785"/>
                  <a:pt x="36754" y="244235"/>
                  <a:pt x="49073" y="244334"/>
                </a:cubicBezTo>
                <a:cubicBezTo>
                  <a:pt x="67527" y="244482"/>
                  <a:pt x="67428" y="214847"/>
                  <a:pt x="68467" y="201884"/>
                </a:cubicBezTo>
                <a:cubicBezTo>
                  <a:pt x="70248" y="179670"/>
                  <a:pt x="70644" y="157357"/>
                  <a:pt x="73365" y="135192"/>
                </a:cubicBezTo>
                <a:cubicBezTo>
                  <a:pt x="76136" y="112731"/>
                  <a:pt x="83953" y="91605"/>
                  <a:pt x="87466" y="69391"/>
                </a:cubicBezTo>
                <a:cubicBezTo>
                  <a:pt x="89791" y="54697"/>
                  <a:pt x="86427" y="43515"/>
                  <a:pt x="77274" y="32037"/>
                </a:cubicBezTo>
                <a:cubicBezTo>
                  <a:pt x="66934" y="19075"/>
                  <a:pt x="52388" y="5766"/>
                  <a:pt x="36061" y="1165"/>
                </a:cubicBezTo>
                <a:cubicBezTo>
                  <a:pt x="16123" y="-4475"/>
                  <a:pt x="6178" y="11258"/>
                  <a:pt x="3507" y="29118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5" name="צורה חופשית: צורה 894">
            <a:extLst>
              <a:ext uri="{FF2B5EF4-FFF2-40B4-BE49-F238E27FC236}">
                <a16:creationId xmlns:a16="http://schemas.microsoft.com/office/drawing/2014/main" id="{C84A02A7-7918-DF4D-148F-8D35827ECB0B}"/>
              </a:ext>
            </a:extLst>
          </p:cNvPr>
          <p:cNvSpPr/>
          <p:nvPr/>
        </p:nvSpPr>
        <p:spPr>
          <a:xfrm>
            <a:off x="4291462" y="758022"/>
            <a:ext cx="40026" cy="211447"/>
          </a:xfrm>
          <a:custGeom>
            <a:avLst/>
            <a:gdLst>
              <a:gd name="connsiteX0" fmla="*/ 28596 w 44130"/>
              <a:gd name="connsiteY0" fmla="*/ 136105 h 233125"/>
              <a:gd name="connsiteX1" fmla="*/ 37452 w 44130"/>
              <a:gd name="connsiteY1" fmla="*/ 89500 h 233125"/>
              <a:gd name="connsiteX2" fmla="*/ 44082 w 44130"/>
              <a:gd name="connsiteY2" fmla="*/ 57935 h 233125"/>
              <a:gd name="connsiteX3" fmla="*/ 0 w 44130"/>
              <a:gd name="connsiteY3" fmla="*/ 0 h 233125"/>
              <a:gd name="connsiteX4" fmla="*/ 9301 w 44130"/>
              <a:gd name="connsiteY4" fmla="*/ 140805 h 233125"/>
              <a:gd name="connsiteX5" fmla="*/ 17069 w 44130"/>
              <a:gd name="connsiteY5" fmla="*/ 233125 h 233125"/>
              <a:gd name="connsiteX6" fmla="*/ 24737 w 44130"/>
              <a:gd name="connsiteY6" fmla="*/ 190280 h 233125"/>
              <a:gd name="connsiteX7" fmla="*/ 28547 w 44130"/>
              <a:gd name="connsiteY7" fmla="*/ 136105 h 2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0" h="233125">
                <a:moveTo>
                  <a:pt x="28596" y="136105"/>
                </a:moveTo>
                <a:cubicBezTo>
                  <a:pt x="30229" y="120323"/>
                  <a:pt x="33445" y="104837"/>
                  <a:pt x="37452" y="89500"/>
                </a:cubicBezTo>
                <a:cubicBezTo>
                  <a:pt x="40174" y="79160"/>
                  <a:pt x="43538" y="68671"/>
                  <a:pt x="44082" y="57935"/>
                </a:cubicBezTo>
                <a:cubicBezTo>
                  <a:pt x="45368" y="32752"/>
                  <a:pt x="20878" y="10241"/>
                  <a:pt x="0" y="0"/>
                </a:cubicBezTo>
                <a:cubicBezTo>
                  <a:pt x="8807" y="46457"/>
                  <a:pt x="11181" y="93606"/>
                  <a:pt x="9301" y="140805"/>
                </a:cubicBezTo>
                <a:cubicBezTo>
                  <a:pt x="8114" y="171232"/>
                  <a:pt x="2622" y="204974"/>
                  <a:pt x="17069" y="233125"/>
                </a:cubicBezTo>
                <a:cubicBezTo>
                  <a:pt x="24243" y="221746"/>
                  <a:pt x="23995" y="203440"/>
                  <a:pt x="24737" y="190280"/>
                </a:cubicBezTo>
                <a:cubicBezTo>
                  <a:pt x="25776" y="172172"/>
                  <a:pt x="26667" y="154164"/>
                  <a:pt x="28547" y="13610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6" name="צורה חופשית: צורה 895">
            <a:extLst>
              <a:ext uri="{FF2B5EF4-FFF2-40B4-BE49-F238E27FC236}">
                <a16:creationId xmlns:a16="http://schemas.microsoft.com/office/drawing/2014/main" id="{476A60E0-03E4-482B-8BEC-6B2854067081}"/>
              </a:ext>
            </a:extLst>
          </p:cNvPr>
          <p:cNvSpPr/>
          <p:nvPr/>
        </p:nvSpPr>
        <p:spPr>
          <a:xfrm>
            <a:off x="4249002" y="737850"/>
            <a:ext cx="84191" cy="111510"/>
          </a:xfrm>
          <a:custGeom>
            <a:avLst/>
            <a:gdLst>
              <a:gd name="connsiteX0" fmla="*/ 92824 w 92823"/>
              <a:gd name="connsiteY0" fmla="*/ 61523 h 122942"/>
              <a:gd name="connsiteX1" fmla="*/ 61655 w 92823"/>
              <a:gd name="connsiteY1" fmla="*/ 119260 h 122942"/>
              <a:gd name="connsiteX2" fmla="*/ 10151 w 92823"/>
              <a:gd name="connsiteY2" fmla="*/ 100955 h 122942"/>
              <a:gd name="connsiteX3" fmla="*/ 7232 w 92823"/>
              <a:gd name="connsiteY3" fmla="*/ 30107 h 122942"/>
              <a:gd name="connsiteX4" fmla="*/ 56608 w 92823"/>
              <a:gd name="connsiteY4" fmla="*/ 1114 h 122942"/>
              <a:gd name="connsiteX5" fmla="*/ 92774 w 92823"/>
              <a:gd name="connsiteY5" fmla="*/ 61523 h 12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23" h="122942">
                <a:moveTo>
                  <a:pt x="92824" y="61523"/>
                </a:moveTo>
                <a:cubicBezTo>
                  <a:pt x="92428" y="83638"/>
                  <a:pt x="82681" y="109068"/>
                  <a:pt x="61655" y="119260"/>
                </a:cubicBezTo>
                <a:cubicBezTo>
                  <a:pt x="41865" y="128858"/>
                  <a:pt x="21036" y="118617"/>
                  <a:pt x="10151" y="100955"/>
                </a:cubicBezTo>
                <a:cubicBezTo>
                  <a:pt x="-2613" y="80126"/>
                  <a:pt x="-3058" y="51974"/>
                  <a:pt x="7232" y="30107"/>
                </a:cubicBezTo>
                <a:cubicBezTo>
                  <a:pt x="15989" y="11554"/>
                  <a:pt x="34938" y="-4427"/>
                  <a:pt x="56608" y="1114"/>
                </a:cubicBezTo>
                <a:cubicBezTo>
                  <a:pt x="82236" y="7694"/>
                  <a:pt x="93220" y="37676"/>
                  <a:pt x="92774" y="6152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7" name="צורה חופשית: צורה 896">
            <a:extLst>
              <a:ext uri="{FF2B5EF4-FFF2-40B4-BE49-F238E27FC236}">
                <a16:creationId xmlns:a16="http://schemas.microsoft.com/office/drawing/2014/main" id="{247E3A44-C30B-56CA-E82E-0FF0EF4AA97E}"/>
              </a:ext>
            </a:extLst>
          </p:cNvPr>
          <p:cNvSpPr/>
          <p:nvPr/>
        </p:nvSpPr>
        <p:spPr>
          <a:xfrm>
            <a:off x="4249002" y="737850"/>
            <a:ext cx="84191" cy="111510"/>
          </a:xfrm>
          <a:custGeom>
            <a:avLst/>
            <a:gdLst>
              <a:gd name="connsiteX0" fmla="*/ 92824 w 92823"/>
              <a:gd name="connsiteY0" fmla="*/ 61523 h 122942"/>
              <a:gd name="connsiteX1" fmla="*/ 61655 w 92823"/>
              <a:gd name="connsiteY1" fmla="*/ 119260 h 122942"/>
              <a:gd name="connsiteX2" fmla="*/ 10151 w 92823"/>
              <a:gd name="connsiteY2" fmla="*/ 100955 h 122942"/>
              <a:gd name="connsiteX3" fmla="*/ 7232 w 92823"/>
              <a:gd name="connsiteY3" fmla="*/ 30107 h 122942"/>
              <a:gd name="connsiteX4" fmla="*/ 56608 w 92823"/>
              <a:gd name="connsiteY4" fmla="*/ 1114 h 122942"/>
              <a:gd name="connsiteX5" fmla="*/ 92774 w 92823"/>
              <a:gd name="connsiteY5" fmla="*/ 61523 h 12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23" h="122942">
                <a:moveTo>
                  <a:pt x="92824" y="61523"/>
                </a:moveTo>
                <a:cubicBezTo>
                  <a:pt x="92428" y="83638"/>
                  <a:pt x="82681" y="109068"/>
                  <a:pt x="61655" y="119260"/>
                </a:cubicBezTo>
                <a:cubicBezTo>
                  <a:pt x="41865" y="128858"/>
                  <a:pt x="21036" y="118617"/>
                  <a:pt x="10151" y="100955"/>
                </a:cubicBezTo>
                <a:cubicBezTo>
                  <a:pt x="-2613" y="80126"/>
                  <a:pt x="-3058" y="51974"/>
                  <a:pt x="7232" y="30107"/>
                </a:cubicBezTo>
                <a:cubicBezTo>
                  <a:pt x="15989" y="11554"/>
                  <a:pt x="34938" y="-4427"/>
                  <a:pt x="56608" y="1114"/>
                </a:cubicBezTo>
                <a:cubicBezTo>
                  <a:pt x="82236" y="7694"/>
                  <a:pt x="93220" y="37676"/>
                  <a:pt x="92774" y="61523"/>
                </a:cubicBezTo>
                <a:close/>
              </a:path>
            </a:pathLst>
          </a:custGeom>
          <a:solidFill>
            <a:srgbClr val="1E4E7E">
              <a:alpha val="39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8" name="צורה חופשית: צורה 897">
            <a:extLst>
              <a:ext uri="{FF2B5EF4-FFF2-40B4-BE49-F238E27FC236}">
                <a16:creationId xmlns:a16="http://schemas.microsoft.com/office/drawing/2014/main" id="{4012C0D6-CF7B-8AFC-FB4B-9903517B357A}"/>
              </a:ext>
            </a:extLst>
          </p:cNvPr>
          <p:cNvSpPr/>
          <p:nvPr/>
        </p:nvSpPr>
        <p:spPr>
          <a:xfrm>
            <a:off x="4242854" y="737758"/>
            <a:ext cx="84562" cy="111500"/>
          </a:xfrm>
          <a:custGeom>
            <a:avLst/>
            <a:gdLst>
              <a:gd name="connsiteX0" fmla="*/ 93220 w 93232"/>
              <a:gd name="connsiteY0" fmla="*/ 61525 h 122931"/>
              <a:gd name="connsiteX1" fmla="*/ 61704 w 93232"/>
              <a:gd name="connsiteY1" fmla="*/ 119263 h 122931"/>
              <a:gd name="connsiteX2" fmla="*/ 10151 w 93232"/>
              <a:gd name="connsiteY2" fmla="*/ 100957 h 122931"/>
              <a:gd name="connsiteX3" fmla="*/ 7232 w 93232"/>
              <a:gd name="connsiteY3" fmla="*/ 30109 h 122931"/>
              <a:gd name="connsiteX4" fmla="*/ 56658 w 93232"/>
              <a:gd name="connsiteY4" fmla="*/ 1117 h 122931"/>
              <a:gd name="connsiteX5" fmla="*/ 93220 w 93232"/>
              <a:gd name="connsiteY5" fmla="*/ 61525 h 1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32" h="122931">
                <a:moveTo>
                  <a:pt x="93220" y="61525"/>
                </a:moveTo>
                <a:cubicBezTo>
                  <a:pt x="92774" y="83740"/>
                  <a:pt x="82780" y="109071"/>
                  <a:pt x="61704" y="119263"/>
                </a:cubicBezTo>
                <a:cubicBezTo>
                  <a:pt x="41865" y="128811"/>
                  <a:pt x="21036" y="118669"/>
                  <a:pt x="10151" y="100957"/>
                </a:cubicBezTo>
                <a:cubicBezTo>
                  <a:pt x="-2613" y="80128"/>
                  <a:pt x="-3058" y="51977"/>
                  <a:pt x="7232" y="30109"/>
                </a:cubicBezTo>
                <a:cubicBezTo>
                  <a:pt x="15989" y="11506"/>
                  <a:pt x="34938" y="-4424"/>
                  <a:pt x="56658" y="1117"/>
                </a:cubicBezTo>
                <a:cubicBezTo>
                  <a:pt x="82335" y="7697"/>
                  <a:pt x="93665" y="37530"/>
                  <a:pt x="93220" y="6152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899" name="צורה חופשית: צורה 898">
            <a:extLst>
              <a:ext uri="{FF2B5EF4-FFF2-40B4-BE49-F238E27FC236}">
                <a16:creationId xmlns:a16="http://schemas.microsoft.com/office/drawing/2014/main" id="{A7D98549-F6BB-9695-7497-E7E3BB7E9CF6}"/>
              </a:ext>
            </a:extLst>
          </p:cNvPr>
          <p:cNvSpPr/>
          <p:nvPr/>
        </p:nvSpPr>
        <p:spPr>
          <a:xfrm>
            <a:off x="4201124" y="726026"/>
            <a:ext cx="132896" cy="243433"/>
          </a:xfrm>
          <a:custGeom>
            <a:avLst/>
            <a:gdLst>
              <a:gd name="connsiteX0" fmla="*/ 144721 w 146521"/>
              <a:gd name="connsiteY0" fmla="*/ 58677 h 268391"/>
              <a:gd name="connsiteX1" fmla="*/ 122012 w 146521"/>
              <a:gd name="connsiteY1" fmla="*/ 0 h 268391"/>
              <a:gd name="connsiteX2" fmla="*/ 109693 w 146521"/>
              <a:gd name="connsiteY2" fmla="*/ 22857 h 268391"/>
              <a:gd name="connsiteX3" fmla="*/ 75110 w 146521"/>
              <a:gd name="connsiteY3" fmla="*/ 37551 h 268391"/>
              <a:gd name="connsiteX4" fmla="*/ 37261 w 146521"/>
              <a:gd name="connsiteY4" fmla="*/ 45764 h 268391"/>
              <a:gd name="connsiteX5" fmla="*/ 21776 w 146521"/>
              <a:gd name="connsiteY5" fmla="*/ 26321 h 268391"/>
              <a:gd name="connsiteX6" fmla="*/ 11040 w 146521"/>
              <a:gd name="connsiteY6" fmla="*/ 53136 h 268391"/>
              <a:gd name="connsiteX7" fmla="*/ 1936 w 146521"/>
              <a:gd name="connsiteY7" fmla="*/ 96674 h 268391"/>
              <a:gd name="connsiteX8" fmla="*/ 3866 w 146521"/>
              <a:gd name="connsiteY8" fmla="*/ 197157 h 268391"/>
              <a:gd name="connsiteX9" fmla="*/ 14998 w 146521"/>
              <a:gd name="connsiteY9" fmla="*/ 255587 h 268391"/>
              <a:gd name="connsiteX10" fmla="*/ 28356 w 146521"/>
              <a:gd name="connsiteY10" fmla="*/ 266867 h 268391"/>
              <a:gd name="connsiteX11" fmla="*/ 47255 w 146521"/>
              <a:gd name="connsiteY11" fmla="*/ 268351 h 268391"/>
              <a:gd name="connsiteX12" fmla="*/ 57051 w 146521"/>
              <a:gd name="connsiteY12" fmla="*/ 267362 h 268391"/>
              <a:gd name="connsiteX13" fmla="*/ 59772 w 146521"/>
              <a:gd name="connsiteY13" fmla="*/ 262959 h 268391"/>
              <a:gd name="connsiteX14" fmla="*/ 59228 w 146521"/>
              <a:gd name="connsiteY14" fmla="*/ 255488 h 268391"/>
              <a:gd name="connsiteX15" fmla="*/ 62395 w 146521"/>
              <a:gd name="connsiteY15" fmla="*/ 179247 h 268391"/>
              <a:gd name="connsiteX16" fmla="*/ 68282 w 146521"/>
              <a:gd name="connsiteY16" fmla="*/ 264690 h 268391"/>
              <a:gd name="connsiteX17" fmla="*/ 103805 w 146521"/>
              <a:gd name="connsiteY17" fmla="*/ 249798 h 268391"/>
              <a:gd name="connsiteX18" fmla="*/ 125920 w 146521"/>
              <a:gd name="connsiteY18" fmla="*/ 233175 h 268391"/>
              <a:gd name="connsiteX19" fmla="*/ 127899 w 146521"/>
              <a:gd name="connsiteY19" fmla="*/ 200472 h 268391"/>
              <a:gd name="connsiteX20" fmla="*/ 144572 w 146521"/>
              <a:gd name="connsiteY20" fmla="*/ 58677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6521" h="268391">
                <a:moveTo>
                  <a:pt x="144721" y="58677"/>
                </a:moveTo>
                <a:cubicBezTo>
                  <a:pt x="141208" y="39580"/>
                  <a:pt x="132748" y="16426"/>
                  <a:pt x="122012" y="0"/>
                </a:cubicBezTo>
                <a:cubicBezTo>
                  <a:pt x="126118" y="9103"/>
                  <a:pt x="116322" y="18701"/>
                  <a:pt x="109693" y="22857"/>
                </a:cubicBezTo>
                <a:cubicBezTo>
                  <a:pt x="99105" y="29487"/>
                  <a:pt x="86786" y="33247"/>
                  <a:pt x="75110" y="37551"/>
                </a:cubicBezTo>
                <a:cubicBezTo>
                  <a:pt x="62691" y="42103"/>
                  <a:pt x="50917" y="49524"/>
                  <a:pt x="37261" y="45764"/>
                </a:cubicBezTo>
                <a:cubicBezTo>
                  <a:pt x="28752" y="43389"/>
                  <a:pt x="17620" y="36809"/>
                  <a:pt x="21776" y="26321"/>
                </a:cubicBezTo>
                <a:cubicBezTo>
                  <a:pt x="15740" y="32357"/>
                  <a:pt x="13415" y="45368"/>
                  <a:pt x="11040" y="53136"/>
                </a:cubicBezTo>
                <a:cubicBezTo>
                  <a:pt x="6735" y="67335"/>
                  <a:pt x="3470" y="81831"/>
                  <a:pt x="1936" y="96674"/>
                </a:cubicBezTo>
                <a:cubicBezTo>
                  <a:pt x="-1477" y="130020"/>
                  <a:pt x="-92" y="163910"/>
                  <a:pt x="3866" y="197157"/>
                </a:cubicBezTo>
                <a:cubicBezTo>
                  <a:pt x="6191" y="216551"/>
                  <a:pt x="8616" y="237034"/>
                  <a:pt x="14998" y="255587"/>
                </a:cubicBezTo>
                <a:cubicBezTo>
                  <a:pt x="17373" y="262464"/>
                  <a:pt x="21133" y="265432"/>
                  <a:pt x="28356" y="266867"/>
                </a:cubicBezTo>
                <a:cubicBezTo>
                  <a:pt x="34441" y="268055"/>
                  <a:pt x="41071" y="268450"/>
                  <a:pt x="47255" y="268351"/>
                </a:cubicBezTo>
                <a:cubicBezTo>
                  <a:pt x="50174" y="268351"/>
                  <a:pt x="54429" y="268698"/>
                  <a:pt x="57051" y="267362"/>
                </a:cubicBezTo>
                <a:cubicBezTo>
                  <a:pt x="61059" y="265383"/>
                  <a:pt x="59228" y="269390"/>
                  <a:pt x="59772" y="262959"/>
                </a:cubicBezTo>
                <a:cubicBezTo>
                  <a:pt x="59970" y="260584"/>
                  <a:pt x="59377" y="257863"/>
                  <a:pt x="59228" y="255488"/>
                </a:cubicBezTo>
                <a:cubicBezTo>
                  <a:pt x="57596" y="230256"/>
                  <a:pt x="58140" y="204232"/>
                  <a:pt x="62395" y="179247"/>
                </a:cubicBezTo>
                <a:cubicBezTo>
                  <a:pt x="60713" y="207497"/>
                  <a:pt x="61554" y="237133"/>
                  <a:pt x="68282" y="264690"/>
                </a:cubicBezTo>
                <a:cubicBezTo>
                  <a:pt x="80601" y="261079"/>
                  <a:pt x="92574" y="255983"/>
                  <a:pt x="103805" y="249798"/>
                </a:cubicBezTo>
                <a:cubicBezTo>
                  <a:pt x="110929" y="245890"/>
                  <a:pt x="121814" y="240695"/>
                  <a:pt x="125920" y="233175"/>
                </a:cubicBezTo>
                <a:cubicBezTo>
                  <a:pt x="130719" y="224467"/>
                  <a:pt x="127553" y="209971"/>
                  <a:pt x="127899" y="200472"/>
                </a:cubicBezTo>
                <a:cubicBezTo>
                  <a:pt x="129582" y="153372"/>
                  <a:pt x="153379" y="106222"/>
                  <a:pt x="144572" y="5867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0" name="צורה חופשית: צורה 899">
            <a:extLst>
              <a:ext uri="{FF2B5EF4-FFF2-40B4-BE49-F238E27FC236}">
                <a16:creationId xmlns:a16="http://schemas.microsoft.com/office/drawing/2014/main" id="{9B828AA0-75A7-801E-D2AA-5E3E7F159B0D}"/>
              </a:ext>
            </a:extLst>
          </p:cNvPr>
          <p:cNvSpPr/>
          <p:nvPr/>
        </p:nvSpPr>
        <p:spPr>
          <a:xfrm>
            <a:off x="4256325" y="726026"/>
            <a:ext cx="77885" cy="238416"/>
          </a:xfrm>
          <a:custGeom>
            <a:avLst/>
            <a:gdLst>
              <a:gd name="connsiteX0" fmla="*/ 83860 w 85870"/>
              <a:gd name="connsiteY0" fmla="*/ 58677 h 262859"/>
              <a:gd name="connsiteX1" fmla="*/ 61151 w 85870"/>
              <a:gd name="connsiteY1" fmla="*/ 0 h 262859"/>
              <a:gd name="connsiteX2" fmla="*/ 42153 w 85870"/>
              <a:gd name="connsiteY2" fmla="*/ 26519 h 262859"/>
              <a:gd name="connsiteX3" fmla="*/ 0 w 85870"/>
              <a:gd name="connsiteY3" fmla="*/ 43142 h 262859"/>
              <a:gd name="connsiteX4" fmla="*/ 14991 w 85870"/>
              <a:gd name="connsiteY4" fmla="*/ 140756 h 262859"/>
              <a:gd name="connsiteX5" fmla="*/ 13259 w 85870"/>
              <a:gd name="connsiteY5" fmla="*/ 262860 h 262859"/>
              <a:gd name="connsiteX6" fmla="*/ 49128 w 85870"/>
              <a:gd name="connsiteY6" fmla="*/ 246286 h 262859"/>
              <a:gd name="connsiteX7" fmla="*/ 66395 w 85870"/>
              <a:gd name="connsiteY7" fmla="*/ 230355 h 262859"/>
              <a:gd name="connsiteX8" fmla="*/ 67434 w 85870"/>
              <a:gd name="connsiteY8" fmla="*/ 196465 h 262859"/>
              <a:gd name="connsiteX9" fmla="*/ 83959 w 85870"/>
              <a:gd name="connsiteY9" fmla="*/ 58727 h 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70" h="262859">
                <a:moveTo>
                  <a:pt x="83860" y="58677"/>
                </a:moveTo>
                <a:cubicBezTo>
                  <a:pt x="80347" y="39580"/>
                  <a:pt x="71887" y="16426"/>
                  <a:pt x="61151" y="0"/>
                </a:cubicBezTo>
                <a:cubicBezTo>
                  <a:pt x="66593" y="12121"/>
                  <a:pt x="50613" y="22313"/>
                  <a:pt x="42153" y="26519"/>
                </a:cubicBezTo>
                <a:cubicBezTo>
                  <a:pt x="28547" y="33198"/>
                  <a:pt x="13803" y="37057"/>
                  <a:pt x="0" y="43142"/>
                </a:cubicBezTo>
                <a:cubicBezTo>
                  <a:pt x="16376" y="75053"/>
                  <a:pt x="20779" y="105629"/>
                  <a:pt x="14991" y="140756"/>
                </a:cubicBezTo>
                <a:cubicBezTo>
                  <a:pt x="8213" y="182117"/>
                  <a:pt x="5640" y="221202"/>
                  <a:pt x="13259" y="262860"/>
                </a:cubicBezTo>
                <a:cubicBezTo>
                  <a:pt x="25727" y="258654"/>
                  <a:pt x="37898" y="253163"/>
                  <a:pt x="49128" y="246286"/>
                </a:cubicBezTo>
                <a:cubicBezTo>
                  <a:pt x="55313" y="242526"/>
                  <a:pt x="63971" y="237677"/>
                  <a:pt x="66395" y="230355"/>
                </a:cubicBezTo>
                <a:cubicBezTo>
                  <a:pt x="69611" y="220311"/>
                  <a:pt x="66840" y="206854"/>
                  <a:pt x="67434" y="196465"/>
                </a:cubicBezTo>
                <a:cubicBezTo>
                  <a:pt x="69957" y="150799"/>
                  <a:pt x="92468" y="104936"/>
                  <a:pt x="83959" y="58727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1" name="צורה חופשית: צורה 900">
            <a:extLst>
              <a:ext uri="{FF2B5EF4-FFF2-40B4-BE49-F238E27FC236}">
                <a16:creationId xmlns:a16="http://schemas.microsoft.com/office/drawing/2014/main" id="{45119A78-8614-7570-912C-170B62088AEA}"/>
              </a:ext>
            </a:extLst>
          </p:cNvPr>
          <p:cNvSpPr/>
          <p:nvPr/>
        </p:nvSpPr>
        <p:spPr>
          <a:xfrm>
            <a:off x="4203146" y="586842"/>
            <a:ext cx="132519" cy="226359"/>
          </a:xfrm>
          <a:custGeom>
            <a:avLst/>
            <a:gdLst>
              <a:gd name="connsiteX0" fmla="*/ 105583 w 146105"/>
              <a:gd name="connsiteY0" fmla="*/ 242162 h 249566"/>
              <a:gd name="connsiteX1" fmla="*/ 93017 w 146105"/>
              <a:gd name="connsiteY1" fmla="*/ 195805 h 249566"/>
              <a:gd name="connsiteX2" fmla="*/ 97470 w 146105"/>
              <a:gd name="connsiteY2" fmla="*/ 221185 h 249566"/>
              <a:gd name="connsiteX3" fmla="*/ 98706 w 146105"/>
              <a:gd name="connsiteY3" fmla="*/ 234741 h 249566"/>
              <a:gd name="connsiteX4" fmla="*/ 94551 w 146105"/>
              <a:gd name="connsiteY4" fmla="*/ 246318 h 249566"/>
              <a:gd name="connsiteX5" fmla="*/ 46758 w 146105"/>
              <a:gd name="connsiteY5" fmla="*/ 248198 h 249566"/>
              <a:gd name="connsiteX6" fmla="*/ 13412 w 146105"/>
              <a:gd name="connsiteY6" fmla="*/ 236473 h 249566"/>
              <a:gd name="connsiteX7" fmla="*/ 153 w 146105"/>
              <a:gd name="connsiteY7" fmla="*/ 226281 h 249566"/>
              <a:gd name="connsiteX8" fmla="*/ 3319 w 146105"/>
              <a:gd name="connsiteY8" fmla="*/ 213517 h 249566"/>
              <a:gd name="connsiteX9" fmla="*/ 8168 w 146105"/>
              <a:gd name="connsiteY9" fmla="*/ 199466 h 249566"/>
              <a:gd name="connsiteX10" fmla="*/ 24049 w 146105"/>
              <a:gd name="connsiteY10" fmla="*/ 165674 h 249566"/>
              <a:gd name="connsiteX11" fmla="*/ 23900 w 146105"/>
              <a:gd name="connsiteY11" fmla="*/ 142916 h 249566"/>
              <a:gd name="connsiteX12" fmla="*/ 14698 w 146105"/>
              <a:gd name="connsiteY12" fmla="*/ 68506 h 249566"/>
              <a:gd name="connsiteX13" fmla="*/ 50815 w 146105"/>
              <a:gd name="connsiteY13" fmla="*/ 23088 h 249566"/>
              <a:gd name="connsiteX14" fmla="*/ 96727 w 146105"/>
              <a:gd name="connsiteY14" fmla="*/ 1467 h 249566"/>
              <a:gd name="connsiteX15" fmla="*/ 143333 w 146105"/>
              <a:gd name="connsiteY15" fmla="*/ 33577 h 249566"/>
              <a:gd name="connsiteX16" fmla="*/ 123394 w 146105"/>
              <a:gd name="connsiteY16" fmla="*/ 109026 h 249566"/>
              <a:gd name="connsiteX17" fmla="*/ 120772 w 146105"/>
              <a:gd name="connsiteY17" fmla="*/ 146775 h 249566"/>
              <a:gd name="connsiteX18" fmla="*/ 140067 w 146105"/>
              <a:gd name="connsiteY18" fmla="*/ 185217 h 249566"/>
              <a:gd name="connsiteX19" fmla="*/ 142640 w 146105"/>
              <a:gd name="connsiteY19" fmla="*/ 218909 h 249566"/>
              <a:gd name="connsiteX20" fmla="*/ 105583 w 146105"/>
              <a:gd name="connsiteY20" fmla="*/ 242162 h 24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6105" h="249566">
                <a:moveTo>
                  <a:pt x="105583" y="242162"/>
                </a:moveTo>
                <a:cubicBezTo>
                  <a:pt x="102566" y="226776"/>
                  <a:pt x="99548" y="210202"/>
                  <a:pt x="93017" y="195805"/>
                </a:cubicBezTo>
                <a:cubicBezTo>
                  <a:pt x="95144" y="204116"/>
                  <a:pt x="96480" y="212626"/>
                  <a:pt x="97470" y="221185"/>
                </a:cubicBezTo>
                <a:cubicBezTo>
                  <a:pt x="97964" y="225687"/>
                  <a:pt x="98410" y="230239"/>
                  <a:pt x="98706" y="234741"/>
                </a:cubicBezTo>
                <a:cubicBezTo>
                  <a:pt x="99152" y="240827"/>
                  <a:pt x="101081" y="244537"/>
                  <a:pt x="94551" y="246318"/>
                </a:cubicBezTo>
                <a:cubicBezTo>
                  <a:pt x="79560" y="250375"/>
                  <a:pt x="62046" y="250177"/>
                  <a:pt x="46758" y="248198"/>
                </a:cubicBezTo>
                <a:cubicBezTo>
                  <a:pt x="34884" y="246665"/>
                  <a:pt x="23554" y="242954"/>
                  <a:pt x="13412" y="236473"/>
                </a:cubicBezTo>
                <a:cubicBezTo>
                  <a:pt x="10394" y="234543"/>
                  <a:pt x="1291" y="229695"/>
                  <a:pt x="153" y="226281"/>
                </a:cubicBezTo>
                <a:cubicBezTo>
                  <a:pt x="-738" y="223560"/>
                  <a:pt x="2527" y="216188"/>
                  <a:pt x="3319" y="213517"/>
                </a:cubicBezTo>
                <a:cubicBezTo>
                  <a:pt x="4704" y="208767"/>
                  <a:pt x="6337" y="204067"/>
                  <a:pt x="8168" y="199466"/>
                </a:cubicBezTo>
                <a:cubicBezTo>
                  <a:pt x="12769" y="187839"/>
                  <a:pt x="19151" y="177153"/>
                  <a:pt x="24049" y="165674"/>
                </a:cubicBezTo>
                <a:cubicBezTo>
                  <a:pt x="27858" y="156719"/>
                  <a:pt x="27809" y="151574"/>
                  <a:pt x="23900" y="142916"/>
                </a:cubicBezTo>
                <a:cubicBezTo>
                  <a:pt x="13709" y="120454"/>
                  <a:pt x="13709" y="92699"/>
                  <a:pt x="14698" y="68506"/>
                </a:cubicBezTo>
                <a:cubicBezTo>
                  <a:pt x="15589" y="46638"/>
                  <a:pt x="33301" y="33577"/>
                  <a:pt x="50815" y="23088"/>
                </a:cubicBezTo>
                <a:cubicBezTo>
                  <a:pt x="64569" y="14875"/>
                  <a:pt x="81242" y="4782"/>
                  <a:pt x="96727" y="1467"/>
                </a:cubicBezTo>
                <a:cubicBezTo>
                  <a:pt x="121119" y="-3727"/>
                  <a:pt x="147142" y="4387"/>
                  <a:pt x="143333" y="33577"/>
                </a:cubicBezTo>
                <a:cubicBezTo>
                  <a:pt x="140018" y="59254"/>
                  <a:pt x="129480" y="83942"/>
                  <a:pt x="123394" y="109026"/>
                </a:cubicBezTo>
                <a:cubicBezTo>
                  <a:pt x="120376" y="121543"/>
                  <a:pt x="117804" y="134011"/>
                  <a:pt x="120772" y="146775"/>
                </a:cubicBezTo>
                <a:cubicBezTo>
                  <a:pt x="124186" y="161519"/>
                  <a:pt x="133141" y="172255"/>
                  <a:pt x="140067" y="185217"/>
                </a:cubicBezTo>
                <a:cubicBezTo>
                  <a:pt x="145411" y="195211"/>
                  <a:pt x="149171" y="208569"/>
                  <a:pt x="142640" y="218909"/>
                </a:cubicBezTo>
                <a:cubicBezTo>
                  <a:pt x="134971" y="231031"/>
                  <a:pt x="118101" y="236918"/>
                  <a:pt x="105583" y="24216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2" name="צורה חופשית: צורה 901">
            <a:extLst>
              <a:ext uri="{FF2B5EF4-FFF2-40B4-BE49-F238E27FC236}">
                <a16:creationId xmlns:a16="http://schemas.microsoft.com/office/drawing/2014/main" id="{A3AA3534-6B1C-837E-8EC6-81B5DB6469E9}"/>
              </a:ext>
            </a:extLst>
          </p:cNvPr>
          <p:cNvSpPr/>
          <p:nvPr/>
        </p:nvSpPr>
        <p:spPr>
          <a:xfrm>
            <a:off x="4241427" y="586799"/>
            <a:ext cx="94136" cy="225520"/>
          </a:xfrm>
          <a:custGeom>
            <a:avLst/>
            <a:gdLst>
              <a:gd name="connsiteX0" fmla="*/ 99494 w 103787"/>
              <a:gd name="connsiteY0" fmla="*/ 188777 h 248641"/>
              <a:gd name="connsiteX1" fmla="*/ 86581 w 103787"/>
              <a:gd name="connsiteY1" fmla="*/ 167107 h 248641"/>
              <a:gd name="connsiteX2" fmla="*/ 77082 w 103787"/>
              <a:gd name="connsiteY2" fmla="*/ 134899 h 248641"/>
              <a:gd name="connsiteX3" fmla="*/ 90589 w 103787"/>
              <a:gd name="connsiteY3" fmla="*/ 75480 h 248641"/>
              <a:gd name="connsiteX4" fmla="*/ 101226 w 103787"/>
              <a:gd name="connsiteY4" fmla="*/ 21454 h 248641"/>
              <a:gd name="connsiteX5" fmla="*/ 53087 w 103787"/>
              <a:gd name="connsiteY5" fmla="*/ 1862 h 248641"/>
              <a:gd name="connsiteX6" fmla="*/ 28745 w 103787"/>
              <a:gd name="connsiteY6" fmla="*/ 12598 h 248641"/>
              <a:gd name="connsiteX7" fmla="*/ 0 w 103787"/>
              <a:gd name="connsiteY7" fmla="*/ 28331 h 248641"/>
              <a:gd name="connsiteX8" fmla="*/ 18207 w 103787"/>
              <a:gd name="connsiteY8" fmla="*/ 36395 h 248641"/>
              <a:gd name="connsiteX9" fmla="*/ 22659 w 103787"/>
              <a:gd name="connsiteY9" fmla="*/ 62270 h 248641"/>
              <a:gd name="connsiteX10" fmla="*/ 18207 w 103787"/>
              <a:gd name="connsiteY10" fmla="*/ 126736 h 248641"/>
              <a:gd name="connsiteX11" fmla="*/ 21027 w 103787"/>
              <a:gd name="connsiteY11" fmla="*/ 189470 h 248641"/>
              <a:gd name="connsiteX12" fmla="*/ 38640 w 103787"/>
              <a:gd name="connsiteY12" fmla="*/ 248642 h 248641"/>
              <a:gd name="connsiteX13" fmla="*/ 48733 w 103787"/>
              <a:gd name="connsiteY13" fmla="*/ 247009 h 248641"/>
              <a:gd name="connsiteX14" fmla="*/ 55412 w 103787"/>
              <a:gd name="connsiteY14" fmla="*/ 245525 h 248641"/>
              <a:gd name="connsiteX15" fmla="*/ 56599 w 103787"/>
              <a:gd name="connsiteY15" fmla="*/ 236570 h 248641"/>
              <a:gd name="connsiteX16" fmla="*/ 50811 w 103787"/>
              <a:gd name="connsiteY16" fmla="*/ 195951 h 248641"/>
              <a:gd name="connsiteX17" fmla="*/ 63377 w 103787"/>
              <a:gd name="connsiteY17" fmla="*/ 242309 h 248641"/>
              <a:gd name="connsiteX18" fmla="*/ 98900 w 103787"/>
              <a:gd name="connsiteY18" fmla="*/ 221134 h 248641"/>
              <a:gd name="connsiteX19" fmla="*/ 99494 w 103787"/>
              <a:gd name="connsiteY19" fmla="*/ 188876 h 2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787" h="248641">
                <a:moveTo>
                  <a:pt x="99494" y="188777"/>
                </a:moveTo>
                <a:cubicBezTo>
                  <a:pt x="96872" y="181059"/>
                  <a:pt x="90490" y="174232"/>
                  <a:pt x="86581" y="167107"/>
                </a:cubicBezTo>
                <a:cubicBezTo>
                  <a:pt x="81188" y="157311"/>
                  <a:pt x="77082" y="146229"/>
                  <a:pt x="77082" y="134899"/>
                </a:cubicBezTo>
                <a:cubicBezTo>
                  <a:pt x="77082" y="114961"/>
                  <a:pt x="85047" y="94379"/>
                  <a:pt x="90589" y="75480"/>
                </a:cubicBezTo>
                <a:cubicBezTo>
                  <a:pt x="95387" y="59203"/>
                  <a:pt x="104244" y="38770"/>
                  <a:pt x="101226" y="21454"/>
                </a:cubicBezTo>
                <a:cubicBezTo>
                  <a:pt x="97317" y="-1107"/>
                  <a:pt x="70996" y="-2245"/>
                  <a:pt x="53087" y="1862"/>
                </a:cubicBezTo>
                <a:cubicBezTo>
                  <a:pt x="43587" y="4038"/>
                  <a:pt x="36958" y="8244"/>
                  <a:pt x="28745" y="12598"/>
                </a:cubicBezTo>
                <a:cubicBezTo>
                  <a:pt x="19147" y="17693"/>
                  <a:pt x="8510" y="21305"/>
                  <a:pt x="0" y="28331"/>
                </a:cubicBezTo>
                <a:cubicBezTo>
                  <a:pt x="6382" y="29271"/>
                  <a:pt x="13705" y="31497"/>
                  <a:pt x="18207" y="36395"/>
                </a:cubicBezTo>
                <a:cubicBezTo>
                  <a:pt x="24342" y="43025"/>
                  <a:pt x="22758" y="53909"/>
                  <a:pt x="22659" y="62270"/>
                </a:cubicBezTo>
                <a:cubicBezTo>
                  <a:pt x="22412" y="83841"/>
                  <a:pt x="19642" y="105264"/>
                  <a:pt x="18207" y="126736"/>
                </a:cubicBezTo>
                <a:cubicBezTo>
                  <a:pt x="16821" y="147664"/>
                  <a:pt x="16624" y="168839"/>
                  <a:pt x="21027" y="189470"/>
                </a:cubicBezTo>
                <a:cubicBezTo>
                  <a:pt x="25331" y="209804"/>
                  <a:pt x="37997" y="227615"/>
                  <a:pt x="38640" y="248642"/>
                </a:cubicBezTo>
                <a:cubicBezTo>
                  <a:pt x="41707" y="247504"/>
                  <a:pt x="45566" y="247603"/>
                  <a:pt x="48733" y="247009"/>
                </a:cubicBezTo>
                <a:cubicBezTo>
                  <a:pt x="50266" y="246712"/>
                  <a:pt x="54175" y="246613"/>
                  <a:pt x="55412" y="245525"/>
                </a:cubicBezTo>
                <a:cubicBezTo>
                  <a:pt x="57886" y="243348"/>
                  <a:pt x="56847" y="240380"/>
                  <a:pt x="56599" y="236570"/>
                </a:cubicBezTo>
                <a:cubicBezTo>
                  <a:pt x="55659" y="222964"/>
                  <a:pt x="54224" y="209210"/>
                  <a:pt x="50811" y="195951"/>
                </a:cubicBezTo>
                <a:cubicBezTo>
                  <a:pt x="57292" y="210348"/>
                  <a:pt x="60359" y="226972"/>
                  <a:pt x="63377" y="242309"/>
                </a:cubicBezTo>
                <a:cubicBezTo>
                  <a:pt x="75449" y="237263"/>
                  <a:pt x="90539" y="231820"/>
                  <a:pt x="98900" y="221134"/>
                </a:cubicBezTo>
                <a:cubicBezTo>
                  <a:pt x="106519" y="211437"/>
                  <a:pt x="104046" y="199414"/>
                  <a:pt x="99494" y="188876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3" name="צורה חופשית: צורה 902">
            <a:extLst>
              <a:ext uri="{FF2B5EF4-FFF2-40B4-BE49-F238E27FC236}">
                <a16:creationId xmlns:a16="http://schemas.microsoft.com/office/drawing/2014/main" id="{7233DEA9-9D46-2DA1-8A8F-65B56D088559}"/>
              </a:ext>
            </a:extLst>
          </p:cNvPr>
          <p:cNvSpPr/>
          <p:nvPr/>
        </p:nvSpPr>
        <p:spPr>
          <a:xfrm>
            <a:off x="4251793" y="552229"/>
            <a:ext cx="45387" cy="56693"/>
          </a:xfrm>
          <a:custGeom>
            <a:avLst/>
            <a:gdLst>
              <a:gd name="connsiteX0" fmla="*/ 49 w 50040"/>
              <a:gd name="connsiteY0" fmla="*/ 19642 h 62505"/>
              <a:gd name="connsiteX1" fmla="*/ 5244 w 50040"/>
              <a:gd name="connsiteY1" fmla="*/ 53383 h 62505"/>
              <a:gd name="connsiteX2" fmla="*/ 10835 w 50040"/>
              <a:gd name="connsiteY2" fmla="*/ 61002 h 62505"/>
              <a:gd name="connsiteX3" fmla="*/ 29042 w 50040"/>
              <a:gd name="connsiteY3" fmla="*/ 62091 h 62505"/>
              <a:gd name="connsiteX4" fmla="*/ 46111 w 50040"/>
              <a:gd name="connsiteY4" fmla="*/ 56253 h 62505"/>
              <a:gd name="connsiteX5" fmla="*/ 49920 w 50040"/>
              <a:gd name="connsiteY5" fmla="*/ 38689 h 62505"/>
              <a:gd name="connsiteX6" fmla="*/ 49178 w 50040"/>
              <a:gd name="connsiteY6" fmla="*/ 0 h 62505"/>
              <a:gd name="connsiteX7" fmla="*/ 0 w 50040"/>
              <a:gd name="connsiteY7" fmla="*/ 19592 h 6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40" h="62505">
                <a:moveTo>
                  <a:pt x="49" y="19642"/>
                </a:moveTo>
                <a:cubicBezTo>
                  <a:pt x="1781" y="30872"/>
                  <a:pt x="3414" y="42153"/>
                  <a:pt x="5244" y="53383"/>
                </a:cubicBezTo>
                <a:cubicBezTo>
                  <a:pt x="5986" y="58083"/>
                  <a:pt x="6135" y="59419"/>
                  <a:pt x="10835" y="61002"/>
                </a:cubicBezTo>
                <a:cubicBezTo>
                  <a:pt x="16426" y="62883"/>
                  <a:pt x="23303" y="62685"/>
                  <a:pt x="29042" y="62091"/>
                </a:cubicBezTo>
                <a:cubicBezTo>
                  <a:pt x="34682" y="61547"/>
                  <a:pt x="41905" y="60409"/>
                  <a:pt x="46111" y="56253"/>
                </a:cubicBezTo>
                <a:cubicBezTo>
                  <a:pt x="50613" y="51850"/>
                  <a:pt x="49772" y="44478"/>
                  <a:pt x="49920" y="38689"/>
                </a:cubicBezTo>
                <a:cubicBezTo>
                  <a:pt x="50266" y="25826"/>
                  <a:pt x="49821" y="12863"/>
                  <a:pt x="49178" y="0"/>
                </a:cubicBezTo>
                <a:cubicBezTo>
                  <a:pt x="32802" y="6531"/>
                  <a:pt x="16376" y="13061"/>
                  <a:pt x="0" y="19592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4" name="צורה חופשית: צורה 903">
            <a:extLst>
              <a:ext uri="{FF2B5EF4-FFF2-40B4-BE49-F238E27FC236}">
                <a16:creationId xmlns:a16="http://schemas.microsoft.com/office/drawing/2014/main" id="{DF87D86E-2D97-92BE-A5C0-5D8A13F22237}"/>
              </a:ext>
            </a:extLst>
          </p:cNvPr>
          <p:cNvSpPr/>
          <p:nvPr/>
        </p:nvSpPr>
        <p:spPr>
          <a:xfrm>
            <a:off x="4251779" y="552274"/>
            <a:ext cx="45524" cy="56657"/>
          </a:xfrm>
          <a:custGeom>
            <a:avLst/>
            <a:gdLst>
              <a:gd name="connsiteX0" fmla="*/ 49243 w 50191"/>
              <a:gd name="connsiteY0" fmla="*/ 0 h 62466"/>
              <a:gd name="connsiteX1" fmla="*/ 5309 w 50191"/>
              <a:gd name="connsiteY1" fmla="*/ 17514 h 62466"/>
              <a:gd name="connsiteX2" fmla="*/ 114 w 50191"/>
              <a:gd name="connsiteY2" fmla="*/ 19592 h 62466"/>
              <a:gd name="connsiteX3" fmla="*/ 807 w 50191"/>
              <a:gd name="connsiteY3" fmla="*/ 24243 h 62466"/>
              <a:gd name="connsiteX4" fmla="*/ 1945 w 50191"/>
              <a:gd name="connsiteY4" fmla="*/ 31466 h 62466"/>
              <a:gd name="connsiteX5" fmla="*/ 5557 w 50191"/>
              <a:gd name="connsiteY5" fmla="*/ 34533 h 62466"/>
              <a:gd name="connsiteX6" fmla="*/ 24703 w 50191"/>
              <a:gd name="connsiteY6" fmla="*/ 40421 h 62466"/>
              <a:gd name="connsiteX7" fmla="*/ 16787 w 50191"/>
              <a:gd name="connsiteY7" fmla="*/ 62041 h 62466"/>
              <a:gd name="connsiteX8" fmla="*/ 42465 w 50191"/>
              <a:gd name="connsiteY8" fmla="*/ 58727 h 62466"/>
              <a:gd name="connsiteX9" fmla="*/ 50034 w 50191"/>
              <a:gd name="connsiteY9" fmla="*/ 39778 h 62466"/>
              <a:gd name="connsiteX10" fmla="*/ 49342 w 50191"/>
              <a:gd name="connsiteY10" fmla="*/ 0 h 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191" h="62466">
                <a:moveTo>
                  <a:pt x="49243" y="0"/>
                </a:moveTo>
                <a:cubicBezTo>
                  <a:pt x="34598" y="5838"/>
                  <a:pt x="19954" y="11676"/>
                  <a:pt x="5309" y="17514"/>
                </a:cubicBezTo>
                <a:cubicBezTo>
                  <a:pt x="4419" y="17860"/>
                  <a:pt x="609" y="18701"/>
                  <a:pt x="114" y="19592"/>
                </a:cubicBezTo>
                <a:cubicBezTo>
                  <a:pt x="-331" y="20384"/>
                  <a:pt x="658" y="23402"/>
                  <a:pt x="807" y="24243"/>
                </a:cubicBezTo>
                <a:cubicBezTo>
                  <a:pt x="1153" y="26469"/>
                  <a:pt x="1104" y="29339"/>
                  <a:pt x="1945" y="31466"/>
                </a:cubicBezTo>
                <a:cubicBezTo>
                  <a:pt x="3380" y="35325"/>
                  <a:pt x="1599" y="34039"/>
                  <a:pt x="5557" y="34533"/>
                </a:cubicBezTo>
                <a:cubicBezTo>
                  <a:pt x="12928" y="35424"/>
                  <a:pt x="20646" y="31268"/>
                  <a:pt x="24703" y="40421"/>
                </a:cubicBezTo>
                <a:cubicBezTo>
                  <a:pt x="28315" y="48584"/>
                  <a:pt x="22823" y="56896"/>
                  <a:pt x="16787" y="62041"/>
                </a:cubicBezTo>
                <a:cubicBezTo>
                  <a:pt x="24951" y="62932"/>
                  <a:pt x="34994" y="62685"/>
                  <a:pt x="42465" y="58727"/>
                </a:cubicBezTo>
                <a:cubicBezTo>
                  <a:pt x="50232" y="54670"/>
                  <a:pt x="49787" y="47644"/>
                  <a:pt x="50034" y="39778"/>
                </a:cubicBezTo>
                <a:cubicBezTo>
                  <a:pt x="50430" y="26519"/>
                  <a:pt x="50034" y="13210"/>
                  <a:pt x="49342" y="0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5" name="צורה חופשית: צורה 904">
            <a:extLst>
              <a:ext uri="{FF2B5EF4-FFF2-40B4-BE49-F238E27FC236}">
                <a16:creationId xmlns:a16="http://schemas.microsoft.com/office/drawing/2014/main" id="{3E2B70A4-1422-01B5-5D81-48A228D73147}"/>
              </a:ext>
            </a:extLst>
          </p:cNvPr>
          <p:cNvSpPr/>
          <p:nvPr/>
        </p:nvSpPr>
        <p:spPr>
          <a:xfrm>
            <a:off x="4234595" y="535177"/>
            <a:ext cx="55017" cy="52196"/>
          </a:xfrm>
          <a:custGeom>
            <a:avLst/>
            <a:gdLst>
              <a:gd name="connsiteX0" fmla="*/ 407 w 60658"/>
              <a:gd name="connsiteY0" fmla="*/ 0 h 57547"/>
              <a:gd name="connsiteX1" fmla="*/ 4761 w 60658"/>
              <a:gd name="connsiteY1" fmla="*/ 39283 h 57547"/>
              <a:gd name="connsiteX2" fmla="*/ 15497 w 60658"/>
              <a:gd name="connsiteY2" fmla="*/ 57490 h 57547"/>
              <a:gd name="connsiteX3" fmla="*/ 36524 w 60658"/>
              <a:gd name="connsiteY3" fmla="*/ 47595 h 57547"/>
              <a:gd name="connsiteX4" fmla="*/ 58590 w 60658"/>
              <a:gd name="connsiteY4" fmla="*/ 29240 h 57547"/>
              <a:gd name="connsiteX5" fmla="*/ 36771 w 60658"/>
              <a:gd name="connsiteY5" fmla="*/ 9697 h 57547"/>
              <a:gd name="connsiteX6" fmla="*/ 358 w 60658"/>
              <a:gd name="connsiteY6" fmla="*/ 49 h 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58" h="57547">
                <a:moveTo>
                  <a:pt x="407" y="0"/>
                </a:moveTo>
                <a:cubicBezTo>
                  <a:pt x="-928" y="13061"/>
                  <a:pt x="1149" y="26716"/>
                  <a:pt x="4761" y="39283"/>
                </a:cubicBezTo>
                <a:cubicBezTo>
                  <a:pt x="6245" y="44379"/>
                  <a:pt x="8868" y="56698"/>
                  <a:pt x="15497" y="57490"/>
                </a:cubicBezTo>
                <a:cubicBezTo>
                  <a:pt x="21929" y="58281"/>
                  <a:pt x="31675" y="50761"/>
                  <a:pt x="36524" y="47595"/>
                </a:cubicBezTo>
                <a:cubicBezTo>
                  <a:pt x="44242" y="42598"/>
                  <a:pt x="52999" y="36661"/>
                  <a:pt x="58590" y="29240"/>
                </a:cubicBezTo>
                <a:cubicBezTo>
                  <a:pt x="67545" y="17415"/>
                  <a:pt x="45034" y="12369"/>
                  <a:pt x="36771" y="9697"/>
                </a:cubicBezTo>
                <a:cubicBezTo>
                  <a:pt x="24848" y="5789"/>
                  <a:pt x="12628" y="2672"/>
                  <a:pt x="358" y="49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6" name="צורה חופשית: צורה 905">
            <a:extLst>
              <a:ext uri="{FF2B5EF4-FFF2-40B4-BE49-F238E27FC236}">
                <a16:creationId xmlns:a16="http://schemas.microsoft.com/office/drawing/2014/main" id="{6691D787-768B-6930-97CA-F38B5202E2F3}"/>
              </a:ext>
            </a:extLst>
          </p:cNvPr>
          <p:cNvSpPr/>
          <p:nvPr/>
        </p:nvSpPr>
        <p:spPr>
          <a:xfrm rot="20521200">
            <a:off x="4233524" y="487138"/>
            <a:ext cx="82837" cy="82837"/>
          </a:xfrm>
          <a:custGeom>
            <a:avLst/>
            <a:gdLst>
              <a:gd name="connsiteX0" fmla="*/ 91331 w 91330"/>
              <a:gd name="connsiteY0" fmla="*/ 45665 h 91330"/>
              <a:gd name="connsiteX1" fmla="*/ 45665 w 91330"/>
              <a:gd name="connsiteY1" fmla="*/ 91330 h 91330"/>
              <a:gd name="connsiteX2" fmla="*/ 0 w 91330"/>
              <a:gd name="connsiteY2" fmla="*/ 45665 h 91330"/>
              <a:gd name="connsiteX3" fmla="*/ 45665 w 91330"/>
              <a:gd name="connsiteY3" fmla="*/ 0 h 91330"/>
              <a:gd name="connsiteX4" fmla="*/ 91331 w 91330"/>
              <a:gd name="connsiteY4" fmla="*/ 45665 h 9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0" h="91330">
                <a:moveTo>
                  <a:pt x="91331" y="45665"/>
                </a:moveTo>
                <a:cubicBezTo>
                  <a:pt x="91331" y="70885"/>
                  <a:pt x="70886" y="91330"/>
                  <a:pt x="45665" y="91330"/>
                </a:cubicBezTo>
                <a:cubicBezTo>
                  <a:pt x="20445" y="91330"/>
                  <a:pt x="0" y="70885"/>
                  <a:pt x="0" y="45665"/>
                </a:cubicBezTo>
                <a:cubicBezTo>
                  <a:pt x="0" y="20445"/>
                  <a:pt x="20445" y="0"/>
                  <a:pt x="45665" y="0"/>
                </a:cubicBezTo>
                <a:cubicBezTo>
                  <a:pt x="70886" y="0"/>
                  <a:pt x="91331" y="20445"/>
                  <a:pt x="91331" y="45665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7" name="צורה חופשית: צורה 906">
            <a:extLst>
              <a:ext uri="{FF2B5EF4-FFF2-40B4-BE49-F238E27FC236}">
                <a16:creationId xmlns:a16="http://schemas.microsoft.com/office/drawing/2014/main" id="{77D60948-F9B5-D28A-3129-A7FA35290B4A}"/>
              </a:ext>
            </a:extLst>
          </p:cNvPr>
          <p:cNvSpPr/>
          <p:nvPr/>
        </p:nvSpPr>
        <p:spPr>
          <a:xfrm>
            <a:off x="4234875" y="484570"/>
            <a:ext cx="97090" cy="127887"/>
          </a:xfrm>
          <a:custGeom>
            <a:avLst/>
            <a:gdLst>
              <a:gd name="connsiteX0" fmla="*/ 93657 w 107044"/>
              <a:gd name="connsiteY0" fmla="*/ 45752 h 140998"/>
              <a:gd name="connsiteX1" fmla="*/ 58283 w 107044"/>
              <a:gd name="connsiteY1" fmla="*/ 1175 h 140998"/>
              <a:gd name="connsiteX2" fmla="*/ 11529 w 107044"/>
              <a:gd name="connsiteY2" fmla="*/ 10971 h 140998"/>
              <a:gd name="connsiteX3" fmla="*/ 10440 w 107044"/>
              <a:gd name="connsiteY3" fmla="*/ 66284 h 140998"/>
              <a:gd name="connsiteX4" fmla="*/ 12716 w 107044"/>
              <a:gd name="connsiteY4" fmla="*/ 113285 h 140998"/>
              <a:gd name="connsiteX5" fmla="*/ 9698 w 107044"/>
              <a:gd name="connsiteY5" fmla="*/ 135252 h 140998"/>
              <a:gd name="connsiteX6" fmla="*/ 14250 w 107044"/>
              <a:gd name="connsiteY6" fmla="*/ 110910 h 140998"/>
              <a:gd name="connsiteX7" fmla="*/ 11776 w 107044"/>
              <a:gd name="connsiteY7" fmla="*/ 132728 h 140998"/>
              <a:gd name="connsiteX8" fmla="*/ 15140 w 107044"/>
              <a:gd name="connsiteY8" fmla="*/ 83056 h 140998"/>
              <a:gd name="connsiteX9" fmla="*/ 16922 w 107044"/>
              <a:gd name="connsiteY9" fmla="*/ 119914 h 140998"/>
              <a:gd name="connsiteX10" fmla="*/ 15734 w 107044"/>
              <a:gd name="connsiteY10" fmla="*/ 133569 h 140998"/>
              <a:gd name="connsiteX11" fmla="*/ 17862 w 107044"/>
              <a:gd name="connsiteY11" fmla="*/ 137033 h 140998"/>
              <a:gd name="connsiteX12" fmla="*/ 19940 w 107044"/>
              <a:gd name="connsiteY12" fmla="*/ 128523 h 140998"/>
              <a:gd name="connsiteX13" fmla="*/ 22809 w 107044"/>
              <a:gd name="connsiteY13" fmla="*/ 111306 h 140998"/>
              <a:gd name="connsiteX14" fmla="*/ 22166 w 107044"/>
              <a:gd name="connsiteY14" fmla="*/ 119024 h 140998"/>
              <a:gd name="connsiteX15" fmla="*/ 19643 w 107044"/>
              <a:gd name="connsiteY15" fmla="*/ 137379 h 140998"/>
              <a:gd name="connsiteX16" fmla="*/ 34881 w 107044"/>
              <a:gd name="connsiteY16" fmla="*/ 139754 h 140998"/>
              <a:gd name="connsiteX17" fmla="*/ 53038 w 107044"/>
              <a:gd name="connsiteY17" fmla="*/ 140991 h 140998"/>
              <a:gd name="connsiteX18" fmla="*/ 103799 w 107044"/>
              <a:gd name="connsiteY18" fmla="*/ 120211 h 140998"/>
              <a:gd name="connsiteX19" fmla="*/ 105333 w 107044"/>
              <a:gd name="connsiteY19" fmla="*/ 93000 h 140998"/>
              <a:gd name="connsiteX20" fmla="*/ 93657 w 107044"/>
              <a:gd name="connsiteY20" fmla="*/ 45801 h 1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044" h="140998">
                <a:moveTo>
                  <a:pt x="93657" y="45752"/>
                </a:moveTo>
                <a:cubicBezTo>
                  <a:pt x="90639" y="25269"/>
                  <a:pt x="79854" y="5825"/>
                  <a:pt x="58283" y="1175"/>
                </a:cubicBezTo>
                <a:cubicBezTo>
                  <a:pt x="42648" y="-2239"/>
                  <a:pt x="24689" y="2016"/>
                  <a:pt x="11529" y="10971"/>
                </a:cubicBezTo>
                <a:cubicBezTo>
                  <a:pt x="-11724" y="26803"/>
                  <a:pt x="6779" y="45752"/>
                  <a:pt x="10440" y="66284"/>
                </a:cubicBezTo>
                <a:cubicBezTo>
                  <a:pt x="13112" y="81472"/>
                  <a:pt x="14003" y="97898"/>
                  <a:pt x="12716" y="113285"/>
                </a:cubicBezTo>
                <a:cubicBezTo>
                  <a:pt x="12617" y="114522"/>
                  <a:pt x="9500" y="135202"/>
                  <a:pt x="9698" y="135252"/>
                </a:cubicBezTo>
                <a:cubicBezTo>
                  <a:pt x="11776" y="127286"/>
                  <a:pt x="13409" y="119123"/>
                  <a:pt x="14250" y="110910"/>
                </a:cubicBezTo>
                <a:cubicBezTo>
                  <a:pt x="13805" y="118183"/>
                  <a:pt x="12914" y="125505"/>
                  <a:pt x="11776" y="132728"/>
                </a:cubicBezTo>
                <a:cubicBezTo>
                  <a:pt x="15536" y="116649"/>
                  <a:pt x="16575" y="99531"/>
                  <a:pt x="15140" y="83056"/>
                </a:cubicBezTo>
                <a:cubicBezTo>
                  <a:pt x="16724" y="95226"/>
                  <a:pt x="17416" y="107645"/>
                  <a:pt x="16922" y="119914"/>
                </a:cubicBezTo>
                <a:cubicBezTo>
                  <a:pt x="16773" y="123922"/>
                  <a:pt x="15042" y="129710"/>
                  <a:pt x="15734" y="133569"/>
                </a:cubicBezTo>
                <a:cubicBezTo>
                  <a:pt x="15982" y="134905"/>
                  <a:pt x="14547" y="138220"/>
                  <a:pt x="17862" y="137033"/>
                </a:cubicBezTo>
                <a:cubicBezTo>
                  <a:pt x="18851" y="136686"/>
                  <a:pt x="19692" y="129463"/>
                  <a:pt x="19940" y="128523"/>
                </a:cubicBezTo>
                <a:cubicBezTo>
                  <a:pt x="21176" y="122833"/>
                  <a:pt x="22215" y="117094"/>
                  <a:pt x="22809" y="111306"/>
                </a:cubicBezTo>
                <a:cubicBezTo>
                  <a:pt x="22661" y="113878"/>
                  <a:pt x="22413" y="116451"/>
                  <a:pt x="22166" y="119024"/>
                </a:cubicBezTo>
                <a:cubicBezTo>
                  <a:pt x="21869" y="121893"/>
                  <a:pt x="18307" y="135895"/>
                  <a:pt x="19643" y="137379"/>
                </a:cubicBezTo>
                <a:cubicBezTo>
                  <a:pt x="21424" y="139407"/>
                  <a:pt x="32308" y="139457"/>
                  <a:pt x="34881" y="139754"/>
                </a:cubicBezTo>
                <a:cubicBezTo>
                  <a:pt x="40917" y="140446"/>
                  <a:pt x="46953" y="140941"/>
                  <a:pt x="53038" y="140991"/>
                </a:cubicBezTo>
                <a:cubicBezTo>
                  <a:pt x="71097" y="141189"/>
                  <a:pt x="93954" y="137478"/>
                  <a:pt x="103799" y="120211"/>
                </a:cubicBezTo>
                <a:cubicBezTo>
                  <a:pt x="108203" y="112493"/>
                  <a:pt x="107510" y="101312"/>
                  <a:pt x="105333" y="93000"/>
                </a:cubicBezTo>
                <a:cubicBezTo>
                  <a:pt x="101276" y="77119"/>
                  <a:pt x="96131" y="62227"/>
                  <a:pt x="93657" y="4580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8" name="צורה חופשית: צורה 907">
            <a:extLst>
              <a:ext uri="{FF2B5EF4-FFF2-40B4-BE49-F238E27FC236}">
                <a16:creationId xmlns:a16="http://schemas.microsoft.com/office/drawing/2014/main" id="{2BE9E9B8-1947-D957-BA9A-313B9CDA984D}"/>
              </a:ext>
            </a:extLst>
          </p:cNvPr>
          <p:cNvSpPr/>
          <p:nvPr/>
        </p:nvSpPr>
        <p:spPr>
          <a:xfrm>
            <a:off x="4271582" y="484620"/>
            <a:ext cx="60059" cy="127781"/>
          </a:xfrm>
          <a:custGeom>
            <a:avLst/>
            <a:gdLst>
              <a:gd name="connsiteX0" fmla="*/ 53185 w 66216"/>
              <a:gd name="connsiteY0" fmla="*/ 45696 h 140881"/>
              <a:gd name="connsiteX1" fmla="*/ 5096 w 66216"/>
              <a:gd name="connsiteY1" fmla="*/ 31 h 140881"/>
              <a:gd name="connsiteX2" fmla="*/ 21621 w 66216"/>
              <a:gd name="connsiteY2" fmla="*/ 40551 h 140881"/>
              <a:gd name="connsiteX3" fmla="*/ 2771 w 66216"/>
              <a:gd name="connsiteY3" fmla="*/ 108974 h 140881"/>
              <a:gd name="connsiteX4" fmla="*/ 247 w 66216"/>
              <a:gd name="connsiteY4" fmla="*/ 127330 h 140881"/>
              <a:gd name="connsiteX5" fmla="*/ 0 w 66216"/>
              <a:gd name="connsiteY5" fmla="*/ 135097 h 140881"/>
              <a:gd name="connsiteX6" fmla="*/ 6877 w 66216"/>
              <a:gd name="connsiteY6" fmla="*/ 140688 h 140881"/>
              <a:gd name="connsiteX7" fmla="*/ 49129 w 66216"/>
              <a:gd name="connsiteY7" fmla="*/ 133415 h 140881"/>
              <a:gd name="connsiteX8" fmla="*/ 66148 w 66216"/>
              <a:gd name="connsiteY8" fmla="*/ 101454 h 140881"/>
              <a:gd name="connsiteX9" fmla="*/ 61695 w 66216"/>
              <a:gd name="connsiteY9" fmla="*/ 83247 h 140881"/>
              <a:gd name="connsiteX10" fmla="*/ 53185 w 66216"/>
              <a:gd name="connsiteY10" fmla="*/ 45696 h 1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16" h="140881">
                <a:moveTo>
                  <a:pt x="53185" y="45696"/>
                </a:moveTo>
                <a:cubicBezTo>
                  <a:pt x="49326" y="19771"/>
                  <a:pt x="32802" y="-909"/>
                  <a:pt x="5096" y="31"/>
                </a:cubicBezTo>
                <a:cubicBezTo>
                  <a:pt x="23995" y="5968"/>
                  <a:pt x="25034" y="23729"/>
                  <a:pt x="21621" y="40551"/>
                </a:cubicBezTo>
                <a:cubicBezTo>
                  <a:pt x="16871" y="63754"/>
                  <a:pt x="7372" y="85721"/>
                  <a:pt x="2771" y="108974"/>
                </a:cubicBezTo>
                <a:cubicBezTo>
                  <a:pt x="1583" y="115010"/>
                  <a:pt x="643" y="121145"/>
                  <a:pt x="247" y="127330"/>
                </a:cubicBezTo>
                <a:cubicBezTo>
                  <a:pt x="99" y="129902"/>
                  <a:pt x="0" y="132524"/>
                  <a:pt x="0" y="135097"/>
                </a:cubicBezTo>
                <a:cubicBezTo>
                  <a:pt x="0" y="141034"/>
                  <a:pt x="1237" y="140440"/>
                  <a:pt x="6877" y="140688"/>
                </a:cubicBezTo>
                <a:cubicBezTo>
                  <a:pt x="21126" y="141380"/>
                  <a:pt x="36413" y="140490"/>
                  <a:pt x="49129" y="133415"/>
                </a:cubicBezTo>
                <a:cubicBezTo>
                  <a:pt x="62388" y="126043"/>
                  <a:pt x="66841" y="116049"/>
                  <a:pt x="66148" y="101454"/>
                </a:cubicBezTo>
                <a:cubicBezTo>
                  <a:pt x="65851" y="95022"/>
                  <a:pt x="63724" y="89283"/>
                  <a:pt x="61695" y="83247"/>
                </a:cubicBezTo>
                <a:cubicBezTo>
                  <a:pt x="57638" y="71027"/>
                  <a:pt x="55115" y="58411"/>
                  <a:pt x="53185" y="45696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09" name="צורה חופשית: צורה 908">
            <a:extLst>
              <a:ext uri="{FF2B5EF4-FFF2-40B4-BE49-F238E27FC236}">
                <a16:creationId xmlns:a16="http://schemas.microsoft.com/office/drawing/2014/main" id="{217DF209-5859-F08B-13E6-FAF1E8996FB8}"/>
              </a:ext>
            </a:extLst>
          </p:cNvPr>
          <p:cNvSpPr/>
          <p:nvPr/>
        </p:nvSpPr>
        <p:spPr>
          <a:xfrm>
            <a:off x="4119650" y="694724"/>
            <a:ext cx="20092" cy="27578"/>
          </a:xfrm>
          <a:custGeom>
            <a:avLst/>
            <a:gdLst>
              <a:gd name="connsiteX0" fmla="*/ 22152 w 22152"/>
              <a:gd name="connsiteY0" fmla="*/ 8092 h 30405"/>
              <a:gd name="connsiteX1" fmla="*/ 16067 w 22152"/>
              <a:gd name="connsiteY1" fmla="*/ 820 h 30405"/>
              <a:gd name="connsiteX2" fmla="*/ 2065 w 22152"/>
              <a:gd name="connsiteY2" fmla="*/ 5817 h 30405"/>
              <a:gd name="connsiteX3" fmla="*/ 829 w 22152"/>
              <a:gd name="connsiteY3" fmla="*/ 19175 h 30405"/>
              <a:gd name="connsiteX4" fmla="*/ 18046 w 22152"/>
              <a:gd name="connsiteY4" fmla="*/ 30406 h 30405"/>
              <a:gd name="connsiteX5" fmla="*/ 22152 w 22152"/>
              <a:gd name="connsiteY5" fmla="*/ 8092 h 3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52" h="30405">
                <a:moveTo>
                  <a:pt x="22152" y="8092"/>
                </a:moveTo>
                <a:lnTo>
                  <a:pt x="16067" y="820"/>
                </a:lnTo>
                <a:cubicBezTo>
                  <a:pt x="16067" y="820"/>
                  <a:pt x="5826" y="-2990"/>
                  <a:pt x="2065" y="5817"/>
                </a:cubicBezTo>
                <a:cubicBezTo>
                  <a:pt x="-1695" y="14623"/>
                  <a:pt x="829" y="19175"/>
                  <a:pt x="829" y="19175"/>
                </a:cubicBezTo>
                <a:lnTo>
                  <a:pt x="18046" y="30406"/>
                </a:lnTo>
                <a:lnTo>
                  <a:pt x="22152" y="8092"/>
                </a:ln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10" name="צורה חופשית: צורה 909">
            <a:extLst>
              <a:ext uri="{FF2B5EF4-FFF2-40B4-BE49-F238E27FC236}">
                <a16:creationId xmlns:a16="http://schemas.microsoft.com/office/drawing/2014/main" id="{3739AE7D-504F-A3CD-F67B-6CD2E4A2A697}"/>
              </a:ext>
            </a:extLst>
          </p:cNvPr>
          <p:cNvSpPr/>
          <p:nvPr/>
        </p:nvSpPr>
        <p:spPr>
          <a:xfrm>
            <a:off x="4176959" y="625007"/>
            <a:ext cx="78214" cy="124778"/>
          </a:xfrm>
          <a:custGeom>
            <a:avLst/>
            <a:gdLst>
              <a:gd name="connsiteX0" fmla="*/ 78894 w 86233"/>
              <a:gd name="connsiteY0" fmla="*/ 7083 h 137571"/>
              <a:gd name="connsiteX1" fmla="*/ 38374 w 86233"/>
              <a:gd name="connsiteY1" fmla="*/ 32068 h 137571"/>
              <a:gd name="connsiteX2" fmla="*/ 22443 w 86233"/>
              <a:gd name="connsiteY2" fmla="*/ 75210 h 137571"/>
              <a:gd name="connsiteX3" fmla="*/ 5275 w 86233"/>
              <a:gd name="connsiteY3" fmla="*/ 105390 h 137571"/>
              <a:gd name="connsiteX4" fmla="*/ 575 w 86233"/>
              <a:gd name="connsiteY4" fmla="*/ 123893 h 137571"/>
              <a:gd name="connsiteX5" fmla="*/ 14478 w 86233"/>
              <a:gd name="connsiteY5" fmla="*/ 137548 h 137571"/>
              <a:gd name="connsiteX6" fmla="*/ 42134 w 86233"/>
              <a:gd name="connsiteY6" fmla="*/ 109941 h 137571"/>
              <a:gd name="connsiteX7" fmla="*/ 62369 w 86233"/>
              <a:gd name="connsiteY7" fmla="*/ 82038 h 137571"/>
              <a:gd name="connsiteX8" fmla="*/ 80625 w 86233"/>
              <a:gd name="connsiteY8" fmla="*/ 41765 h 137571"/>
              <a:gd name="connsiteX9" fmla="*/ 78894 w 86233"/>
              <a:gd name="connsiteY9" fmla="*/ 7083 h 13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33" h="137571">
                <a:moveTo>
                  <a:pt x="78894" y="7083"/>
                </a:moveTo>
                <a:cubicBezTo>
                  <a:pt x="59203" y="-12657"/>
                  <a:pt x="41491" y="13169"/>
                  <a:pt x="38374" y="32068"/>
                </a:cubicBezTo>
                <a:cubicBezTo>
                  <a:pt x="35801" y="47504"/>
                  <a:pt x="29617" y="61011"/>
                  <a:pt x="22443" y="75210"/>
                </a:cubicBezTo>
                <a:cubicBezTo>
                  <a:pt x="17100" y="85798"/>
                  <a:pt x="12251" y="95792"/>
                  <a:pt x="5275" y="105390"/>
                </a:cubicBezTo>
                <a:cubicBezTo>
                  <a:pt x="872" y="111475"/>
                  <a:pt x="-1058" y="116027"/>
                  <a:pt x="575" y="123893"/>
                </a:cubicBezTo>
                <a:cubicBezTo>
                  <a:pt x="1960" y="130622"/>
                  <a:pt x="6809" y="138043"/>
                  <a:pt x="14478" y="137548"/>
                </a:cubicBezTo>
                <a:cubicBezTo>
                  <a:pt x="27242" y="136757"/>
                  <a:pt x="35653" y="118748"/>
                  <a:pt x="42134" y="109941"/>
                </a:cubicBezTo>
                <a:cubicBezTo>
                  <a:pt x="48961" y="100739"/>
                  <a:pt x="56333" y="91834"/>
                  <a:pt x="62369" y="82038"/>
                </a:cubicBezTo>
                <a:cubicBezTo>
                  <a:pt x="70137" y="69421"/>
                  <a:pt x="74490" y="55173"/>
                  <a:pt x="80625" y="41765"/>
                </a:cubicBezTo>
                <a:cubicBezTo>
                  <a:pt x="86612" y="28753"/>
                  <a:pt x="90125" y="18363"/>
                  <a:pt x="78894" y="7083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11" name="צורה חופשית: צורה 910">
            <a:extLst>
              <a:ext uri="{FF2B5EF4-FFF2-40B4-BE49-F238E27FC236}">
                <a16:creationId xmlns:a16="http://schemas.microsoft.com/office/drawing/2014/main" id="{2B8CDCD7-1394-6379-8FC3-C47BBDA702FF}"/>
              </a:ext>
            </a:extLst>
          </p:cNvPr>
          <p:cNvSpPr/>
          <p:nvPr/>
        </p:nvSpPr>
        <p:spPr>
          <a:xfrm>
            <a:off x="4185738" y="625000"/>
            <a:ext cx="69435" cy="124780"/>
          </a:xfrm>
          <a:custGeom>
            <a:avLst/>
            <a:gdLst>
              <a:gd name="connsiteX0" fmla="*/ 69215 w 76554"/>
              <a:gd name="connsiteY0" fmla="*/ 7092 h 137573"/>
              <a:gd name="connsiteX1" fmla="*/ 39679 w 76554"/>
              <a:gd name="connsiteY1" fmla="*/ 8180 h 137573"/>
              <a:gd name="connsiteX2" fmla="*/ 69710 w 76554"/>
              <a:gd name="connsiteY2" fmla="*/ 18421 h 137573"/>
              <a:gd name="connsiteX3" fmla="*/ 43587 w 76554"/>
              <a:gd name="connsiteY3" fmla="*/ 82689 h 137573"/>
              <a:gd name="connsiteX4" fmla="*/ 0 w 76554"/>
              <a:gd name="connsiteY4" fmla="*/ 136716 h 137573"/>
              <a:gd name="connsiteX5" fmla="*/ 0 w 76554"/>
              <a:gd name="connsiteY5" fmla="*/ 136716 h 137573"/>
              <a:gd name="connsiteX6" fmla="*/ 4799 w 76554"/>
              <a:gd name="connsiteY6" fmla="*/ 137557 h 137573"/>
              <a:gd name="connsiteX7" fmla="*/ 32455 w 76554"/>
              <a:gd name="connsiteY7" fmla="*/ 109950 h 137573"/>
              <a:gd name="connsiteX8" fmla="*/ 52691 w 76554"/>
              <a:gd name="connsiteY8" fmla="*/ 82046 h 137573"/>
              <a:gd name="connsiteX9" fmla="*/ 70947 w 76554"/>
              <a:gd name="connsiteY9" fmla="*/ 41773 h 137573"/>
              <a:gd name="connsiteX10" fmla="*/ 69215 w 76554"/>
              <a:gd name="connsiteY10" fmla="*/ 7092 h 13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54" h="137573">
                <a:moveTo>
                  <a:pt x="69215" y="7092"/>
                </a:moveTo>
                <a:cubicBezTo>
                  <a:pt x="57935" y="-4238"/>
                  <a:pt x="47298" y="-577"/>
                  <a:pt x="39679" y="8180"/>
                </a:cubicBezTo>
                <a:cubicBezTo>
                  <a:pt x="52740" y="-7108"/>
                  <a:pt x="68176" y="7636"/>
                  <a:pt x="69710" y="18421"/>
                </a:cubicBezTo>
                <a:cubicBezTo>
                  <a:pt x="66593" y="41922"/>
                  <a:pt x="57440" y="62207"/>
                  <a:pt x="43587" y="82689"/>
                </a:cubicBezTo>
                <a:cubicBezTo>
                  <a:pt x="30180" y="102479"/>
                  <a:pt x="17465" y="122912"/>
                  <a:pt x="0" y="136716"/>
                </a:cubicBezTo>
                <a:cubicBezTo>
                  <a:pt x="0" y="136716"/>
                  <a:pt x="0" y="136716"/>
                  <a:pt x="0" y="136716"/>
                </a:cubicBezTo>
                <a:cubicBezTo>
                  <a:pt x="1435" y="137309"/>
                  <a:pt x="3067" y="137656"/>
                  <a:pt x="4799" y="137557"/>
                </a:cubicBezTo>
                <a:cubicBezTo>
                  <a:pt x="17564" y="136765"/>
                  <a:pt x="25974" y="118756"/>
                  <a:pt x="32455" y="109950"/>
                </a:cubicBezTo>
                <a:cubicBezTo>
                  <a:pt x="39283" y="100747"/>
                  <a:pt x="46655" y="91842"/>
                  <a:pt x="52691" y="82046"/>
                </a:cubicBezTo>
                <a:cubicBezTo>
                  <a:pt x="60458" y="69430"/>
                  <a:pt x="64812" y="55181"/>
                  <a:pt x="70947" y="41773"/>
                </a:cubicBezTo>
                <a:cubicBezTo>
                  <a:pt x="76933" y="28762"/>
                  <a:pt x="80446" y="18372"/>
                  <a:pt x="69215" y="7092"/>
                </a:cubicBezTo>
                <a:close/>
              </a:path>
            </a:pathLst>
          </a:custGeom>
          <a:solidFill>
            <a:srgbClr val="1E4E7E">
              <a:alpha val="42000"/>
            </a:srgbClr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912" name="צורה חופשית: צורה 911">
            <a:extLst>
              <a:ext uri="{FF2B5EF4-FFF2-40B4-BE49-F238E27FC236}">
                <a16:creationId xmlns:a16="http://schemas.microsoft.com/office/drawing/2014/main" id="{FBE54026-7725-33D7-D5E9-8F8CD33C94DD}"/>
              </a:ext>
            </a:extLst>
          </p:cNvPr>
          <p:cNvSpPr/>
          <p:nvPr/>
        </p:nvSpPr>
        <p:spPr>
          <a:xfrm>
            <a:off x="4121498" y="696765"/>
            <a:ext cx="82456" cy="52922"/>
          </a:xfrm>
          <a:custGeom>
            <a:avLst/>
            <a:gdLst>
              <a:gd name="connsiteX0" fmla="*/ 275 w 90910"/>
              <a:gd name="connsiteY0" fmla="*/ 20981 h 58348"/>
              <a:gd name="connsiteX1" fmla="*/ 68996 w 90910"/>
              <a:gd name="connsiteY1" fmla="*/ 57097 h 58348"/>
              <a:gd name="connsiteX2" fmla="*/ 82799 w 90910"/>
              <a:gd name="connsiteY2" fmla="*/ 50764 h 58348"/>
              <a:gd name="connsiteX3" fmla="*/ 88241 w 90910"/>
              <a:gd name="connsiteY3" fmla="*/ 33745 h 58348"/>
              <a:gd name="connsiteX4" fmla="*/ 76219 w 90910"/>
              <a:gd name="connsiteY4" fmla="*/ 21772 h 58348"/>
              <a:gd name="connsiteX5" fmla="*/ 32780 w 90910"/>
              <a:gd name="connsiteY5" fmla="*/ 7820 h 58348"/>
              <a:gd name="connsiteX6" fmla="*/ 10220 w 90910"/>
              <a:gd name="connsiteY6" fmla="*/ 498 h 58348"/>
              <a:gd name="connsiteX7" fmla="*/ 275 w 90910"/>
              <a:gd name="connsiteY7" fmla="*/ 20981 h 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10" h="58348">
                <a:moveTo>
                  <a:pt x="275" y="20981"/>
                </a:moveTo>
                <a:cubicBezTo>
                  <a:pt x="23182" y="35328"/>
                  <a:pt x="44011" y="46114"/>
                  <a:pt x="68996" y="57097"/>
                </a:cubicBezTo>
                <a:cubicBezTo>
                  <a:pt x="76664" y="60462"/>
                  <a:pt x="75230" y="56602"/>
                  <a:pt x="82799" y="50764"/>
                </a:cubicBezTo>
                <a:cubicBezTo>
                  <a:pt x="90369" y="44926"/>
                  <a:pt x="93634" y="40276"/>
                  <a:pt x="88241" y="33745"/>
                </a:cubicBezTo>
                <a:cubicBezTo>
                  <a:pt x="80622" y="24543"/>
                  <a:pt x="86807" y="26472"/>
                  <a:pt x="76219" y="21772"/>
                </a:cubicBezTo>
                <a:cubicBezTo>
                  <a:pt x="65087" y="16825"/>
                  <a:pt x="43714" y="13263"/>
                  <a:pt x="32780" y="7820"/>
                </a:cubicBezTo>
                <a:cubicBezTo>
                  <a:pt x="26794" y="4852"/>
                  <a:pt x="16503" y="-1877"/>
                  <a:pt x="10220" y="498"/>
                </a:cubicBezTo>
                <a:cubicBezTo>
                  <a:pt x="3145" y="3170"/>
                  <a:pt x="-1160" y="13955"/>
                  <a:pt x="275" y="20981"/>
                </a:cubicBezTo>
                <a:close/>
              </a:path>
            </a:pathLst>
          </a:custGeom>
          <a:solidFill>
            <a:srgbClr val="1E4E7E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55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גרפיקה 55">
            <a:extLst>
              <a:ext uri="{FF2B5EF4-FFF2-40B4-BE49-F238E27FC236}">
                <a16:creationId xmlns:a16="http://schemas.microsoft.com/office/drawing/2014/main" id="{160626BA-D411-1D64-3C16-B7350638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970529" y="1529117"/>
            <a:ext cx="1700612" cy="1138335"/>
          </a:xfrm>
          <a:prstGeom prst="rect">
            <a:avLst/>
          </a:prstGeom>
        </p:spPr>
      </p:pic>
      <p:pic>
        <p:nvPicPr>
          <p:cNvPr id="60" name="גרפיקה 59">
            <a:extLst>
              <a:ext uri="{FF2B5EF4-FFF2-40B4-BE49-F238E27FC236}">
                <a16:creationId xmlns:a16="http://schemas.microsoft.com/office/drawing/2014/main" id="{C2F31F9A-40A5-727D-FA0E-AE039FB42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2338" y="3728857"/>
            <a:ext cx="1535140" cy="1027573"/>
          </a:xfrm>
          <a:prstGeom prst="rect">
            <a:avLst/>
          </a:prstGeom>
        </p:spPr>
      </p:pic>
      <p:pic>
        <p:nvPicPr>
          <p:cNvPr id="50" name="גרפיקה 49">
            <a:extLst>
              <a:ext uri="{FF2B5EF4-FFF2-40B4-BE49-F238E27FC236}">
                <a16:creationId xmlns:a16="http://schemas.microsoft.com/office/drawing/2014/main" id="{1C1348FC-AA71-9743-955F-F755A144F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973" y="3712105"/>
            <a:ext cx="1560167" cy="1044325"/>
          </a:xfrm>
          <a:prstGeom prst="rect">
            <a:avLst/>
          </a:prstGeom>
        </p:spPr>
      </p:pic>
      <p:pic>
        <p:nvPicPr>
          <p:cNvPr id="58" name="גרפיקה 57">
            <a:extLst>
              <a:ext uri="{FF2B5EF4-FFF2-40B4-BE49-F238E27FC236}">
                <a16:creationId xmlns:a16="http://schemas.microsoft.com/office/drawing/2014/main" id="{D8AA0273-4BB6-3339-01D1-6960937E7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9238" y="1529117"/>
            <a:ext cx="1634172" cy="1093862"/>
          </a:xfrm>
          <a:prstGeom prst="rect">
            <a:avLst/>
          </a:prstGeom>
        </p:spPr>
      </p:pic>
      <p:pic>
        <p:nvPicPr>
          <p:cNvPr id="16" name="תמונה 15" descr="תמונה שמכילה טקסט, גופן, עיגול, לוגו&#10;&#10;התיאור נוצר באופן אוטומטי">
            <a:extLst>
              <a:ext uri="{FF2B5EF4-FFF2-40B4-BE49-F238E27FC236}">
                <a16:creationId xmlns:a16="http://schemas.microsoft.com/office/drawing/2014/main" id="{E23D7FFC-F216-7224-F2C1-09B238E5E2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1" y="2732238"/>
            <a:ext cx="2779519" cy="1943768"/>
          </a:xfrm>
          <a:prstGeom prst="rect">
            <a:avLst/>
          </a:prstGeom>
        </p:spPr>
      </p:pic>
      <p:pic>
        <p:nvPicPr>
          <p:cNvPr id="22" name="תמונה 21" descr="תמונה שמכילה עיגול, גרפיקה, סמל, גופן&#10;&#10;התיאור נוצר באופן אוטומטי">
            <a:extLst>
              <a:ext uri="{FF2B5EF4-FFF2-40B4-BE49-F238E27FC236}">
                <a16:creationId xmlns:a16="http://schemas.microsoft.com/office/drawing/2014/main" id="{49D0BF26-5B8D-34FA-96CC-846B9B672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97" y="2732238"/>
            <a:ext cx="2244280" cy="2088353"/>
          </a:xfrm>
          <a:prstGeom prst="rect">
            <a:avLst/>
          </a:prstGeom>
        </p:spPr>
      </p:pic>
      <p:pic>
        <p:nvPicPr>
          <p:cNvPr id="25" name="תמונה 24" descr="תמונה שמכילה עיגול, סמל, גרפיקה, גופן&#10;&#10;התיאור נוצר באופן אוטומטי">
            <a:extLst>
              <a:ext uri="{FF2B5EF4-FFF2-40B4-BE49-F238E27FC236}">
                <a16:creationId xmlns:a16="http://schemas.microsoft.com/office/drawing/2014/main" id="{682416CB-F7C0-A07E-DBB2-3DD125EC0E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08" y="1619218"/>
            <a:ext cx="2602952" cy="2178528"/>
          </a:xfrm>
          <a:prstGeom prst="rect">
            <a:avLst/>
          </a:prstGeom>
        </p:spPr>
      </p:pic>
      <p:pic>
        <p:nvPicPr>
          <p:cNvPr id="32" name="תמונה 31" descr="תמונה שמכילה עיגול, גרפיקה&#10;&#10;התיאור נוצר באופן אוטומטי">
            <a:extLst>
              <a:ext uri="{FF2B5EF4-FFF2-40B4-BE49-F238E27FC236}">
                <a16:creationId xmlns:a16="http://schemas.microsoft.com/office/drawing/2014/main" id="{C50D6A52-4F47-4836-7EBF-60D6439838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4" y="1611418"/>
            <a:ext cx="2592346" cy="2314837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8CA688E1-8624-4FA3-6B28-34128068E24F}"/>
              </a:ext>
            </a:extLst>
          </p:cNvPr>
          <p:cNvSpPr txBox="1"/>
          <p:nvPr/>
        </p:nvSpPr>
        <p:spPr>
          <a:xfrm>
            <a:off x="579079" y="3025070"/>
            <a:ext cx="12753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צוות כלכלי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B75A166B-690E-0CDF-726D-B358606FE9DB}"/>
              </a:ext>
            </a:extLst>
          </p:cNvPr>
          <p:cNvSpPr txBox="1"/>
          <p:nvPr/>
        </p:nvSpPr>
        <p:spPr>
          <a:xfrm>
            <a:off x="5600754" y="2013430"/>
            <a:ext cx="15807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צוות  אורבני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C12FC277-A6C6-6D53-3D73-76D084DFE7BB}"/>
              </a:ext>
            </a:extLst>
          </p:cNvPr>
          <p:cNvSpPr txBox="1"/>
          <p:nvPr/>
        </p:nvSpPr>
        <p:spPr>
          <a:xfrm>
            <a:off x="3805206" y="3146474"/>
            <a:ext cx="160878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צוות חינוכי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A572F228-2E77-3B35-F788-28E2CAD5A50B}"/>
              </a:ext>
            </a:extLst>
          </p:cNvPr>
          <p:cNvSpPr txBox="1"/>
          <p:nvPr/>
        </p:nvSpPr>
        <p:spPr>
          <a:xfrm>
            <a:off x="2002170" y="2045410"/>
            <a:ext cx="17505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8DA43D"/>
                </a:solidFill>
                <a:latin typeface="Assistant" pitchFamily="2" charset="-79"/>
                <a:cs typeface="Assistant" pitchFamily="2" charset="-79"/>
              </a:rPr>
              <a:t>צוות חברתי</a:t>
            </a:r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B26F0BAD-C549-36ED-7C22-95C39946F8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83498" y="3331466"/>
            <a:ext cx="249951" cy="756995"/>
          </a:xfrm>
          <a:prstGeom prst="rect">
            <a:avLst/>
          </a:prstGeom>
        </p:spPr>
      </p:pic>
      <p:pic>
        <p:nvPicPr>
          <p:cNvPr id="40" name="גרפיקה 39">
            <a:extLst>
              <a:ext uri="{FF2B5EF4-FFF2-40B4-BE49-F238E27FC236}">
                <a16:creationId xmlns:a16="http://schemas.microsoft.com/office/drawing/2014/main" id="{1B1F637F-EC6E-A3C1-62E1-A5CB02FD76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46167" y="3385502"/>
            <a:ext cx="933159" cy="540753"/>
          </a:xfrm>
          <a:prstGeom prst="rect">
            <a:avLst/>
          </a:prstGeom>
        </p:spPr>
      </p:pic>
      <p:pic>
        <p:nvPicPr>
          <p:cNvPr id="41" name="גרפיקה 40">
            <a:extLst>
              <a:ext uri="{FF2B5EF4-FFF2-40B4-BE49-F238E27FC236}">
                <a16:creationId xmlns:a16="http://schemas.microsoft.com/office/drawing/2014/main" id="{A29E712E-1E53-2D24-47CA-B3153A8315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32466" y="3727975"/>
            <a:ext cx="253077" cy="771679"/>
          </a:xfrm>
          <a:prstGeom prst="rect">
            <a:avLst/>
          </a:prstGeom>
        </p:spPr>
      </p:pic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CFE4DFCE-B136-A752-E993-908226C9A0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01308" y="1649884"/>
            <a:ext cx="2581580" cy="600367"/>
          </a:xfrm>
          <a:prstGeom prst="rect">
            <a:avLst/>
          </a:prstGeom>
        </p:spPr>
      </p:pic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6D5CCB92-E335-5F84-54B2-57A3EE6640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236194" y="2405304"/>
            <a:ext cx="298697" cy="704295"/>
          </a:xfrm>
          <a:prstGeom prst="rect">
            <a:avLst/>
          </a:prstGeom>
        </p:spPr>
      </p:pic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1B7069D0-5471-7DEC-AC5E-52F96E298F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16859" y="3689103"/>
            <a:ext cx="639783" cy="878347"/>
          </a:xfrm>
          <a:prstGeom prst="rect">
            <a:avLst/>
          </a:prstGeom>
        </p:spPr>
      </p:pic>
      <p:pic>
        <p:nvPicPr>
          <p:cNvPr id="49" name="גרפיקה 48">
            <a:extLst>
              <a:ext uri="{FF2B5EF4-FFF2-40B4-BE49-F238E27FC236}">
                <a16:creationId xmlns:a16="http://schemas.microsoft.com/office/drawing/2014/main" id="{3F2F692D-77D8-2FFE-9211-DE5A3BB3DDF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23775" y="2380568"/>
            <a:ext cx="578535" cy="600367"/>
          </a:xfrm>
          <a:prstGeom prst="rect">
            <a:avLst/>
          </a:prstGeom>
        </p:spPr>
      </p:pic>
      <p:pic>
        <p:nvPicPr>
          <p:cNvPr id="51" name="גרפיקה 50">
            <a:extLst>
              <a:ext uri="{FF2B5EF4-FFF2-40B4-BE49-F238E27FC236}">
                <a16:creationId xmlns:a16="http://schemas.microsoft.com/office/drawing/2014/main" id="{89FBEE54-397C-F245-AE41-DA6EE47A584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869486" y="4382039"/>
            <a:ext cx="510680" cy="626974"/>
          </a:xfrm>
          <a:prstGeom prst="rect">
            <a:avLst/>
          </a:prstGeom>
        </p:spPr>
      </p:pic>
      <p:pic>
        <p:nvPicPr>
          <p:cNvPr id="52" name="גרפיקה 51">
            <a:extLst>
              <a:ext uri="{FF2B5EF4-FFF2-40B4-BE49-F238E27FC236}">
                <a16:creationId xmlns:a16="http://schemas.microsoft.com/office/drawing/2014/main" id="{BA7D5ED8-24F4-DCB3-14A0-B2CD5481853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912167" y="1385988"/>
            <a:ext cx="597667" cy="597667"/>
          </a:xfrm>
          <a:prstGeom prst="rect">
            <a:avLst/>
          </a:prstGeom>
        </p:spPr>
      </p:pic>
      <p:pic>
        <p:nvPicPr>
          <p:cNvPr id="53" name="גרפיקה 52">
            <a:extLst>
              <a:ext uri="{FF2B5EF4-FFF2-40B4-BE49-F238E27FC236}">
                <a16:creationId xmlns:a16="http://schemas.microsoft.com/office/drawing/2014/main" id="{BACC9CFD-0042-A3F7-B69B-ADCD388E8BD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1873" y="3645326"/>
            <a:ext cx="293301" cy="811102"/>
          </a:xfrm>
          <a:prstGeom prst="rect">
            <a:avLst/>
          </a:prstGeom>
        </p:spPr>
      </p:pic>
      <p:pic>
        <p:nvPicPr>
          <p:cNvPr id="54" name="גרפיקה 53">
            <a:extLst>
              <a:ext uri="{FF2B5EF4-FFF2-40B4-BE49-F238E27FC236}">
                <a16:creationId xmlns:a16="http://schemas.microsoft.com/office/drawing/2014/main" id="{063F07AA-8FB2-59C9-A74C-519FB998BD7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021587" y="2688263"/>
            <a:ext cx="1771827" cy="651407"/>
          </a:xfrm>
          <a:prstGeom prst="rect">
            <a:avLst/>
          </a:prstGeom>
        </p:spPr>
      </p:pic>
      <p:pic>
        <p:nvPicPr>
          <p:cNvPr id="55" name="גרפיקה 54">
            <a:extLst>
              <a:ext uri="{FF2B5EF4-FFF2-40B4-BE49-F238E27FC236}">
                <a16:creationId xmlns:a16="http://schemas.microsoft.com/office/drawing/2014/main" id="{FDC10E24-E1D1-92BF-E2E4-1ECC1409CDA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71611" y="2321434"/>
            <a:ext cx="547227" cy="682564"/>
          </a:xfrm>
          <a:prstGeom prst="rect">
            <a:avLst/>
          </a:prstGeom>
        </p:spPr>
      </p:pic>
      <p:pic>
        <p:nvPicPr>
          <p:cNvPr id="509" name="גרפיקה 508">
            <a:extLst>
              <a:ext uri="{FF2B5EF4-FFF2-40B4-BE49-F238E27FC236}">
                <a16:creationId xmlns:a16="http://schemas.microsoft.com/office/drawing/2014/main" id="{7D025A67-73D6-DA2F-C630-5347B24B79D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280989" y="4454585"/>
            <a:ext cx="204972" cy="626973"/>
          </a:xfrm>
          <a:prstGeom prst="rect">
            <a:avLst/>
          </a:prstGeom>
        </p:spPr>
      </p:pic>
      <p:pic>
        <p:nvPicPr>
          <p:cNvPr id="510" name="גרפיקה 509">
            <a:extLst>
              <a:ext uri="{FF2B5EF4-FFF2-40B4-BE49-F238E27FC236}">
                <a16:creationId xmlns:a16="http://schemas.microsoft.com/office/drawing/2014/main" id="{8F1C2C24-33E5-588C-38B8-F5BEED04CA5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865017" y="2362272"/>
            <a:ext cx="448061" cy="573393"/>
          </a:xfrm>
          <a:prstGeom prst="rect">
            <a:avLst/>
          </a:prstGeom>
        </p:spPr>
      </p:pic>
      <p:pic>
        <p:nvPicPr>
          <p:cNvPr id="511" name="גרפיקה 510">
            <a:extLst>
              <a:ext uri="{FF2B5EF4-FFF2-40B4-BE49-F238E27FC236}">
                <a16:creationId xmlns:a16="http://schemas.microsoft.com/office/drawing/2014/main" id="{69AED020-31C0-B675-304D-985000D9946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629929" y="3457983"/>
            <a:ext cx="273021" cy="717537"/>
          </a:xfrm>
          <a:prstGeom prst="rect">
            <a:avLst/>
          </a:prstGeom>
        </p:spPr>
      </p:pic>
      <p:pic>
        <p:nvPicPr>
          <p:cNvPr id="512" name="גרפיקה 511">
            <a:extLst>
              <a:ext uri="{FF2B5EF4-FFF2-40B4-BE49-F238E27FC236}">
                <a16:creationId xmlns:a16="http://schemas.microsoft.com/office/drawing/2014/main" id="{C9400AA2-BC5E-D628-893D-5918FCEF950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 flipH="1">
            <a:off x="5629929" y="2362272"/>
            <a:ext cx="220869" cy="665550"/>
          </a:xfrm>
          <a:prstGeom prst="rect">
            <a:avLst/>
          </a:prstGeom>
        </p:spPr>
      </p:pic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F1AD738-5AB7-6E5D-4AAD-656B2AF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23</a:t>
            </a:fld>
            <a:endParaRPr lang="en-IL" dirty="0"/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FDF338F3-3095-E951-F751-944CFBDBBE26}"/>
              </a:ext>
            </a:extLst>
          </p:cNvPr>
          <p:cNvSpPr txBox="1"/>
          <p:nvPr/>
        </p:nvSpPr>
        <p:spPr>
          <a:xfrm>
            <a:off x="8814133" y="3486501"/>
            <a:ext cx="26499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תהליך משותף</a:t>
            </a:r>
            <a:endParaRPr lang="en-IL" sz="2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endParaRPr lang="he-IL" sz="2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39CCE2CA-D315-51BB-4EB8-E6A26210D23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401852" y="1584979"/>
            <a:ext cx="243430" cy="754156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3189CD80-B143-6EE2-DFC3-CDD27CB59CD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709520" y="2472317"/>
            <a:ext cx="463802" cy="720213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AD129F38-E09F-2491-306E-D571F385351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 flipH="1">
            <a:off x="657140" y="4078070"/>
            <a:ext cx="232012" cy="668739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9226C0A4-AC0B-599A-F2FB-E006DFBDD87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5891499" y="1649836"/>
            <a:ext cx="200983" cy="584912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51E53-6154-EE30-2842-90F1509F226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439793" y="2537707"/>
            <a:ext cx="229268" cy="694355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7C70D066-0406-E4B1-986B-A074D7CBEA3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507423" y="3028606"/>
            <a:ext cx="303971" cy="716732"/>
          </a:xfrm>
          <a:prstGeom prst="rect">
            <a:avLst/>
          </a:prstGeom>
        </p:spPr>
      </p:pic>
      <p:pic>
        <p:nvPicPr>
          <p:cNvPr id="36" name="גרפיקה 35">
            <a:extLst>
              <a:ext uri="{FF2B5EF4-FFF2-40B4-BE49-F238E27FC236}">
                <a16:creationId xmlns:a16="http://schemas.microsoft.com/office/drawing/2014/main" id="{81493856-D06F-FBB9-FC23-F5F818673AD5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61318" y="4670603"/>
            <a:ext cx="8451016" cy="1583143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BAF14229-F8B9-B9D0-6A8A-8FF3BE521EE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flipH="1">
            <a:off x="5413386" y="4171056"/>
            <a:ext cx="197958" cy="596513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6CC697B3-DD47-2927-7984-37B8DB11121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252373" y="3068324"/>
            <a:ext cx="186823" cy="597691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A316CDB-C9D1-B3C2-21F8-7AFE99741262}"/>
              </a:ext>
            </a:extLst>
          </p:cNvPr>
          <p:cNvGrpSpPr/>
          <p:nvPr/>
        </p:nvGrpSpPr>
        <p:grpSpPr>
          <a:xfrm>
            <a:off x="417234" y="5679990"/>
            <a:ext cx="1782795" cy="1073642"/>
            <a:chOff x="6386053" y="1701986"/>
            <a:chExt cx="1782795" cy="1073642"/>
          </a:xfrm>
        </p:grpSpPr>
        <p:sp>
          <p:nvSpPr>
            <p:cNvPr id="5" name="מלבן: פינות מעוגלות 4">
              <a:extLst>
                <a:ext uri="{FF2B5EF4-FFF2-40B4-BE49-F238E27FC236}">
                  <a16:creationId xmlns:a16="http://schemas.microsoft.com/office/drawing/2014/main" id="{177984B9-3699-23D3-47CD-7A70C0DC346B}"/>
                </a:ext>
              </a:extLst>
            </p:cNvPr>
            <p:cNvSpPr/>
            <p:nvPr/>
          </p:nvSpPr>
          <p:spPr>
            <a:xfrm>
              <a:off x="6886739" y="1841966"/>
              <a:ext cx="1282109" cy="375779"/>
            </a:xfrm>
            <a:prstGeom prst="roundRect">
              <a:avLst/>
            </a:prstGeom>
            <a:solidFill>
              <a:srgbClr val="D8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46825AF1-8728-2C01-FCD8-328918E59155}"/>
                </a:ext>
              </a:extLst>
            </p:cNvPr>
            <p:cNvSpPr txBox="1"/>
            <p:nvPr/>
          </p:nvSpPr>
          <p:spPr>
            <a:xfrm>
              <a:off x="6987473" y="1791703"/>
              <a:ext cx="118137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הקמת מנגנוני עבודה שיתופיים</a:t>
              </a:r>
            </a:p>
          </p:txBody>
        </p:sp>
        <p:pic>
          <p:nvPicPr>
            <p:cNvPr id="13" name="גרפיקה 12">
              <a:hlinkClick r:id="rId65" action="ppaction://hlinksldjump"/>
              <a:extLst>
                <a:ext uri="{FF2B5EF4-FFF2-40B4-BE49-F238E27FC236}">
                  <a16:creationId xmlns:a16="http://schemas.microsoft.com/office/drawing/2014/main" id="{AD058357-56B5-2603-4AC6-D61B1DEE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6386053" y="1701986"/>
              <a:ext cx="620813" cy="1073642"/>
            </a:xfrm>
            <a:prstGeom prst="rect">
              <a:avLst/>
            </a:prstGeom>
          </p:spPr>
        </p:pic>
        <p:pic>
          <p:nvPicPr>
            <p:cNvPr id="15" name="גרפיקה 14" descr="דירקטוריון עם מילוי מלא">
              <a:extLst>
                <a:ext uri="{FF2B5EF4-FFF2-40B4-BE49-F238E27FC236}">
                  <a16:creationId xmlns:a16="http://schemas.microsoft.com/office/drawing/2014/main" id="{DE063A3F-0265-D7F3-2C9B-CE04F43E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6531914" y="1870128"/>
              <a:ext cx="322398" cy="322398"/>
            </a:xfrm>
            <a:prstGeom prst="rect">
              <a:avLst/>
            </a:prstGeom>
          </p:spPr>
        </p:pic>
      </p:grpSp>
      <p:sp>
        <p:nvSpPr>
          <p:cNvPr id="513" name="מלבן: פינות מעוגלות 512">
            <a:extLst>
              <a:ext uri="{FF2B5EF4-FFF2-40B4-BE49-F238E27FC236}">
                <a16:creationId xmlns:a16="http://schemas.microsoft.com/office/drawing/2014/main" id="{147B850B-9DA0-069D-75A1-338FC89F9D65}"/>
              </a:ext>
            </a:extLst>
          </p:cNvPr>
          <p:cNvSpPr/>
          <p:nvPr/>
        </p:nvSpPr>
        <p:spPr>
          <a:xfrm>
            <a:off x="6483140" y="679635"/>
            <a:ext cx="1192372" cy="205612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14" name="תיבת טקסט 513">
            <a:extLst>
              <a:ext uri="{FF2B5EF4-FFF2-40B4-BE49-F238E27FC236}">
                <a16:creationId xmlns:a16="http://schemas.microsoft.com/office/drawing/2014/main" id="{C302C3CD-14C1-4DE6-3948-EDB02702E849}"/>
              </a:ext>
            </a:extLst>
          </p:cNvPr>
          <p:cNvSpPr txBox="1"/>
          <p:nvPr/>
        </p:nvSpPr>
        <p:spPr>
          <a:xfrm>
            <a:off x="5520422" y="621070"/>
            <a:ext cx="20812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רשות מקומית</a:t>
            </a:r>
          </a:p>
        </p:txBody>
      </p:sp>
      <p:sp>
        <p:nvSpPr>
          <p:cNvPr id="957" name="תיבת טקסט 956">
            <a:extLst>
              <a:ext uri="{FF2B5EF4-FFF2-40B4-BE49-F238E27FC236}">
                <a16:creationId xmlns:a16="http://schemas.microsoft.com/office/drawing/2014/main" id="{0B5DC1E2-B905-E962-D7DB-5D11FD5E14E0}"/>
              </a:ext>
            </a:extLst>
          </p:cNvPr>
          <p:cNvSpPr txBox="1"/>
          <p:nvPr/>
        </p:nvSpPr>
        <p:spPr>
          <a:xfrm>
            <a:off x="8906794" y="457276"/>
            <a:ext cx="2618357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איך השכונות והקהילות נכנסות לתהליך</a:t>
            </a:r>
            <a:endParaRPr 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958" name="מחבר ישר 957">
            <a:extLst>
              <a:ext uri="{FF2B5EF4-FFF2-40B4-BE49-F238E27FC236}">
                <a16:creationId xmlns:a16="http://schemas.microsoft.com/office/drawing/2014/main" id="{A16193F4-3499-F24D-403D-8C3049BF0C40}"/>
              </a:ext>
            </a:extLst>
          </p:cNvPr>
          <p:cNvCxnSpPr>
            <a:cxnSpLocks/>
          </p:cNvCxnSpPr>
          <p:nvPr/>
        </p:nvCxnSpPr>
        <p:spPr>
          <a:xfrm>
            <a:off x="11623317" y="733977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1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C5928F3E-AFE3-E573-B6FF-DA6B398B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A2CACF83-229C-E248-BACA-3BA0262E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981" y="290441"/>
            <a:ext cx="79602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תהליך בניית התוכנית היישובית</a:t>
            </a:r>
            <a:endParaRPr lang="en-US" alt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800" b="0" i="0" u="none" strike="noStrike" cap="none" normalizeH="0" baseline="0" dirty="0">
              <a:ln>
                <a:noFill/>
              </a:ln>
              <a:solidFill>
                <a:srgbClr val="699FB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0360D238-FBC2-828B-A467-74D1ACCF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" y="1262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85A32DFF-AA56-96C5-53B7-1866E3B45BE5}"/>
              </a:ext>
            </a:extLst>
          </p:cNvPr>
          <p:cNvGrpSpPr/>
          <p:nvPr/>
        </p:nvGrpSpPr>
        <p:grpSpPr>
          <a:xfrm>
            <a:off x="803743" y="1561339"/>
            <a:ext cx="11032161" cy="3266554"/>
            <a:chOff x="803743" y="1561339"/>
            <a:chExt cx="11032161" cy="3266554"/>
          </a:xfrm>
        </p:grpSpPr>
        <p:pic>
          <p:nvPicPr>
            <p:cNvPr id="4" name="גרפיקה 3">
              <a:extLst>
                <a:ext uri="{FF2B5EF4-FFF2-40B4-BE49-F238E27FC236}">
                  <a16:creationId xmlns:a16="http://schemas.microsoft.com/office/drawing/2014/main" id="{06A8C879-A947-A73F-034D-39A02B579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743" y="1561339"/>
              <a:ext cx="11032161" cy="3266554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4AE5ADBC-0168-37ED-EBAC-41BCDA3BC3F6}"/>
                </a:ext>
              </a:extLst>
            </p:cNvPr>
            <p:cNvSpPr txBox="1">
              <a:spLocks/>
            </p:cNvSpPr>
            <p:nvPr/>
          </p:nvSpPr>
          <p:spPr>
            <a:xfrm>
              <a:off x="3166460" y="3633799"/>
              <a:ext cx="4763953" cy="30400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he-IL" sz="1800" b="1" dirty="0">
                  <a:solidFill>
                    <a:srgbClr val="1E4E7E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משך התהליך: כ-10 חודשים</a:t>
              </a:r>
              <a:endParaRPr lang="en-US" sz="18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4781B4A-2714-19C2-6688-D6A62542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164" y="6366871"/>
            <a:ext cx="597817" cy="365125"/>
          </a:xfrm>
        </p:spPr>
        <p:txBody>
          <a:bodyPr/>
          <a:lstStyle/>
          <a:p>
            <a:fld id="{5811D876-8233-4A80-847F-D4D6725F298B}" type="slidenum">
              <a:rPr lang="he-IL" smtClean="0"/>
              <a:pPr/>
              <a:t>24</a:t>
            </a:fld>
            <a:endParaRPr lang="en-IL" dirty="0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C2BBB1B7-1926-5513-6ABF-01FA814E3F97}"/>
              </a:ext>
            </a:extLst>
          </p:cNvPr>
          <p:cNvCxnSpPr>
            <a:cxnSpLocks/>
          </p:cNvCxnSpPr>
          <p:nvPr/>
        </p:nvCxnSpPr>
        <p:spPr>
          <a:xfrm>
            <a:off x="11623317" y="622186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4D0599E1-AAD8-57EC-F4BE-F36307BFC9C3}"/>
              </a:ext>
            </a:extLst>
          </p:cNvPr>
          <p:cNvGrpSpPr/>
          <p:nvPr/>
        </p:nvGrpSpPr>
        <p:grpSpPr>
          <a:xfrm>
            <a:off x="386557" y="5683060"/>
            <a:ext cx="1631144" cy="1048936"/>
            <a:chOff x="4133892" y="2222725"/>
            <a:chExt cx="1631144" cy="1048936"/>
          </a:xfrm>
        </p:grpSpPr>
        <p:sp>
          <p:nvSpPr>
            <p:cNvPr id="72" name="מלבן: פינות מעוגלות 71">
              <a:extLst>
                <a:ext uri="{FF2B5EF4-FFF2-40B4-BE49-F238E27FC236}">
                  <a16:creationId xmlns:a16="http://schemas.microsoft.com/office/drawing/2014/main" id="{B5FDF33C-C1AE-265E-2354-15778498F494}"/>
                </a:ext>
              </a:extLst>
            </p:cNvPr>
            <p:cNvSpPr/>
            <p:nvPr/>
          </p:nvSpPr>
          <p:spPr>
            <a:xfrm>
              <a:off x="4669391" y="2378508"/>
              <a:ext cx="980037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73" name="תיבת טקסט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9C5FDE2E-107A-1C6D-8274-5590B478193B}"/>
                </a:ext>
              </a:extLst>
            </p:cNvPr>
            <p:cNvSpPr txBox="1"/>
            <p:nvPr/>
          </p:nvSpPr>
          <p:spPr>
            <a:xfrm>
              <a:off x="4521682" y="2341039"/>
              <a:ext cx="12433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תוכנית יישובית</a:t>
              </a:r>
            </a:p>
          </p:txBody>
        </p:sp>
        <p:pic>
          <p:nvPicPr>
            <p:cNvPr id="74" name="גרפיקה 73">
              <a:hlinkClick r:id="rId5" action="ppaction://hlinksldjump"/>
              <a:extLst>
                <a:ext uri="{FF2B5EF4-FFF2-40B4-BE49-F238E27FC236}">
                  <a16:creationId xmlns:a16="http://schemas.microsoft.com/office/drawing/2014/main" id="{99150F51-0E21-C52B-B43D-4D65130B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4133892" y="2222725"/>
              <a:ext cx="621592" cy="1048936"/>
            </a:xfrm>
            <a:prstGeom prst="rect">
              <a:avLst/>
            </a:prstGeom>
          </p:spPr>
        </p:pic>
        <p:pic>
          <p:nvPicPr>
            <p:cNvPr id="75" name="גרפיקה 74" descr="שרטוט עם מילוי מלא">
              <a:hlinkClick r:id="rId5" action="ppaction://hlinksldjump"/>
              <a:extLst>
                <a:ext uri="{FF2B5EF4-FFF2-40B4-BE49-F238E27FC236}">
                  <a16:creationId xmlns:a16="http://schemas.microsoft.com/office/drawing/2014/main" id="{B1FD7BC0-440E-89F4-C170-65470EEE9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72575" y="2383846"/>
              <a:ext cx="333846" cy="333846"/>
            </a:xfrm>
            <a:prstGeom prst="rect">
              <a:avLst/>
            </a:prstGeom>
          </p:spPr>
        </p:pic>
      </p:grpSp>
      <p:grpSp>
        <p:nvGrpSpPr>
          <p:cNvPr id="85" name="קבוצה 84">
            <a:extLst>
              <a:ext uri="{FF2B5EF4-FFF2-40B4-BE49-F238E27FC236}">
                <a16:creationId xmlns:a16="http://schemas.microsoft.com/office/drawing/2014/main" id="{101FB88B-4B84-E075-7C93-9B6F59C8A67F}"/>
              </a:ext>
            </a:extLst>
          </p:cNvPr>
          <p:cNvGrpSpPr/>
          <p:nvPr/>
        </p:nvGrpSpPr>
        <p:grpSpPr>
          <a:xfrm>
            <a:off x="10429776" y="3604891"/>
            <a:ext cx="1227269" cy="874835"/>
            <a:chOff x="5473368" y="3094839"/>
            <a:chExt cx="1514106" cy="1079301"/>
          </a:xfrm>
        </p:grpSpPr>
        <p:pic>
          <p:nvPicPr>
            <p:cNvPr id="86" name="גרפיקה 85">
              <a:hlinkClick r:id="rId10" action="ppaction://hlinksldjump"/>
              <a:extLst>
                <a:ext uri="{FF2B5EF4-FFF2-40B4-BE49-F238E27FC236}">
                  <a16:creationId xmlns:a16="http://schemas.microsoft.com/office/drawing/2014/main" id="{EB9A4960-5B9F-C7D4-2253-28D2E961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73368" y="3094839"/>
              <a:ext cx="628767" cy="1079301"/>
            </a:xfrm>
            <a:prstGeom prst="rect">
              <a:avLst/>
            </a:prstGeom>
          </p:spPr>
        </p:pic>
        <p:sp>
          <p:nvSpPr>
            <p:cNvPr id="87" name="מלבן: פינות מעוגלות 86">
              <a:extLst>
                <a:ext uri="{FF2B5EF4-FFF2-40B4-BE49-F238E27FC236}">
                  <a16:creationId xmlns:a16="http://schemas.microsoft.com/office/drawing/2014/main" id="{DAF23EF1-BA11-773A-9457-C5D9F2335362}"/>
                </a:ext>
              </a:extLst>
            </p:cNvPr>
            <p:cNvSpPr/>
            <p:nvPr/>
          </p:nvSpPr>
          <p:spPr>
            <a:xfrm>
              <a:off x="6025554" y="3267703"/>
              <a:ext cx="961920" cy="375779"/>
            </a:xfrm>
            <a:prstGeom prst="roundRect">
              <a:avLst/>
            </a:prstGeom>
            <a:solidFill>
              <a:srgbClr val="89A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pic>
          <p:nvPicPr>
            <p:cNvPr id="88" name="גרפיקה 87" descr="סדרי עדיפויות עם מילוי מלא">
              <a:hlinkClick r:id="rId10" action="ppaction://hlinksldjump"/>
              <a:extLst>
                <a:ext uri="{FF2B5EF4-FFF2-40B4-BE49-F238E27FC236}">
                  <a16:creationId xmlns:a16="http://schemas.microsoft.com/office/drawing/2014/main" id="{6E77F48C-3B57-1BBD-7D85-E04C9E212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14566" y="3292955"/>
              <a:ext cx="314913" cy="314913"/>
            </a:xfrm>
            <a:prstGeom prst="rect">
              <a:avLst/>
            </a:prstGeom>
          </p:spPr>
        </p:pic>
        <p:sp>
          <p:nvSpPr>
            <p:cNvPr id="89" name="תיבת טקסט 88">
              <a:hlinkClick r:id="rId10" action="ppaction://hlinksldjump"/>
              <a:extLst>
                <a:ext uri="{FF2B5EF4-FFF2-40B4-BE49-F238E27FC236}">
                  <a16:creationId xmlns:a16="http://schemas.microsoft.com/office/drawing/2014/main" id="{C78B48A5-C7EF-6868-713C-0A591A6C4013}"/>
                </a:ext>
              </a:extLst>
            </p:cNvPr>
            <p:cNvSpPr txBox="1"/>
            <p:nvPr/>
          </p:nvSpPr>
          <p:spPr>
            <a:xfrm>
              <a:off x="6003098" y="3309194"/>
              <a:ext cx="958833" cy="3037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תהליך מיפוי</a:t>
              </a:r>
            </a:p>
          </p:txBody>
        </p:sp>
      </p:grp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27DAABD5-B647-2583-311D-492E2AF9F1FF}"/>
              </a:ext>
            </a:extLst>
          </p:cNvPr>
          <p:cNvGrpSpPr/>
          <p:nvPr/>
        </p:nvGrpSpPr>
        <p:grpSpPr>
          <a:xfrm>
            <a:off x="135244" y="3223192"/>
            <a:ext cx="1098907" cy="848746"/>
            <a:chOff x="3294996" y="1333847"/>
            <a:chExt cx="1315764" cy="1016237"/>
          </a:xfrm>
        </p:grpSpPr>
        <p:sp>
          <p:nvSpPr>
            <p:cNvPr id="97" name="מלבן: פינות מעוגלות 96">
              <a:extLst>
                <a:ext uri="{FF2B5EF4-FFF2-40B4-BE49-F238E27FC236}">
                  <a16:creationId xmlns:a16="http://schemas.microsoft.com/office/drawing/2014/main" id="{1E09E27F-83AD-4D51-34C9-9264B09332A2}"/>
                </a:ext>
              </a:extLst>
            </p:cNvPr>
            <p:cNvSpPr/>
            <p:nvPr/>
          </p:nvSpPr>
          <p:spPr>
            <a:xfrm>
              <a:off x="3620444" y="1486351"/>
              <a:ext cx="990316" cy="375779"/>
            </a:xfrm>
            <a:prstGeom prst="round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98" name="תיבת טקסט 97">
              <a:hlinkClick r:id="rId15" action="ppaction://hlinksldjump"/>
              <a:extLst>
                <a:ext uri="{FF2B5EF4-FFF2-40B4-BE49-F238E27FC236}">
                  <a16:creationId xmlns:a16="http://schemas.microsoft.com/office/drawing/2014/main" id="{9765E212-8585-4E60-6C9C-DC95D2190308}"/>
                </a:ext>
              </a:extLst>
            </p:cNvPr>
            <p:cNvSpPr txBox="1"/>
            <p:nvPr/>
          </p:nvSpPr>
          <p:spPr>
            <a:xfrm>
              <a:off x="3539646" y="1530093"/>
              <a:ext cx="921364" cy="2833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יישום</a:t>
              </a:r>
            </a:p>
          </p:txBody>
        </p:sp>
        <p:pic>
          <p:nvPicPr>
            <p:cNvPr id="99" name="גרפיקה 98">
              <a:hlinkClick r:id="rId15" action="ppaction://hlinksldjump"/>
              <a:extLst>
                <a:ext uri="{FF2B5EF4-FFF2-40B4-BE49-F238E27FC236}">
                  <a16:creationId xmlns:a16="http://schemas.microsoft.com/office/drawing/2014/main" id="{7EA66B96-CF24-D018-5D46-6CFA5848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94996" y="1333847"/>
              <a:ext cx="606919" cy="1016237"/>
            </a:xfrm>
            <a:prstGeom prst="rect">
              <a:avLst/>
            </a:prstGeom>
          </p:spPr>
        </p:pic>
        <p:pic>
          <p:nvPicPr>
            <p:cNvPr id="100" name="גרפיקה 99" descr="צורת פירמידה עם מילוי מלא">
              <a:hlinkClick r:id="rId15" action="ppaction://hlinksldjump"/>
              <a:extLst>
                <a:ext uri="{FF2B5EF4-FFF2-40B4-BE49-F238E27FC236}">
                  <a16:creationId xmlns:a16="http://schemas.microsoft.com/office/drawing/2014/main" id="{90D0D3BE-EB83-2992-3B6F-FC0897B5D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439567" y="1492855"/>
              <a:ext cx="319633" cy="319633"/>
            </a:xfrm>
            <a:prstGeom prst="rect">
              <a:avLst/>
            </a:prstGeom>
          </p:spPr>
        </p:pic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09CF2BFE-3BBA-0330-03BA-ADF3ECB9DE20}"/>
              </a:ext>
            </a:extLst>
          </p:cNvPr>
          <p:cNvGrpSpPr/>
          <p:nvPr/>
        </p:nvGrpSpPr>
        <p:grpSpPr>
          <a:xfrm>
            <a:off x="8069129" y="3570274"/>
            <a:ext cx="821593" cy="677037"/>
            <a:chOff x="8069129" y="3570274"/>
            <a:chExt cx="821593" cy="677037"/>
          </a:xfrm>
        </p:grpSpPr>
        <p:pic>
          <p:nvPicPr>
            <p:cNvPr id="93" name="גרפיקה 92">
              <a:extLst>
                <a:ext uri="{FF2B5EF4-FFF2-40B4-BE49-F238E27FC236}">
                  <a16:creationId xmlns:a16="http://schemas.microsoft.com/office/drawing/2014/main" id="{C2657308-63CD-BE53-FFD6-CD2A289B5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b="52973"/>
            <a:stretch/>
          </p:blipFill>
          <p:spPr>
            <a:xfrm>
              <a:off x="8141761" y="3570274"/>
              <a:ext cx="685211" cy="677037"/>
            </a:xfrm>
            <a:prstGeom prst="rect">
              <a:avLst/>
            </a:prstGeom>
          </p:spPr>
        </p:pic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CC6E5AC5-2B37-2635-61D4-1BC838B802A8}"/>
                </a:ext>
              </a:extLst>
            </p:cNvPr>
            <p:cNvSpPr txBox="1"/>
            <p:nvPr/>
          </p:nvSpPr>
          <p:spPr>
            <a:xfrm>
              <a:off x="8069129" y="3609232"/>
              <a:ext cx="821593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buNone/>
              </a:pPr>
              <a:r>
                <a:rPr lang="he-IL" sz="10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חלוקה לצוותים לפי האפיקים</a:t>
              </a: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3ACFBB1F-8F55-81EC-27A1-3434EBB7C25D}"/>
              </a:ext>
            </a:extLst>
          </p:cNvPr>
          <p:cNvGrpSpPr/>
          <p:nvPr/>
        </p:nvGrpSpPr>
        <p:grpSpPr>
          <a:xfrm>
            <a:off x="7733565" y="1970873"/>
            <a:ext cx="1391282" cy="3830501"/>
            <a:chOff x="7733565" y="1970873"/>
            <a:chExt cx="1391282" cy="3830501"/>
          </a:xfrm>
        </p:grpSpPr>
        <p:sp>
          <p:nvSpPr>
            <p:cNvPr id="156" name="מלבן: פינות מעוגלות 155">
              <a:extLst>
                <a:ext uri="{FF2B5EF4-FFF2-40B4-BE49-F238E27FC236}">
                  <a16:creationId xmlns:a16="http://schemas.microsoft.com/office/drawing/2014/main" id="{4DAF819E-23F8-170C-B91A-D5274F9BE55B}"/>
                </a:ext>
              </a:extLst>
            </p:cNvPr>
            <p:cNvSpPr/>
            <p:nvPr/>
          </p:nvSpPr>
          <p:spPr>
            <a:xfrm>
              <a:off x="7733565" y="5314223"/>
              <a:ext cx="1355643" cy="487151"/>
            </a:xfrm>
            <a:prstGeom prst="roundRect">
              <a:avLst>
                <a:gd name="adj" fmla="val 42809"/>
              </a:avLst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7" name="מלבן: פינות מעוגלות 126">
              <a:extLst>
                <a:ext uri="{FF2B5EF4-FFF2-40B4-BE49-F238E27FC236}">
                  <a16:creationId xmlns:a16="http://schemas.microsoft.com/office/drawing/2014/main" id="{513DE8C8-9A1C-A4E0-B7D8-4793CBC93D6E}"/>
                </a:ext>
              </a:extLst>
            </p:cNvPr>
            <p:cNvSpPr/>
            <p:nvPr/>
          </p:nvSpPr>
          <p:spPr>
            <a:xfrm>
              <a:off x="7754483" y="1970873"/>
              <a:ext cx="1355643" cy="487151"/>
            </a:xfrm>
            <a:prstGeom prst="roundRect">
              <a:avLst>
                <a:gd name="adj" fmla="val 42809"/>
              </a:avLst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21D3ADC6-CB64-138E-0261-B97E787948FF}"/>
                </a:ext>
              </a:extLst>
            </p:cNvPr>
            <p:cNvSpPr txBox="1"/>
            <p:nvPr/>
          </p:nvSpPr>
          <p:spPr>
            <a:xfrm>
              <a:off x="7839910" y="5432148"/>
              <a:ext cx="1132831" cy="2777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buNone/>
              </a:pPr>
              <a:r>
                <a:rPr lang="he-IL" sz="12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פיילוט התנסותי</a:t>
              </a:r>
            </a:p>
          </p:txBody>
        </p: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E4F1663D-7323-4906-F95D-2DA2880ED8DF}"/>
                </a:ext>
              </a:extLst>
            </p:cNvPr>
            <p:cNvSpPr txBox="1"/>
            <p:nvPr/>
          </p:nvSpPr>
          <p:spPr>
            <a:xfrm>
              <a:off x="7769204" y="1976810"/>
              <a:ext cx="1355643" cy="42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lvl="0" algn="ctr" rtl="1">
                <a:buNone/>
              </a:pPr>
              <a:r>
                <a:rPr lang="he-IL" sz="12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תכנית </a:t>
              </a:r>
            </a:p>
            <a:p>
              <a:pPr lvl="0" algn="ctr" rtl="1">
                <a:buNone/>
              </a:pPr>
              <a:r>
                <a:rPr lang="he-IL" sz="12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אסטרטגית </a:t>
              </a:r>
              <a:r>
                <a:rPr lang="he-IL" sz="1200" b="1" dirty="0" err="1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רשותית</a:t>
              </a:r>
              <a:endPara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121" name="משולש שווה-שוקיים 120">
              <a:extLst>
                <a:ext uri="{FF2B5EF4-FFF2-40B4-BE49-F238E27FC236}">
                  <a16:creationId xmlns:a16="http://schemas.microsoft.com/office/drawing/2014/main" id="{26EA7724-644F-F317-5996-26A6C6C0A12F}"/>
                </a:ext>
              </a:extLst>
            </p:cNvPr>
            <p:cNvSpPr/>
            <p:nvPr/>
          </p:nvSpPr>
          <p:spPr>
            <a:xfrm>
              <a:off x="8427150" y="3430824"/>
              <a:ext cx="121362" cy="104623"/>
            </a:xfrm>
            <a:prstGeom prst="triangl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2" name="משולש שווה-שוקיים 121">
              <a:extLst>
                <a:ext uri="{FF2B5EF4-FFF2-40B4-BE49-F238E27FC236}">
                  <a16:creationId xmlns:a16="http://schemas.microsoft.com/office/drawing/2014/main" id="{B36D508A-1EC6-D7A1-E777-6829948E5FCE}"/>
                </a:ext>
              </a:extLst>
            </p:cNvPr>
            <p:cNvSpPr/>
            <p:nvPr/>
          </p:nvSpPr>
          <p:spPr>
            <a:xfrm rot="10800000">
              <a:off x="8427150" y="4282033"/>
              <a:ext cx="121362" cy="104623"/>
            </a:xfrm>
            <a:prstGeom prst="triangl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0" name="אליפסה 129">
              <a:extLst>
                <a:ext uri="{FF2B5EF4-FFF2-40B4-BE49-F238E27FC236}">
                  <a16:creationId xmlns:a16="http://schemas.microsoft.com/office/drawing/2014/main" id="{98ABC5C8-21D6-E409-89E6-13B89AF7AEBE}"/>
                </a:ext>
              </a:extLst>
            </p:cNvPr>
            <p:cNvSpPr/>
            <p:nvPr/>
          </p:nvSpPr>
          <p:spPr>
            <a:xfrm>
              <a:off x="8412543" y="3146517"/>
              <a:ext cx="101356" cy="101356"/>
            </a:xfrm>
            <a:prstGeom prst="ellipse">
              <a:avLst/>
            </a:prstGeom>
            <a:solidFill>
              <a:srgbClr val="FFFBE8"/>
            </a:solidFill>
            <a:ln w="28575">
              <a:solidFill>
                <a:srgbClr val="1E4E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3" name="מחבר ישר 132">
              <a:extLst>
                <a:ext uri="{FF2B5EF4-FFF2-40B4-BE49-F238E27FC236}">
                  <a16:creationId xmlns:a16="http://schemas.microsoft.com/office/drawing/2014/main" id="{FEB401A6-3828-3731-32C0-0D392CCA7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8352" y="2275485"/>
              <a:ext cx="0" cy="874982"/>
            </a:xfrm>
            <a:prstGeom prst="line">
              <a:avLst/>
            </a:prstGeom>
            <a:ln>
              <a:solidFill>
                <a:srgbClr val="1E4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אליפסה 133">
              <a:extLst>
                <a:ext uri="{FF2B5EF4-FFF2-40B4-BE49-F238E27FC236}">
                  <a16:creationId xmlns:a16="http://schemas.microsoft.com/office/drawing/2014/main" id="{B63077CC-C4E6-5367-7D15-23D6CA79EE2A}"/>
                </a:ext>
              </a:extLst>
            </p:cNvPr>
            <p:cNvSpPr/>
            <p:nvPr/>
          </p:nvSpPr>
          <p:spPr>
            <a:xfrm>
              <a:off x="8406326" y="4549949"/>
              <a:ext cx="101356" cy="101356"/>
            </a:xfrm>
            <a:prstGeom prst="ellipse">
              <a:avLst/>
            </a:prstGeom>
            <a:solidFill>
              <a:srgbClr val="FFFBE8"/>
            </a:solidFill>
            <a:ln w="28575">
              <a:solidFill>
                <a:srgbClr val="1E4E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9" name="מחבר ישר 148">
              <a:extLst>
                <a:ext uri="{FF2B5EF4-FFF2-40B4-BE49-F238E27FC236}">
                  <a16:creationId xmlns:a16="http://schemas.microsoft.com/office/drawing/2014/main" id="{3BC6E5F8-5460-0814-7228-DCFAB31F8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856" y="4651305"/>
              <a:ext cx="0" cy="874982"/>
            </a:xfrm>
            <a:prstGeom prst="line">
              <a:avLst/>
            </a:prstGeom>
            <a:ln>
              <a:solidFill>
                <a:srgbClr val="1E4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080AC037-7C7E-4731-CFA5-B4C836D07BB9}"/>
              </a:ext>
            </a:extLst>
          </p:cNvPr>
          <p:cNvGrpSpPr/>
          <p:nvPr/>
        </p:nvGrpSpPr>
        <p:grpSpPr>
          <a:xfrm>
            <a:off x="10968902" y="1239017"/>
            <a:ext cx="880566" cy="998301"/>
            <a:chOff x="10968902" y="1239017"/>
            <a:chExt cx="880566" cy="998301"/>
          </a:xfrm>
        </p:grpSpPr>
        <p:cxnSp>
          <p:nvCxnSpPr>
            <p:cNvPr id="115" name="מחבר ישר 114">
              <a:extLst>
                <a:ext uri="{FF2B5EF4-FFF2-40B4-BE49-F238E27FC236}">
                  <a16:creationId xmlns:a16="http://schemas.microsoft.com/office/drawing/2014/main" id="{48DABED2-0438-BEAA-1B2F-65670D4071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93068" y="2123301"/>
              <a:ext cx="369693" cy="1"/>
            </a:xfrm>
            <a:prstGeom prst="line">
              <a:avLst/>
            </a:prstGeom>
            <a:ln>
              <a:solidFill>
                <a:srgbClr val="1E4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אליפסה 115">
              <a:extLst>
                <a:ext uri="{FF2B5EF4-FFF2-40B4-BE49-F238E27FC236}">
                  <a16:creationId xmlns:a16="http://schemas.microsoft.com/office/drawing/2014/main" id="{4D17BB49-A301-0D60-47C4-6AA73FDA29D0}"/>
                </a:ext>
              </a:extLst>
            </p:cNvPr>
            <p:cNvSpPr/>
            <p:nvPr/>
          </p:nvSpPr>
          <p:spPr>
            <a:xfrm>
              <a:off x="11133396" y="2076202"/>
              <a:ext cx="101076" cy="101076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FC6DCBF2-595C-52EB-B24F-EEA2C7C3EEC8}"/>
                </a:ext>
              </a:extLst>
            </p:cNvPr>
            <p:cNvSpPr/>
            <p:nvPr/>
          </p:nvSpPr>
          <p:spPr>
            <a:xfrm>
              <a:off x="11573467" y="1348781"/>
              <a:ext cx="54549" cy="866125"/>
            </a:xfrm>
            <a:custGeom>
              <a:avLst/>
              <a:gdLst>
                <a:gd name="connsiteX0" fmla="*/ 0 w 54549"/>
                <a:gd name="connsiteY0" fmla="*/ 0 h 866125"/>
                <a:gd name="connsiteX1" fmla="*/ 54550 w 54549"/>
                <a:gd name="connsiteY1" fmla="*/ 0 h 866125"/>
                <a:gd name="connsiteX2" fmla="*/ 54550 w 54549"/>
                <a:gd name="connsiteY2" fmla="*/ 866125 h 866125"/>
                <a:gd name="connsiteX3" fmla="*/ 0 w 54549"/>
                <a:gd name="connsiteY3" fmla="*/ 866125 h 8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49" h="866125">
                  <a:moveTo>
                    <a:pt x="0" y="0"/>
                  </a:moveTo>
                  <a:lnTo>
                    <a:pt x="54550" y="0"/>
                  </a:lnTo>
                  <a:lnTo>
                    <a:pt x="54550" y="866125"/>
                  </a:lnTo>
                  <a:lnTo>
                    <a:pt x="0" y="866125"/>
                  </a:lnTo>
                  <a:close/>
                </a:path>
              </a:pathLst>
            </a:custGeom>
            <a:gradFill>
              <a:gsLst>
                <a:gs pos="0">
                  <a:srgbClr val="A7A9AC"/>
                </a:gs>
                <a:gs pos="0">
                  <a:srgbClr val="D1D3D4"/>
                </a:gs>
                <a:gs pos="12000">
                  <a:srgbClr val="8B9298"/>
                </a:gs>
                <a:gs pos="14000">
                  <a:srgbClr val="91989D"/>
                </a:gs>
                <a:gs pos="27000">
                  <a:srgbClr val="BCBFC1"/>
                </a:gs>
                <a:gs pos="37000">
                  <a:srgbClr val="D6D7D7"/>
                </a:gs>
                <a:gs pos="43000">
                  <a:srgbClr val="E0E0E0"/>
                </a:gs>
                <a:gs pos="47000">
                  <a:srgbClr val="D4D5D5"/>
                </a:gs>
                <a:gs pos="54000">
                  <a:srgbClr val="B7B9BA"/>
                </a:gs>
                <a:gs pos="63000">
                  <a:srgbClr val="878D8E"/>
                </a:gs>
                <a:gs pos="74000">
                  <a:srgbClr val="465053"/>
                </a:gs>
                <a:gs pos="79000">
                  <a:srgbClr val="697071"/>
                </a:gs>
                <a:gs pos="89000">
                  <a:srgbClr val="A8A8A7"/>
                </a:gs>
                <a:gs pos="96000">
                  <a:srgbClr val="CFCBC9"/>
                </a:gs>
                <a:gs pos="100000">
                  <a:srgbClr val="DED9D6"/>
                </a:gs>
                <a:gs pos="100000">
                  <a:srgbClr val="E5E2DF"/>
                </a:gs>
              </a:gsLst>
              <a:lin ang="0" scaled="1"/>
            </a:gradFill>
            <a:ln w="1788" cap="flat">
              <a:gradFill>
                <a:gsLst>
                  <a:gs pos="0">
                    <a:srgbClr val="E5E2DF"/>
                  </a:gs>
                  <a:gs pos="0">
                    <a:srgbClr val="DED9D6"/>
                  </a:gs>
                  <a:gs pos="6000">
                    <a:srgbClr val="CFCAC8"/>
                  </a:gs>
                  <a:gs pos="18000">
                    <a:srgbClr val="A8A4A6"/>
                  </a:gs>
                  <a:gs pos="26000">
                    <a:srgbClr val="8B878D"/>
                  </a:gs>
                  <a:gs pos="52000">
                    <a:srgbClr val="F3F4F4"/>
                  </a:gs>
                  <a:gs pos="58000">
                    <a:srgbClr val="E4E5E5"/>
                  </a:gs>
                  <a:gs pos="70000">
                    <a:srgbClr val="BFBEC0"/>
                  </a:gs>
                  <a:gs pos="86000">
                    <a:srgbClr val="847F84"/>
                  </a:gs>
                  <a:gs pos="88000">
                    <a:srgbClr val="807B80"/>
                  </a:gs>
                  <a:gs pos="100000">
                    <a:srgbClr val="D1D3D4"/>
                  </a:gs>
                  <a:gs pos="100000">
                    <a:srgbClr val="A7A9AC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2ECD3035-EDE6-E572-8D64-3B825A2DA1A2}"/>
                </a:ext>
              </a:extLst>
            </p:cNvPr>
            <p:cNvSpPr/>
            <p:nvPr/>
          </p:nvSpPr>
          <p:spPr>
            <a:xfrm>
              <a:off x="11556248" y="2214906"/>
              <a:ext cx="88986" cy="22412"/>
            </a:xfrm>
            <a:custGeom>
              <a:avLst/>
              <a:gdLst>
                <a:gd name="connsiteX0" fmla="*/ 0 w 88986"/>
                <a:gd name="connsiteY0" fmla="*/ 0 h 22412"/>
                <a:gd name="connsiteX1" fmla="*/ 88987 w 88986"/>
                <a:gd name="connsiteY1" fmla="*/ 0 h 22412"/>
                <a:gd name="connsiteX2" fmla="*/ 88987 w 88986"/>
                <a:gd name="connsiteY2" fmla="*/ 22413 h 22412"/>
                <a:gd name="connsiteX3" fmla="*/ 0 w 88986"/>
                <a:gd name="connsiteY3" fmla="*/ 22413 h 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86" h="22412">
                  <a:moveTo>
                    <a:pt x="0" y="0"/>
                  </a:moveTo>
                  <a:lnTo>
                    <a:pt x="88987" y="0"/>
                  </a:lnTo>
                  <a:lnTo>
                    <a:pt x="88987" y="22413"/>
                  </a:lnTo>
                  <a:lnTo>
                    <a:pt x="0" y="22413"/>
                  </a:lnTo>
                  <a:close/>
                </a:path>
              </a:pathLst>
            </a:custGeom>
            <a:gradFill>
              <a:gsLst>
                <a:gs pos="0">
                  <a:srgbClr val="A7A9AC"/>
                </a:gs>
                <a:gs pos="0">
                  <a:srgbClr val="D1D3D4"/>
                </a:gs>
                <a:gs pos="12000">
                  <a:srgbClr val="8B9298"/>
                </a:gs>
                <a:gs pos="14000">
                  <a:srgbClr val="91989D"/>
                </a:gs>
                <a:gs pos="27000">
                  <a:srgbClr val="BCBFC1"/>
                </a:gs>
                <a:gs pos="37000">
                  <a:srgbClr val="D6D7D7"/>
                </a:gs>
                <a:gs pos="43000">
                  <a:srgbClr val="E0E0E0"/>
                </a:gs>
                <a:gs pos="47000">
                  <a:srgbClr val="D4D5D5"/>
                </a:gs>
                <a:gs pos="54000">
                  <a:srgbClr val="B7B9BA"/>
                </a:gs>
                <a:gs pos="63000">
                  <a:srgbClr val="878D8E"/>
                </a:gs>
                <a:gs pos="74000">
                  <a:srgbClr val="465053"/>
                </a:gs>
                <a:gs pos="79000">
                  <a:srgbClr val="697071"/>
                </a:gs>
                <a:gs pos="89000">
                  <a:srgbClr val="A8A8A7"/>
                </a:gs>
                <a:gs pos="96000">
                  <a:srgbClr val="CFCBC9"/>
                </a:gs>
                <a:gs pos="100000">
                  <a:srgbClr val="DED9D6"/>
                </a:gs>
                <a:gs pos="100000">
                  <a:srgbClr val="E5E2DF"/>
                </a:gs>
              </a:gsLst>
              <a:lin ang="0" scaled="1"/>
            </a:gradFill>
            <a:ln w="1788" cap="flat">
              <a:gradFill>
                <a:gsLst>
                  <a:gs pos="0">
                    <a:srgbClr val="E5E2DF"/>
                  </a:gs>
                  <a:gs pos="0">
                    <a:srgbClr val="DED9D6"/>
                  </a:gs>
                  <a:gs pos="6000">
                    <a:srgbClr val="CFCAC8"/>
                  </a:gs>
                  <a:gs pos="18000">
                    <a:srgbClr val="A8A4A6"/>
                  </a:gs>
                  <a:gs pos="26000">
                    <a:srgbClr val="8B878D"/>
                  </a:gs>
                  <a:gs pos="52000">
                    <a:srgbClr val="F3F4F4"/>
                  </a:gs>
                  <a:gs pos="58000">
                    <a:srgbClr val="E4E5E5"/>
                  </a:gs>
                  <a:gs pos="70000">
                    <a:srgbClr val="BFBEC0"/>
                  </a:gs>
                  <a:gs pos="86000">
                    <a:srgbClr val="847F84"/>
                  </a:gs>
                  <a:gs pos="88000">
                    <a:srgbClr val="807B80"/>
                  </a:gs>
                  <a:gs pos="100000">
                    <a:srgbClr val="D1D3D4"/>
                  </a:gs>
                  <a:gs pos="100000">
                    <a:srgbClr val="A7A9AC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C7739ECC-C230-B30F-051D-2910B4163CAB}"/>
                </a:ext>
              </a:extLst>
            </p:cNvPr>
            <p:cNvSpPr/>
            <p:nvPr/>
          </p:nvSpPr>
          <p:spPr>
            <a:xfrm>
              <a:off x="11573072" y="1717723"/>
              <a:ext cx="54549" cy="67274"/>
            </a:xfrm>
            <a:custGeom>
              <a:avLst/>
              <a:gdLst>
                <a:gd name="connsiteX0" fmla="*/ 0 w 54549"/>
                <a:gd name="connsiteY0" fmla="*/ 0 h 67274"/>
                <a:gd name="connsiteX1" fmla="*/ 54550 w 54549"/>
                <a:gd name="connsiteY1" fmla="*/ 0 h 67274"/>
                <a:gd name="connsiteX2" fmla="*/ 54550 w 54549"/>
                <a:gd name="connsiteY2" fmla="*/ 67275 h 67274"/>
                <a:gd name="connsiteX3" fmla="*/ 0 w 54549"/>
                <a:gd name="connsiteY3" fmla="*/ 67275 h 6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49" h="67274">
                  <a:moveTo>
                    <a:pt x="0" y="0"/>
                  </a:moveTo>
                  <a:lnTo>
                    <a:pt x="54550" y="0"/>
                  </a:lnTo>
                  <a:lnTo>
                    <a:pt x="54550" y="67275"/>
                  </a:lnTo>
                  <a:lnTo>
                    <a:pt x="0" y="67275"/>
                  </a:lnTo>
                  <a:close/>
                </a:path>
              </a:pathLst>
            </a:custGeom>
            <a:gradFill>
              <a:gsLst>
                <a:gs pos="0">
                  <a:srgbClr val="A7A9AC">
                    <a:alpha val="0"/>
                  </a:srgbClr>
                </a:gs>
                <a:gs pos="11000">
                  <a:srgbClr val="939496">
                    <a:alpha val="14902"/>
                  </a:srgbClr>
                </a:gs>
                <a:gs pos="65000">
                  <a:srgbClr val="403E3F">
                    <a:alpha val="76863"/>
                  </a:srgbClr>
                </a:gs>
                <a:gs pos="100000">
                  <a:srgbClr val="231F20"/>
                </a:gs>
              </a:gsLst>
              <a:lin ang="16200000" scaled="1"/>
            </a:gra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F3E5862E-EEA2-BD4E-F6B4-E80E726E0C73}"/>
                </a:ext>
              </a:extLst>
            </p:cNvPr>
            <p:cNvSpPr/>
            <p:nvPr/>
          </p:nvSpPr>
          <p:spPr>
            <a:xfrm>
              <a:off x="11352034" y="1239017"/>
              <a:ext cx="497434" cy="497434"/>
            </a:xfrm>
            <a:custGeom>
              <a:avLst/>
              <a:gdLst>
                <a:gd name="connsiteX0" fmla="*/ 497435 w 497434"/>
                <a:gd name="connsiteY0" fmla="*/ 248717 h 497434"/>
                <a:gd name="connsiteX1" fmla="*/ 248717 w 497434"/>
                <a:gd name="connsiteY1" fmla="*/ 497435 h 497434"/>
                <a:gd name="connsiteX2" fmla="*/ 0 w 497434"/>
                <a:gd name="connsiteY2" fmla="*/ 248717 h 497434"/>
                <a:gd name="connsiteX3" fmla="*/ 248717 w 497434"/>
                <a:gd name="connsiteY3" fmla="*/ 0 h 497434"/>
                <a:gd name="connsiteX4" fmla="*/ 497435 w 497434"/>
                <a:gd name="connsiteY4" fmla="*/ 248717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434" h="497434">
                  <a:moveTo>
                    <a:pt x="497435" y="248717"/>
                  </a:moveTo>
                  <a:cubicBezTo>
                    <a:pt x="497435" y="386080"/>
                    <a:pt x="386080" y="497435"/>
                    <a:pt x="248717" y="497435"/>
                  </a:cubicBezTo>
                  <a:cubicBezTo>
                    <a:pt x="111355" y="497435"/>
                    <a:pt x="0" y="386080"/>
                    <a:pt x="0" y="248717"/>
                  </a:cubicBezTo>
                  <a:cubicBezTo>
                    <a:pt x="0" y="111355"/>
                    <a:pt x="111355" y="0"/>
                    <a:pt x="248717" y="0"/>
                  </a:cubicBezTo>
                  <a:cubicBezTo>
                    <a:pt x="386080" y="0"/>
                    <a:pt x="497435" y="111355"/>
                    <a:pt x="497435" y="248717"/>
                  </a:cubicBezTo>
                  <a:close/>
                </a:path>
              </a:pathLst>
            </a:custGeom>
            <a:solidFill>
              <a:srgbClr val="D87448"/>
            </a:solidFill>
            <a:ln w="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9DA4720-5277-9D8C-4412-F0B29B44316A}"/>
                </a:ext>
              </a:extLst>
            </p:cNvPr>
            <p:cNvSpPr/>
            <p:nvPr/>
          </p:nvSpPr>
          <p:spPr>
            <a:xfrm>
              <a:off x="11377933" y="1264916"/>
              <a:ext cx="445635" cy="445635"/>
            </a:xfrm>
            <a:custGeom>
              <a:avLst/>
              <a:gdLst>
                <a:gd name="connsiteX0" fmla="*/ 445635 w 445635"/>
                <a:gd name="connsiteY0" fmla="*/ 222818 h 445635"/>
                <a:gd name="connsiteX1" fmla="*/ 222818 w 445635"/>
                <a:gd name="connsiteY1" fmla="*/ 445635 h 445635"/>
                <a:gd name="connsiteX2" fmla="*/ 0 w 445635"/>
                <a:gd name="connsiteY2" fmla="*/ 222818 h 445635"/>
                <a:gd name="connsiteX3" fmla="*/ 222818 w 445635"/>
                <a:gd name="connsiteY3" fmla="*/ 0 h 445635"/>
                <a:gd name="connsiteX4" fmla="*/ 445635 w 445635"/>
                <a:gd name="connsiteY4" fmla="*/ 222818 h 4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35" h="445635">
                  <a:moveTo>
                    <a:pt x="445635" y="222818"/>
                  </a:moveTo>
                  <a:cubicBezTo>
                    <a:pt x="445635" y="345876"/>
                    <a:pt x="345876" y="445635"/>
                    <a:pt x="222818" y="445635"/>
                  </a:cubicBezTo>
                  <a:cubicBezTo>
                    <a:pt x="99759" y="445635"/>
                    <a:pt x="0" y="345876"/>
                    <a:pt x="0" y="222818"/>
                  </a:cubicBezTo>
                  <a:cubicBezTo>
                    <a:pt x="0" y="99759"/>
                    <a:pt x="99759" y="0"/>
                    <a:pt x="222818" y="0"/>
                  </a:cubicBezTo>
                  <a:cubicBezTo>
                    <a:pt x="345876" y="0"/>
                    <a:pt x="445635" y="99759"/>
                    <a:pt x="445635" y="222818"/>
                  </a:cubicBezTo>
                  <a:close/>
                </a:path>
              </a:pathLst>
            </a:custGeom>
            <a:noFill/>
            <a:ln w="8940" cap="flat">
              <a:solidFill>
                <a:srgbClr val="FFFFFF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0" name="תיבת טקסט 139">
              <a:extLst>
                <a:ext uri="{FF2B5EF4-FFF2-40B4-BE49-F238E27FC236}">
                  <a16:creationId xmlns:a16="http://schemas.microsoft.com/office/drawing/2014/main" id="{8B7D9E8F-167A-785B-6662-597C6652BC52}"/>
                </a:ext>
              </a:extLst>
            </p:cNvPr>
            <p:cNvSpPr txBox="1"/>
            <p:nvPr/>
          </p:nvSpPr>
          <p:spPr>
            <a:xfrm>
              <a:off x="10968902" y="1701884"/>
              <a:ext cx="71998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buNone/>
              </a:pPr>
              <a:r>
                <a:rPr lang="he-IL" sz="110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ועדת היגוי</a:t>
              </a:r>
            </a:p>
          </p:txBody>
        </p:sp>
        <p:pic>
          <p:nvPicPr>
            <p:cNvPr id="150" name="גרפיקה 149" descr="דירקטוריון עם מילוי מלא">
              <a:extLst>
                <a:ext uri="{FF2B5EF4-FFF2-40B4-BE49-F238E27FC236}">
                  <a16:creationId xmlns:a16="http://schemas.microsoft.com/office/drawing/2014/main" id="{2790B6FD-FE10-9063-3C15-8EE42DD6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436267" y="1294113"/>
              <a:ext cx="322398" cy="322398"/>
            </a:xfrm>
            <a:prstGeom prst="rect">
              <a:avLst/>
            </a:prstGeom>
          </p:spPr>
        </p:pic>
      </p:grpSp>
      <p:grpSp>
        <p:nvGrpSpPr>
          <p:cNvPr id="175" name="קבוצה 174">
            <a:extLst>
              <a:ext uri="{FF2B5EF4-FFF2-40B4-BE49-F238E27FC236}">
                <a16:creationId xmlns:a16="http://schemas.microsoft.com/office/drawing/2014/main" id="{A084CD94-3E9B-B21D-C378-798C0D344221}"/>
              </a:ext>
            </a:extLst>
          </p:cNvPr>
          <p:cNvGrpSpPr/>
          <p:nvPr/>
        </p:nvGrpSpPr>
        <p:grpSpPr>
          <a:xfrm>
            <a:off x="9822118" y="1762180"/>
            <a:ext cx="1051397" cy="1101889"/>
            <a:chOff x="10615407" y="2248291"/>
            <a:chExt cx="1051397" cy="1101889"/>
          </a:xfrm>
        </p:grpSpPr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08E39802-39AD-7468-4740-0F43B37C6EEF}"/>
                </a:ext>
              </a:extLst>
            </p:cNvPr>
            <p:cNvSpPr txBox="1"/>
            <p:nvPr/>
          </p:nvSpPr>
          <p:spPr>
            <a:xfrm>
              <a:off x="10615407" y="2764482"/>
              <a:ext cx="80348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rtl="1">
                <a:buNone/>
              </a:pPr>
              <a:r>
                <a:rPr lang="he-IL" sz="110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ועדה מעצבת</a:t>
              </a:r>
            </a:p>
          </p:txBody>
        </p:sp>
        <p:pic>
          <p:nvPicPr>
            <p:cNvPr id="146" name="גרפיקה 145">
              <a:extLst>
                <a:ext uri="{FF2B5EF4-FFF2-40B4-BE49-F238E27FC236}">
                  <a16:creationId xmlns:a16="http://schemas.microsoft.com/office/drawing/2014/main" id="{A428D7A2-CDC8-3149-2E59-8949F6E1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5494" y="2248291"/>
              <a:ext cx="541310" cy="1101889"/>
            </a:xfrm>
            <a:prstGeom prst="rect">
              <a:avLst/>
            </a:prstGeom>
          </p:spPr>
        </p:pic>
        <p:pic>
          <p:nvPicPr>
            <p:cNvPr id="147" name="גרפיקה 146" descr="דירקטוריון עם מילוי מלא">
              <a:extLst>
                <a:ext uri="{FF2B5EF4-FFF2-40B4-BE49-F238E27FC236}">
                  <a16:creationId xmlns:a16="http://schemas.microsoft.com/office/drawing/2014/main" id="{26BE4940-FFA9-4C6A-D0AF-8743DBB3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230991" y="2364316"/>
              <a:ext cx="322398" cy="322398"/>
            </a:xfrm>
            <a:prstGeom prst="rect">
              <a:avLst/>
            </a:prstGeom>
          </p:spPr>
        </p:pic>
        <p:cxnSp>
          <p:nvCxnSpPr>
            <p:cNvPr id="169" name="מחבר ישר 168">
              <a:extLst>
                <a:ext uri="{FF2B5EF4-FFF2-40B4-BE49-F238E27FC236}">
                  <a16:creationId xmlns:a16="http://schemas.microsoft.com/office/drawing/2014/main" id="{17B59709-13C5-C622-F0ED-CDE0CB3F35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75747" y="3190034"/>
              <a:ext cx="369693" cy="1"/>
            </a:xfrm>
            <a:prstGeom prst="line">
              <a:avLst/>
            </a:prstGeom>
            <a:ln>
              <a:solidFill>
                <a:srgbClr val="1E4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אליפסה 169">
              <a:extLst>
                <a:ext uri="{FF2B5EF4-FFF2-40B4-BE49-F238E27FC236}">
                  <a16:creationId xmlns:a16="http://schemas.microsoft.com/office/drawing/2014/main" id="{86977098-8FBC-4857-2227-0D8DB1CEC380}"/>
                </a:ext>
              </a:extLst>
            </p:cNvPr>
            <p:cNvSpPr/>
            <p:nvPr/>
          </p:nvSpPr>
          <p:spPr>
            <a:xfrm>
              <a:off x="10916075" y="3142935"/>
              <a:ext cx="101076" cy="101076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4AF204DC-C6F5-B1A7-D5C2-76E8095EA9D7}"/>
              </a:ext>
            </a:extLst>
          </p:cNvPr>
          <p:cNvGrpSpPr/>
          <p:nvPr/>
        </p:nvGrpSpPr>
        <p:grpSpPr>
          <a:xfrm>
            <a:off x="6255790" y="1266395"/>
            <a:ext cx="1365191" cy="4472268"/>
            <a:chOff x="6255790" y="1266395"/>
            <a:chExt cx="1365191" cy="4472268"/>
          </a:xfrm>
        </p:grpSpPr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DC1EC84A-ED96-42D8-BA41-FCF76029EC02}"/>
                </a:ext>
              </a:extLst>
            </p:cNvPr>
            <p:cNvGrpSpPr/>
            <p:nvPr/>
          </p:nvGrpSpPr>
          <p:grpSpPr>
            <a:xfrm>
              <a:off x="6255790" y="1266395"/>
              <a:ext cx="1365191" cy="2026656"/>
              <a:chOff x="6431830" y="1314582"/>
              <a:chExt cx="1189006" cy="1765106"/>
            </a:xfrm>
          </p:grpSpPr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807C5C04-EC1C-B915-5893-3572EF566998}"/>
                  </a:ext>
                </a:extLst>
              </p:cNvPr>
              <p:cNvSpPr txBox="1"/>
              <p:nvPr/>
            </p:nvSpPr>
            <p:spPr>
              <a:xfrm>
                <a:off x="6431830" y="1314582"/>
                <a:ext cx="1189006" cy="3752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בניית תיאוריית השינוי ומודל לוגי</a:t>
                </a:r>
              </a:p>
            </p:txBody>
          </p:sp>
          <p:pic>
            <p:nvPicPr>
              <p:cNvPr id="92" name="גרפיקה 91">
                <a:extLst>
                  <a:ext uri="{FF2B5EF4-FFF2-40B4-BE49-F238E27FC236}">
                    <a16:creationId xmlns:a16="http://schemas.microsoft.com/office/drawing/2014/main" id="{2DF3DECC-E88B-AF48-0830-1BD2F29CC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817364" y="2287564"/>
                <a:ext cx="473074" cy="792124"/>
              </a:xfrm>
              <a:prstGeom prst="rect">
                <a:avLst/>
              </a:prstGeom>
            </p:spPr>
          </p:pic>
          <p:pic>
            <p:nvPicPr>
              <p:cNvPr id="158" name="גרפיקה 157" descr="בלוקצ'יין קו מיתאר">
                <a:extLst>
                  <a:ext uri="{FF2B5EF4-FFF2-40B4-BE49-F238E27FC236}">
                    <a16:creationId xmlns:a16="http://schemas.microsoft.com/office/drawing/2014/main" id="{E5FF4CA4-4B2A-02AF-4DA6-AE97540E6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905579" y="2373574"/>
                <a:ext cx="289828" cy="289828"/>
              </a:xfrm>
              <a:prstGeom prst="rect">
                <a:avLst/>
              </a:prstGeom>
            </p:spPr>
          </p:pic>
          <p:grpSp>
            <p:nvGrpSpPr>
              <p:cNvPr id="32" name="קבוצה 31">
                <a:extLst>
                  <a:ext uri="{FF2B5EF4-FFF2-40B4-BE49-F238E27FC236}">
                    <a16:creationId xmlns:a16="http://schemas.microsoft.com/office/drawing/2014/main" id="{6BD8BA0F-2631-47E4-1159-B7D9761BAC43}"/>
                  </a:ext>
                </a:extLst>
              </p:cNvPr>
              <p:cNvGrpSpPr/>
              <p:nvPr/>
            </p:nvGrpSpPr>
            <p:grpSpPr>
              <a:xfrm>
                <a:off x="7002228" y="1798929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25" name="מחבר ישר 24">
                  <a:extLst>
                    <a:ext uri="{FF2B5EF4-FFF2-40B4-BE49-F238E27FC236}">
                      <a16:creationId xmlns:a16="http://schemas.microsoft.com/office/drawing/2014/main" id="{8677F8FC-38CF-DAE1-1DDC-44FB8A1F4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אליפסה 25">
                  <a:extLst>
                    <a:ext uri="{FF2B5EF4-FFF2-40B4-BE49-F238E27FC236}">
                      <a16:creationId xmlns:a16="http://schemas.microsoft.com/office/drawing/2014/main" id="{D023F176-C214-F7EE-ED51-3688D8C5DAA6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600"/>
                </a:p>
              </p:txBody>
            </p:sp>
          </p:grpSp>
        </p:grpSp>
        <p:grpSp>
          <p:nvGrpSpPr>
            <p:cNvPr id="61" name="קבוצה 60">
              <a:extLst>
                <a:ext uri="{FF2B5EF4-FFF2-40B4-BE49-F238E27FC236}">
                  <a16:creationId xmlns:a16="http://schemas.microsoft.com/office/drawing/2014/main" id="{6A815C0C-D256-4D80-A0F5-09B25215C7B2}"/>
                </a:ext>
              </a:extLst>
            </p:cNvPr>
            <p:cNvGrpSpPr/>
            <p:nvPr/>
          </p:nvGrpSpPr>
          <p:grpSpPr>
            <a:xfrm>
              <a:off x="6473806" y="3940454"/>
              <a:ext cx="1044113" cy="1798209"/>
              <a:chOff x="6586796" y="3960192"/>
              <a:chExt cx="926655" cy="1595918"/>
            </a:xfrm>
          </p:grpSpPr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9036E98-FA96-AD36-6A00-E79C27F60CB2}"/>
                  </a:ext>
                </a:extLst>
              </p:cNvPr>
              <p:cNvSpPr txBox="1"/>
              <p:nvPr/>
            </p:nvSpPr>
            <p:spPr>
              <a:xfrm>
                <a:off x="6586796" y="5173696"/>
                <a:ext cx="926655" cy="38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כנס </a:t>
                </a:r>
                <a:r>
                  <a:rPr lang="he-IL" sz="1100" b="1" dirty="0" err="1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האקתון</a:t>
                </a: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 רשותי</a:t>
                </a:r>
              </a:p>
            </p:txBody>
          </p:sp>
          <p:pic>
            <p:nvPicPr>
              <p:cNvPr id="105" name="גרפיקה 104">
                <a:extLst>
                  <a:ext uri="{FF2B5EF4-FFF2-40B4-BE49-F238E27FC236}">
                    <a16:creationId xmlns:a16="http://schemas.microsoft.com/office/drawing/2014/main" id="{E6205F7B-21D8-1510-E0F4-65EA44DC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28992" y="3960192"/>
                <a:ext cx="484846" cy="818178"/>
              </a:xfrm>
              <a:prstGeom prst="rect">
                <a:avLst/>
              </a:prstGeom>
            </p:spPr>
          </p:pic>
          <p:pic>
            <p:nvPicPr>
              <p:cNvPr id="160" name="גרפיקה 159" descr="משפיע קו מיתאר">
                <a:extLst>
                  <a:ext uri="{FF2B5EF4-FFF2-40B4-BE49-F238E27FC236}">
                    <a16:creationId xmlns:a16="http://schemas.microsoft.com/office/drawing/2014/main" id="{3581E462-AFA4-34A8-2EC8-45458D405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946440" y="4081418"/>
                <a:ext cx="254074" cy="254074"/>
              </a:xfrm>
              <a:prstGeom prst="rect">
                <a:avLst/>
              </a:prstGeom>
            </p:spPr>
          </p:pic>
          <p:grpSp>
            <p:nvGrpSpPr>
              <p:cNvPr id="42" name="קבוצה 41">
                <a:extLst>
                  <a:ext uri="{FF2B5EF4-FFF2-40B4-BE49-F238E27FC236}">
                    <a16:creationId xmlns:a16="http://schemas.microsoft.com/office/drawing/2014/main" id="{36B9CD19-FCB0-4945-24B4-E1EF08A1E2BE}"/>
                  </a:ext>
                </a:extLst>
              </p:cNvPr>
              <p:cNvGrpSpPr/>
              <p:nvPr/>
            </p:nvGrpSpPr>
            <p:grpSpPr>
              <a:xfrm rot="10800000">
                <a:off x="7014875" y="4637360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43" name="מחבר ישר 42">
                  <a:extLst>
                    <a:ext uri="{FF2B5EF4-FFF2-40B4-BE49-F238E27FC236}">
                      <a16:creationId xmlns:a16="http://schemas.microsoft.com/office/drawing/2014/main" id="{E804BA49-111F-D89C-4CE1-4D059D752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אליפסה 43">
                  <a:extLst>
                    <a:ext uri="{FF2B5EF4-FFF2-40B4-BE49-F238E27FC236}">
                      <a16:creationId xmlns:a16="http://schemas.microsoft.com/office/drawing/2014/main" id="{740E7C1F-E345-3B9D-1DCF-5B90049B3794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100"/>
                </a:p>
              </p:txBody>
            </p:sp>
          </p:grpSp>
        </p:grp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529E0215-120C-E18E-CC22-B73030999BD9}"/>
              </a:ext>
            </a:extLst>
          </p:cNvPr>
          <p:cNvGrpSpPr/>
          <p:nvPr/>
        </p:nvGrpSpPr>
        <p:grpSpPr>
          <a:xfrm>
            <a:off x="4369562" y="1259817"/>
            <a:ext cx="1635734" cy="4489960"/>
            <a:chOff x="4369562" y="1259817"/>
            <a:chExt cx="1635734" cy="4489960"/>
          </a:xfrm>
        </p:grpSpPr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8DFE99E0-4302-6DA6-7F84-C3DB9FC6504B}"/>
                </a:ext>
              </a:extLst>
            </p:cNvPr>
            <p:cNvGrpSpPr/>
            <p:nvPr/>
          </p:nvGrpSpPr>
          <p:grpSpPr>
            <a:xfrm>
              <a:off x="4369562" y="1259817"/>
              <a:ext cx="1613083" cy="2033234"/>
              <a:chOff x="4547300" y="1308853"/>
              <a:chExt cx="1404906" cy="1770835"/>
            </a:xfrm>
          </p:grpSpPr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D5B58CDB-ABC3-83BC-2B49-5A9C686F40AD}"/>
                  </a:ext>
                </a:extLst>
              </p:cNvPr>
              <p:cNvSpPr txBox="1"/>
              <p:nvPr/>
            </p:nvSpPr>
            <p:spPr>
              <a:xfrm>
                <a:off x="4547300" y="1308853"/>
                <a:ext cx="1404906" cy="3752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בניית תוכניות עבודה לפי אפיקי התוכנית</a:t>
                </a:r>
              </a:p>
            </p:txBody>
          </p:sp>
          <p:pic>
            <p:nvPicPr>
              <p:cNvPr id="94" name="גרפיקה 93">
                <a:extLst>
                  <a:ext uri="{FF2B5EF4-FFF2-40B4-BE49-F238E27FC236}">
                    <a16:creationId xmlns:a16="http://schemas.microsoft.com/office/drawing/2014/main" id="{EAE113CD-7825-5D6B-561B-E5C8C63EB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5032038" y="2282088"/>
                <a:ext cx="474591" cy="797600"/>
              </a:xfrm>
              <a:prstGeom prst="rect">
                <a:avLst/>
              </a:prstGeom>
            </p:spPr>
          </p:pic>
          <p:pic>
            <p:nvPicPr>
              <p:cNvPr id="166" name="גרפיקה 165" descr="מדריך קו מיתאר">
                <a:extLst>
                  <a:ext uri="{FF2B5EF4-FFF2-40B4-BE49-F238E27FC236}">
                    <a16:creationId xmlns:a16="http://schemas.microsoft.com/office/drawing/2014/main" id="{EC0935C2-1303-C0C3-9888-F5E09143F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5144901" y="2415755"/>
                <a:ext cx="239159" cy="239159"/>
              </a:xfrm>
              <a:prstGeom prst="rect">
                <a:avLst/>
              </a:prstGeom>
            </p:spPr>
          </p:pic>
          <p:grpSp>
            <p:nvGrpSpPr>
              <p:cNvPr id="33" name="קבוצה 32">
                <a:extLst>
                  <a:ext uri="{FF2B5EF4-FFF2-40B4-BE49-F238E27FC236}">
                    <a16:creationId xmlns:a16="http://schemas.microsoft.com/office/drawing/2014/main" id="{6CD08E3B-CC23-8932-A35E-934421E1A216}"/>
                  </a:ext>
                </a:extLst>
              </p:cNvPr>
              <p:cNvGrpSpPr/>
              <p:nvPr/>
            </p:nvGrpSpPr>
            <p:grpSpPr>
              <a:xfrm>
                <a:off x="5201414" y="1798929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35" name="מחבר ישר 34">
                  <a:extLst>
                    <a:ext uri="{FF2B5EF4-FFF2-40B4-BE49-F238E27FC236}">
                      <a16:creationId xmlns:a16="http://schemas.microsoft.com/office/drawing/2014/main" id="{E9251C69-2F16-A58A-45F0-23B7399E8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אליפסה 35">
                  <a:extLst>
                    <a:ext uri="{FF2B5EF4-FFF2-40B4-BE49-F238E27FC236}">
                      <a16:creationId xmlns:a16="http://schemas.microsoft.com/office/drawing/2014/main" id="{2FCAFACF-10C7-8002-3970-708EA5203775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600"/>
                </a:p>
              </p:txBody>
            </p:sp>
          </p:grpSp>
        </p:grpSp>
        <p:grpSp>
          <p:nvGrpSpPr>
            <p:cNvPr id="59" name="קבוצה 58">
              <a:extLst>
                <a:ext uri="{FF2B5EF4-FFF2-40B4-BE49-F238E27FC236}">
                  <a16:creationId xmlns:a16="http://schemas.microsoft.com/office/drawing/2014/main" id="{39828E5D-72E5-292E-C282-1523BC5061CF}"/>
                </a:ext>
              </a:extLst>
            </p:cNvPr>
            <p:cNvGrpSpPr/>
            <p:nvPr/>
          </p:nvGrpSpPr>
          <p:grpSpPr>
            <a:xfrm>
              <a:off x="4422311" y="3940452"/>
              <a:ext cx="1582985" cy="1809325"/>
              <a:chOff x="4594418" y="3960192"/>
              <a:chExt cx="1404906" cy="1605784"/>
            </a:xfrm>
          </p:grpSpPr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CAB629C3-AC64-42E2-621B-9ED9915F910D}"/>
                  </a:ext>
                </a:extLst>
              </p:cNvPr>
              <p:cNvSpPr txBox="1"/>
              <p:nvPr/>
            </p:nvSpPr>
            <p:spPr>
              <a:xfrm>
                <a:off x="4594418" y="5183562"/>
                <a:ext cx="1404906" cy="38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תמיכה ביוזמות </a:t>
                </a:r>
                <a:br>
                  <a:rPr lang="en-US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</a:b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שנולדו </a:t>
                </a:r>
                <a:r>
                  <a:rPr lang="he-IL" sz="1100" b="1" dirty="0" err="1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בהאקתון</a:t>
                </a:r>
                <a:endParaRPr lang="he-IL" sz="1100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106" name="גרפיקה 105">
                <a:extLst>
                  <a:ext uri="{FF2B5EF4-FFF2-40B4-BE49-F238E27FC236}">
                    <a16:creationId xmlns:a16="http://schemas.microsoft.com/office/drawing/2014/main" id="{8A594A07-E79B-A726-7D03-704DEA6BE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54449" y="3960192"/>
                <a:ext cx="484846" cy="818178"/>
              </a:xfrm>
              <a:prstGeom prst="rect">
                <a:avLst/>
              </a:prstGeom>
            </p:spPr>
          </p:pic>
          <p:pic>
            <p:nvPicPr>
              <p:cNvPr id="164" name="גרפיקה 163" descr="זרימת עבודה קו מיתאר">
                <a:extLst>
                  <a:ext uri="{FF2B5EF4-FFF2-40B4-BE49-F238E27FC236}">
                    <a16:creationId xmlns:a16="http://schemas.microsoft.com/office/drawing/2014/main" id="{29665921-C78E-603D-B5C4-C3F3961FA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5165900" y="4081218"/>
                <a:ext cx="272889" cy="272889"/>
              </a:xfrm>
              <a:prstGeom prst="rect">
                <a:avLst/>
              </a:prstGeom>
            </p:spPr>
          </p:pic>
          <p:grpSp>
            <p:nvGrpSpPr>
              <p:cNvPr id="45" name="קבוצה 44">
                <a:extLst>
                  <a:ext uri="{FF2B5EF4-FFF2-40B4-BE49-F238E27FC236}">
                    <a16:creationId xmlns:a16="http://schemas.microsoft.com/office/drawing/2014/main" id="{0B55E828-49B8-DFC3-0926-DC784DC5F529}"/>
                  </a:ext>
                </a:extLst>
              </p:cNvPr>
              <p:cNvGrpSpPr/>
              <p:nvPr/>
            </p:nvGrpSpPr>
            <p:grpSpPr>
              <a:xfrm rot="10800000">
                <a:off x="5251806" y="4637360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46" name="מחבר ישר 45">
                  <a:extLst>
                    <a:ext uri="{FF2B5EF4-FFF2-40B4-BE49-F238E27FC236}">
                      <a16:creationId xmlns:a16="http://schemas.microsoft.com/office/drawing/2014/main" id="{4DDEF0D5-CC80-2D91-4DA3-6B06E5838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אליפסה 46">
                  <a:extLst>
                    <a:ext uri="{FF2B5EF4-FFF2-40B4-BE49-F238E27FC236}">
                      <a16:creationId xmlns:a16="http://schemas.microsoft.com/office/drawing/2014/main" id="{9C7B05C6-D320-E8F8-63EF-0E000E26D080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100"/>
                </a:p>
              </p:txBody>
            </p:sp>
          </p:grpSp>
        </p:grpSp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2BEA8C5E-AB5D-ACA5-166E-C869784758AB}"/>
              </a:ext>
            </a:extLst>
          </p:cNvPr>
          <p:cNvGrpSpPr/>
          <p:nvPr/>
        </p:nvGrpSpPr>
        <p:grpSpPr>
          <a:xfrm>
            <a:off x="2652942" y="1255029"/>
            <a:ext cx="1582985" cy="4494747"/>
            <a:chOff x="2652942" y="1255029"/>
            <a:chExt cx="1582985" cy="4494747"/>
          </a:xfrm>
        </p:grpSpPr>
        <p:grpSp>
          <p:nvGrpSpPr>
            <p:cNvPr id="64" name="קבוצה 63">
              <a:extLst>
                <a:ext uri="{FF2B5EF4-FFF2-40B4-BE49-F238E27FC236}">
                  <a16:creationId xmlns:a16="http://schemas.microsoft.com/office/drawing/2014/main" id="{F63A8499-35CC-7407-E654-7BB52DFEC17A}"/>
                </a:ext>
              </a:extLst>
            </p:cNvPr>
            <p:cNvGrpSpPr/>
            <p:nvPr/>
          </p:nvGrpSpPr>
          <p:grpSpPr>
            <a:xfrm>
              <a:off x="2783531" y="1255029"/>
              <a:ext cx="1197837" cy="2025943"/>
              <a:chOff x="2961269" y="1303124"/>
              <a:chExt cx="1043250" cy="1764485"/>
            </a:xfrm>
          </p:grpSpPr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60948402-98ED-7948-EDCC-4E4901C9CD04}"/>
                  </a:ext>
                </a:extLst>
              </p:cNvPr>
              <p:cNvSpPr txBox="1"/>
              <p:nvPr/>
            </p:nvSpPr>
            <p:spPr>
              <a:xfrm>
                <a:off x="2961269" y="1303124"/>
                <a:ext cx="1043250" cy="3752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חשיפת התוכניות ודיון</a:t>
                </a:r>
              </a:p>
            </p:txBody>
          </p:sp>
          <p:pic>
            <p:nvPicPr>
              <p:cNvPr id="91" name="גרפיקה 90">
                <a:extLst>
                  <a:ext uri="{FF2B5EF4-FFF2-40B4-BE49-F238E27FC236}">
                    <a16:creationId xmlns:a16="http://schemas.microsoft.com/office/drawing/2014/main" id="{3F028C75-B976-E80F-5CFA-A12D175AD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248229" y="2275485"/>
                <a:ext cx="473074" cy="792124"/>
              </a:xfrm>
              <a:prstGeom prst="rect">
                <a:avLst/>
              </a:prstGeom>
            </p:spPr>
          </p:pic>
          <p:pic>
            <p:nvPicPr>
              <p:cNvPr id="168" name="גרפיקה 167" descr="כיתה קו מיתאר">
                <a:extLst>
                  <a:ext uri="{FF2B5EF4-FFF2-40B4-BE49-F238E27FC236}">
                    <a16:creationId xmlns:a16="http://schemas.microsoft.com/office/drawing/2014/main" id="{D9942A7F-2C43-22FB-7FF3-C094E00A2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3363323" y="2389021"/>
                <a:ext cx="259487" cy="259487"/>
              </a:xfrm>
              <a:prstGeom prst="rect">
                <a:avLst/>
              </a:prstGeom>
            </p:spPr>
          </p:pic>
          <p:grpSp>
            <p:nvGrpSpPr>
              <p:cNvPr id="38" name="קבוצה 37">
                <a:extLst>
                  <a:ext uri="{FF2B5EF4-FFF2-40B4-BE49-F238E27FC236}">
                    <a16:creationId xmlns:a16="http://schemas.microsoft.com/office/drawing/2014/main" id="{76CE753F-7EF2-4511-B90E-4755A8FA64E1}"/>
                  </a:ext>
                </a:extLst>
              </p:cNvPr>
              <p:cNvGrpSpPr/>
              <p:nvPr/>
            </p:nvGrpSpPr>
            <p:grpSpPr>
              <a:xfrm>
                <a:off x="3411249" y="1798929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40" name="מחבר ישר 39">
                  <a:extLst>
                    <a:ext uri="{FF2B5EF4-FFF2-40B4-BE49-F238E27FC236}">
                      <a16:creationId xmlns:a16="http://schemas.microsoft.com/office/drawing/2014/main" id="{0C10D522-E859-A597-DA56-9FAE44307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אליפסה 40">
                  <a:extLst>
                    <a:ext uri="{FF2B5EF4-FFF2-40B4-BE49-F238E27FC236}">
                      <a16:creationId xmlns:a16="http://schemas.microsoft.com/office/drawing/2014/main" id="{7AA612F2-F91A-2CC7-9CA7-FC5550471289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600"/>
                </a:p>
              </p:txBody>
            </p:sp>
          </p:grpSp>
        </p:grpSp>
        <p:grpSp>
          <p:nvGrpSpPr>
            <p:cNvPr id="57" name="קבוצה 56">
              <a:extLst>
                <a:ext uri="{FF2B5EF4-FFF2-40B4-BE49-F238E27FC236}">
                  <a16:creationId xmlns:a16="http://schemas.microsoft.com/office/drawing/2014/main" id="{53BD6436-9B41-4026-239D-40B154923C12}"/>
                </a:ext>
              </a:extLst>
            </p:cNvPr>
            <p:cNvGrpSpPr/>
            <p:nvPr/>
          </p:nvGrpSpPr>
          <p:grpSpPr>
            <a:xfrm>
              <a:off x="2652942" y="3940452"/>
              <a:ext cx="1582985" cy="1809324"/>
              <a:chOff x="2826969" y="3960192"/>
              <a:chExt cx="1404906" cy="1605783"/>
            </a:xfrm>
          </p:grpSpPr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79467074-E1A4-F25E-F86F-CEEE50F56F82}"/>
                  </a:ext>
                </a:extLst>
              </p:cNvPr>
              <p:cNvSpPr txBox="1"/>
              <p:nvPr/>
            </p:nvSpPr>
            <p:spPr>
              <a:xfrm>
                <a:off x="2826969" y="5183561"/>
                <a:ext cx="1404906" cy="38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בקרה מתמדת </a:t>
                </a:r>
                <a:br>
                  <a:rPr lang="en-US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</a:b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מדידה ולמידה</a:t>
                </a:r>
              </a:p>
            </p:txBody>
          </p:sp>
          <p:pic>
            <p:nvPicPr>
              <p:cNvPr id="107" name="גרפיקה 106">
                <a:extLst>
                  <a:ext uri="{FF2B5EF4-FFF2-40B4-BE49-F238E27FC236}">
                    <a16:creationId xmlns:a16="http://schemas.microsoft.com/office/drawing/2014/main" id="{9C2ECAD9-24DC-C4EB-DB58-CB78C254E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9906" y="3960192"/>
                <a:ext cx="484846" cy="818178"/>
              </a:xfrm>
              <a:prstGeom prst="rect">
                <a:avLst/>
              </a:prstGeom>
            </p:spPr>
          </p:pic>
          <p:pic>
            <p:nvPicPr>
              <p:cNvPr id="162" name="גרפיקה 161" descr="זרוע רובוט קו מיתאר">
                <a:extLst>
                  <a:ext uri="{FF2B5EF4-FFF2-40B4-BE49-F238E27FC236}">
                    <a16:creationId xmlns:a16="http://schemas.microsoft.com/office/drawing/2014/main" id="{B631CA65-5075-47BF-EA8E-9B8A969F8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3386184" y="4060159"/>
                <a:ext cx="290441" cy="290441"/>
              </a:xfrm>
              <a:prstGeom prst="rect">
                <a:avLst/>
              </a:prstGeom>
            </p:spPr>
          </p:pic>
          <p:grpSp>
            <p:nvGrpSpPr>
              <p:cNvPr id="48" name="קבוצה 47">
                <a:extLst>
                  <a:ext uri="{FF2B5EF4-FFF2-40B4-BE49-F238E27FC236}">
                    <a16:creationId xmlns:a16="http://schemas.microsoft.com/office/drawing/2014/main" id="{09A9BA28-2CED-AAF3-BB45-BF2BF91B977A}"/>
                  </a:ext>
                </a:extLst>
              </p:cNvPr>
              <p:cNvGrpSpPr/>
              <p:nvPr/>
            </p:nvGrpSpPr>
            <p:grpSpPr>
              <a:xfrm rot="10800000">
                <a:off x="3474581" y="4637360"/>
                <a:ext cx="101076" cy="490184"/>
                <a:chOff x="6877505" y="1246721"/>
                <a:chExt cx="101076" cy="490184"/>
              </a:xfrm>
            </p:grpSpPr>
            <p:cxnSp>
              <p:nvCxnSpPr>
                <p:cNvPr id="49" name="מחבר ישר 48">
                  <a:extLst>
                    <a:ext uri="{FF2B5EF4-FFF2-40B4-BE49-F238E27FC236}">
                      <a16:creationId xmlns:a16="http://schemas.microsoft.com/office/drawing/2014/main" id="{6C3ECE7C-9AE6-4D24-4221-7B90DA41E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0254" y="1332407"/>
                  <a:ext cx="0" cy="404498"/>
                </a:xfrm>
                <a:prstGeom prst="line">
                  <a:avLst/>
                </a:prstGeom>
                <a:ln>
                  <a:solidFill>
                    <a:srgbClr val="1E4E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אליפסה 49">
                  <a:extLst>
                    <a:ext uri="{FF2B5EF4-FFF2-40B4-BE49-F238E27FC236}">
                      <a16:creationId xmlns:a16="http://schemas.microsoft.com/office/drawing/2014/main" id="{71BD5B44-BB0B-2561-D12F-726EE4203E26}"/>
                    </a:ext>
                  </a:extLst>
                </p:cNvPr>
                <p:cNvSpPr/>
                <p:nvPr/>
              </p:nvSpPr>
              <p:spPr>
                <a:xfrm>
                  <a:off x="6877505" y="1246721"/>
                  <a:ext cx="101076" cy="101076"/>
                </a:xfrm>
                <a:prstGeom prst="ellipse">
                  <a:avLst/>
                </a:prstGeom>
                <a:solidFill>
                  <a:srgbClr val="1E4E7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100" dirty="0"/>
                </a:p>
              </p:txBody>
            </p:sp>
          </p:grpSp>
        </p:grp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423DBD20-84E8-1FF1-1E74-AD713A2B16B5}"/>
              </a:ext>
            </a:extLst>
          </p:cNvPr>
          <p:cNvGrpSpPr/>
          <p:nvPr/>
        </p:nvGrpSpPr>
        <p:grpSpPr>
          <a:xfrm>
            <a:off x="730835" y="2297515"/>
            <a:ext cx="1834196" cy="2569480"/>
            <a:chOff x="730835" y="2297515"/>
            <a:chExt cx="1834196" cy="2569480"/>
          </a:xfrm>
        </p:grpSpPr>
        <p:grpSp>
          <p:nvGrpSpPr>
            <p:cNvPr id="177" name="קבוצה 176">
              <a:extLst>
                <a:ext uri="{FF2B5EF4-FFF2-40B4-BE49-F238E27FC236}">
                  <a16:creationId xmlns:a16="http://schemas.microsoft.com/office/drawing/2014/main" id="{A845D3F7-BCEB-EAFC-663F-B0C7FA0A76A9}"/>
                </a:ext>
              </a:extLst>
            </p:cNvPr>
            <p:cNvGrpSpPr/>
            <p:nvPr/>
          </p:nvGrpSpPr>
          <p:grpSpPr>
            <a:xfrm>
              <a:off x="730835" y="3867668"/>
              <a:ext cx="989329" cy="999327"/>
              <a:chOff x="749707" y="3556797"/>
              <a:chExt cx="989329" cy="999327"/>
            </a:xfrm>
          </p:grpSpPr>
          <p:sp>
            <p:nvSpPr>
              <p:cNvPr id="142" name="אליפסה 141">
                <a:extLst>
                  <a:ext uri="{FF2B5EF4-FFF2-40B4-BE49-F238E27FC236}">
                    <a16:creationId xmlns:a16="http://schemas.microsoft.com/office/drawing/2014/main" id="{9362E180-E35A-D7B4-EEA8-CEB1B09A166B}"/>
                  </a:ext>
                </a:extLst>
              </p:cNvPr>
              <p:cNvSpPr/>
              <p:nvPr/>
            </p:nvSpPr>
            <p:spPr>
              <a:xfrm>
                <a:off x="1304999" y="3718404"/>
                <a:ext cx="101076" cy="101076"/>
              </a:xfrm>
              <a:prstGeom prst="ellipse">
                <a:avLst/>
              </a:prstGeom>
              <a:solidFill>
                <a:srgbClr val="1E4E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41" name="מחבר ישר 140">
                <a:extLst>
                  <a:ext uri="{FF2B5EF4-FFF2-40B4-BE49-F238E27FC236}">
                    <a16:creationId xmlns:a16="http://schemas.microsoft.com/office/drawing/2014/main" id="{47E7AF55-D78E-96A1-D42D-DDAA1EC1C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4671" y="3765503"/>
                <a:ext cx="369693" cy="1"/>
              </a:xfrm>
              <a:prstGeom prst="line">
                <a:avLst/>
              </a:prstGeom>
              <a:ln>
                <a:solidFill>
                  <a:srgbClr val="1E4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8" name="גרפיקה 137">
                <a:extLst>
                  <a:ext uri="{FF2B5EF4-FFF2-40B4-BE49-F238E27FC236}">
                    <a16:creationId xmlns:a16="http://schemas.microsoft.com/office/drawing/2014/main" id="{0FFE3F3A-23AA-9337-6B9A-4D72B9CA5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749707" y="3556797"/>
                <a:ext cx="497866" cy="999327"/>
              </a:xfrm>
              <a:prstGeom prst="rect">
                <a:avLst/>
              </a:prstGeom>
            </p:spPr>
          </p:pic>
          <p:sp>
            <p:nvSpPr>
              <p:cNvPr id="66" name="תיבת טקסט 65">
                <a:extLst>
                  <a:ext uri="{FF2B5EF4-FFF2-40B4-BE49-F238E27FC236}">
                    <a16:creationId xmlns:a16="http://schemas.microsoft.com/office/drawing/2014/main" id="{B1227C51-F841-4B07-61B1-1A2E1CFC1D1D}"/>
                  </a:ext>
                </a:extLst>
              </p:cNvPr>
              <p:cNvSpPr txBox="1"/>
              <p:nvPr/>
            </p:nvSpPr>
            <p:spPr>
              <a:xfrm>
                <a:off x="1241169" y="3826187"/>
                <a:ext cx="497867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ועדת היגוי</a:t>
                </a:r>
              </a:p>
            </p:txBody>
          </p:sp>
          <p:pic>
            <p:nvPicPr>
              <p:cNvPr id="151" name="גרפיקה 150" descr="דירקטוריון עם מילוי מלא">
                <a:extLst>
                  <a:ext uri="{FF2B5EF4-FFF2-40B4-BE49-F238E27FC236}">
                    <a16:creationId xmlns:a16="http://schemas.microsoft.com/office/drawing/2014/main" id="{4E35680F-A6EC-8F01-BCF6-E4971CC40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37441" y="3623100"/>
                <a:ext cx="322398" cy="322398"/>
              </a:xfrm>
              <a:prstGeom prst="rect">
                <a:avLst/>
              </a:prstGeom>
            </p:spPr>
          </p:pic>
        </p:grpSp>
        <p:grpSp>
          <p:nvGrpSpPr>
            <p:cNvPr id="83" name="קבוצה 82">
              <a:extLst>
                <a:ext uri="{FF2B5EF4-FFF2-40B4-BE49-F238E27FC236}">
                  <a16:creationId xmlns:a16="http://schemas.microsoft.com/office/drawing/2014/main" id="{6D97F561-D0E9-D74E-8689-DAAEC75A2B7B}"/>
                </a:ext>
              </a:extLst>
            </p:cNvPr>
            <p:cNvGrpSpPr/>
            <p:nvPr/>
          </p:nvGrpSpPr>
          <p:grpSpPr>
            <a:xfrm>
              <a:off x="1415571" y="2297515"/>
              <a:ext cx="909164" cy="1101889"/>
              <a:chOff x="1415571" y="2297515"/>
              <a:chExt cx="909164" cy="1101889"/>
            </a:xfrm>
          </p:grpSpPr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1A2A0CD-178B-0910-7CDC-076802CE14F9}"/>
                  </a:ext>
                </a:extLst>
              </p:cNvPr>
              <p:cNvSpPr txBox="1"/>
              <p:nvPr/>
            </p:nvSpPr>
            <p:spPr>
              <a:xfrm>
                <a:off x="1415571" y="2754355"/>
                <a:ext cx="80348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ועדה מעצבת</a:t>
                </a:r>
              </a:p>
            </p:txBody>
          </p:sp>
          <p:pic>
            <p:nvPicPr>
              <p:cNvPr id="7" name="גרפיקה 6">
                <a:extLst>
                  <a:ext uri="{FF2B5EF4-FFF2-40B4-BE49-F238E27FC236}">
                    <a16:creationId xmlns:a16="http://schemas.microsoft.com/office/drawing/2014/main" id="{BD9C611D-B0FB-A00A-1957-40FE6FEDA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783425" y="2297515"/>
                <a:ext cx="541310" cy="1101889"/>
              </a:xfrm>
              <a:prstGeom prst="rect">
                <a:avLst/>
              </a:prstGeom>
            </p:spPr>
          </p:pic>
          <p:pic>
            <p:nvPicPr>
              <p:cNvPr id="9" name="גרפיקה 8" descr="דירקטוריון עם מילוי מלא">
                <a:extLst>
                  <a:ext uri="{FF2B5EF4-FFF2-40B4-BE49-F238E27FC236}">
                    <a16:creationId xmlns:a16="http://schemas.microsoft.com/office/drawing/2014/main" id="{6175274D-53DF-7547-0C84-64BF5EA12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892561" y="2395548"/>
                <a:ext cx="322398" cy="322398"/>
              </a:xfrm>
              <a:prstGeom prst="rect">
                <a:avLst/>
              </a:prstGeom>
            </p:spPr>
          </p:pic>
          <p:cxnSp>
            <p:nvCxnSpPr>
              <p:cNvPr id="52" name="מחבר ישר 51">
                <a:extLst>
                  <a:ext uri="{FF2B5EF4-FFF2-40B4-BE49-F238E27FC236}">
                    <a16:creationId xmlns:a16="http://schemas.microsoft.com/office/drawing/2014/main" id="{24D0745C-F116-A137-3DD2-69C0965E96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6162" y="3206498"/>
                <a:ext cx="369693" cy="1"/>
              </a:xfrm>
              <a:prstGeom prst="line">
                <a:avLst/>
              </a:prstGeom>
              <a:ln>
                <a:solidFill>
                  <a:srgbClr val="1E4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EB6AC826-15C7-4DC9-E4FE-FA1FB4E420B1}"/>
                  </a:ext>
                </a:extLst>
              </p:cNvPr>
              <p:cNvSpPr/>
              <p:nvPr/>
            </p:nvSpPr>
            <p:spPr>
              <a:xfrm>
                <a:off x="1564696" y="3150032"/>
                <a:ext cx="101076" cy="101076"/>
              </a:xfrm>
              <a:prstGeom prst="ellipse">
                <a:avLst/>
              </a:prstGeom>
              <a:solidFill>
                <a:srgbClr val="1E4E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81" name="קבוצה 80">
              <a:extLst>
                <a:ext uri="{FF2B5EF4-FFF2-40B4-BE49-F238E27FC236}">
                  <a16:creationId xmlns:a16="http://schemas.microsoft.com/office/drawing/2014/main" id="{AEBB1B66-D07F-9BF6-1C29-FAC248CF14F8}"/>
                </a:ext>
              </a:extLst>
            </p:cNvPr>
            <p:cNvGrpSpPr/>
            <p:nvPr/>
          </p:nvGrpSpPr>
          <p:grpSpPr>
            <a:xfrm>
              <a:off x="1477127" y="3383526"/>
              <a:ext cx="1087904" cy="947364"/>
              <a:chOff x="1477127" y="3383526"/>
              <a:chExt cx="1087904" cy="947364"/>
            </a:xfrm>
          </p:grpSpPr>
          <p:sp>
            <p:nvSpPr>
              <p:cNvPr id="123" name="אליפסה 122">
                <a:extLst>
                  <a:ext uri="{FF2B5EF4-FFF2-40B4-BE49-F238E27FC236}">
                    <a16:creationId xmlns:a16="http://schemas.microsoft.com/office/drawing/2014/main" id="{CA625B81-BE8A-2D9C-D98E-6A9B8253FBDB}"/>
                  </a:ext>
                </a:extLst>
              </p:cNvPr>
              <p:cNvSpPr/>
              <p:nvPr/>
            </p:nvSpPr>
            <p:spPr>
              <a:xfrm>
                <a:off x="1561216" y="3383526"/>
                <a:ext cx="941259" cy="947364"/>
              </a:xfrm>
              <a:prstGeom prst="ellipse">
                <a:avLst/>
              </a:prstGeom>
              <a:solidFill>
                <a:srgbClr val="1E4E7E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" name="תיבת טקסט 68">
                <a:extLst>
                  <a:ext uri="{FF2B5EF4-FFF2-40B4-BE49-F238E27FC236}">
                    <a16:creationId xmlns:a16="http://schemas.microsoft.com/office/drawing/2014/main" id="{C36DFF90-0819-C02B-CB2F-30ACCEE8AC7B}"/>
                  </a:ext>
                </a:extLst>
              </p:cNvPr>
              <p:cNvSpPr txBox="1"/>
              <p:nvPr/>
            </p:nvSpPr>
            <p:spPr>
              <a:xfrm>
                <a:off x="1477127" y="3502569"/>
                <a:ext cx="108790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b="1" dirty="0">
                    <a:solidFill>
                      <a:schemeClr val="bg1"/>
                    </a:solidFill>
                    <a:latin typeface="Assistant" pitchFamily="2" charset="-79"/>
                    <a:cs typeface="Assistant" pitchFamily="2" charset="-79"/>
                  </a:rPr>
                  <a:t>החלטה וסגירת התוכנית האסטרטגית ותוכניות עבודה</a:t>
                </a:r>
              </a:p>
            </p:txBody>
          </p:sp>
        </p:grp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F078C2B6-F001-51D5-E501-FD269B88EEAC}"/>
              </a:ext>
            </a:extLst>
          </p:cNvPr>
          <p:cNvGrpSpPr/>
          <p:nvPr/>
        </p:nvGrpSpPr>
        <p:grpSpPr>
          <a:xfrm>
            <a:off x="8948525" y="2239367"/>
            <a:ext cx="1087227" cy="2032382"/>
            <a:chOff x="8948525" y="2239367"/>
            <a:chExt cx="1087227" cy="2032382"/>
          </a:xfrm>
        </p:grpSpPr>
        <p:grpSp>
          <p:nvGrpSpPr>
            <p:cNvPr id="76" name="קבוצה 75">
              <a:extLst>
                <a:ext uri="{FF2B5EF4-FFF2-40B4-BE49-F238E27FC236}">
                  <a16:creationId xmlns:a16="http://schemas.microsoft.com/office/drawing/2014/main" id="{830A22C6-2C5B-C8E7-C209-FB0FBA9E6097}"/>
                </a:ext>
              </a:extLst>
            </p:cNvPr>
            <p:cNvGrpSpPr/>
            <p:nvPr/>
          </p:nvGrpSpPr>
          <p:grpSpPr>
            <a:xfrm>
              <a:off x="9079352" y="2239367"/>
              <a:ext cx="956400" cy="1101889"/>
              <a:chOff x="9079352" y="2239367"/>
              <a:chExt cx="956400" cy="1101889"/>
            </a:xfrm>
          </p:grpSpPr>
          <p:sp>
            <p:nvSpPr>
              <p:cNvPr id="62" name="תיבת טקסט 61">
                <a:extLst>
                  <a:ext uri="{FF2B5EF4-FFF2-40B4-BE49-F238E27FC236}">
                    <a16:creationId xmlns:a16="http://schemas.microsoft.com/office/drawing/2014/main" id="{AFBF2720-7325-D739-06BC-2B958ABDFF16}"/>
                  </a:ext>
                </a:extLst>
              </p:cNvPr>
              <p:cNvSpPr txBox="1"/>
              <p:nvPr/>
            </p:nvSpPr>
            <p:spPr>
              <a:xfrm>
                <a:off x="9232264" y="2757831"/>
                <a:ext cx="80348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 rtl="1">
                  <a:buNone/>
                </a:pPr>
                <a:r>
                  <a:rPr lang="he-IL" sz="1100" b="1" dirty="0">
                    <a:solidFill>
                      <a:srgbClr val="1E4E7E"/>
                    </a:solidFill>
                    <a:latin typeface="Assistant" pitchFamily="2" charset="-79"/>
                    <a:cs typeface="Assistant" pitchFamily="2" charset="-79"/>
                  </a:rPr>
                  <a:t>ועדה מעצבת</a:t>
                </a:r>
              </a:p>
            </p:txBody>
          </p:sp>
          <p:pic>
            <p:nvPicPr>
              <p:cNvPr id="136" name="גרפיקה 135">
                <a:extLst>
                  <a:ext uri="{FF2B5EF4-FFF2-40B4-BE49-F238E27FC236}">
                    <a16:creationId xmlns:a16="http://schemas.microsoft.com/office/drawing/2014/main" id="{6F685300-0E8B-6D4C-393F-DBCA47528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9079352" y="2239367"/>
                <a:ext cx="541310" cy="1101889"/>
              </a:xfrm>
              <a:prstGeom prst="rect">
                <a:avLst/>
              </a:prstGeom>
            </p:spPr>
          </p:pic>
          <p:pic>
            <p:nvPicPr>
              <p:cNvPr id="145" name="גרפיקה 144" descr="דירקטוריון עם מילוי מלא">
                <a:extLst>
                  <a:ext uri="{FF2B5EF4-FFF2-40B4-BE49-F238E27FC236}">
                    <a16:creationId xmlns:a16="http://schemas.microsoft.com/office/drawing/2014/main" id="{2106F7D9-D41B-5195-8314-80EC417B3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175332" y="2337400"/>
                <a:ext cx="322398" cy="322398"/>
              </a:xfrm>
              <a:prstGeom prst="rect">
                <a:avLst/>
              </a:prstGeom>
            </p:spPr>
          </p:pic>
          <p:cxnSp>
            <p:nvCxnSpPr>
              <p:cNvPr id="23" name="מחבר ישר 22">
                <a:extLst>
                  <a:ext uri="{FF2B5EF4-FFF2-40B4-BE49-F238E27FC236}">
                    <a16:creationId xmlns:a16="http://schemas.microsoft.com/office/drawing/2014/main" id="{FD33E4F6-BB78-29A3-8FE2-2DB13C434A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85070" y="3204914"/>
                <a:ext cx="369693" cy="1"/>
              </a:xfrm>
              <a:prstGeom prst="line">
                <a:avLst/>
              </a:prstGeom>
              <a:ln>
                <a:solidFill>
                  <a:srgbClr val="1E4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69917A66-E724-BA08-465F-35105DC01BF8}"/>
                  </a:ext>
                </a:extLst>
              </p:cNvPr>
              <p:cNvSpPr/>
              <p:nvPr/>
            </p:nvSpPr>
            <p:spPr>
              <a:xfrm>
                <a:off x="9760196" y="3154427"/>
                <a:ext cx="101076" cy="101076"/>
              </a:xfrm>
              <a:prstGeom prst="ellipse">
                <a:avLst/>
              </a:prstGeom>
              <a:solidFill>
                <a:srgbClr val="1E4E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D59CB0B9-D195-29A3-0856-3295C7CB735E}"/>
                </a:ext>
              </a:extLst>
            </p:cNvPr>
            <p:cNvGrpSpPr/>
            <p:nvPr/>
          </p:nvGrpSpPr>
          <p:grpSpPr>
            <a:xfrm>
              <a:off x="8948525" y="3450157"/>
              <a:ext cx="821592" cy="821592"/>
              <a:chOff x="8948525" y="3450157"/>
              <a:chExt cx="821592" cy="821592"/>
            </a:xfrm>
          </p:grpSpPr>
          <p:sp>
            <p:nvSpPr>
              <p:cNvPr id="2" name="אליפסה 1">
                <a:extLst>
                  <a:ext uri="{FF2B5EF4-FFF2-40B4-BE49-F238E27FC236}">
                    <a16:creationId xmlns:a16="http://schemas.microsoft.com/office/drawing/2014/main" id="{A6DFBEB9-5911-37B7-4E74-B3508FB6DD3C}"/>
                  </a:ext>
                </a:extLst>
              </p:cNvPr>
              <p:cNvSpPr/>
              <p:nvPr/>
            </p:nvSpPr>
            <p:spPr>
              <a:xfrm>
                <a:off x="8948525" y="3450157"/>
                <a:ext cx="821592" cy="821592"/>
              </a:xfrm>
              <a:prstGeom prst="ellipse">
                <a:avLst/>
              </a:prstGeom>
              <a:solidFill>
                <a:srgbClr val="1E4E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10276540-7B43-573E-C224-CD9A5A4BAD2E}"/>
                  </a:ext>
                </a:extLst>
              </p:cNvPr>
              <p:cNvSpPr txBox="1"/>
              <p:nvPr/>
            </p:nvSpPr>
            <p:spPr>
              <a:xfrm>
                <a:off x="9044255" y="3487199"/>
                <a:ext cx="629133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400" b="1" dirty="0">
                    <a:solidFill>
                      <a:schemeClr val="bg1"/>
                    </a:solidFill>
                    <a:latin typeface="Assistant" pitchFamily="2" charset="-79"/>
                    <a:cs typeface="Assistant" pitchFamily="2" charset="-79"/>
                  </a:rPr>
                  <a:t>כנס השקה רשותי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380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C5928F3E-AFE3-E573-B6FF-DA6B398B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A2CACF83-229C-E248-BACA-3BA0262E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682" y="263060"/>
            <a:ext cx="736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תהליך המפגשים של הועדה המעצבת</a:t>
            </a:r>
            <a:endParaRPr lang="en-US" alt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800" b="0" i="0" u="none" strike="noStrike" cap="none" normalizeH="0" baseline="0" dirty="0">
              <a:ln>
                <a:noFill/>
              </a:ln>
              <a:solidFill>
                <a:srgbClr val="699FB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0360D238-FBC2-828B-A467-74D1ACCF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1C75D015-85E9-9F3A-14C0-82680234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25</a:t>
            </a:fld>
            <a:endParaRPr lang="en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825E6BE1-3FF0-04DD-65B9-11F9B2FB20AC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EB2B4071-5B58-F42C-F051-E5E38C6BC880}"/>
              </a:ext>
            </a:extLst>
          </p:cNvPr>
          <p:cNvSpPr txBox="1">
            <a:spLocks/>
          </p:cNvSpPr>
          <p:nvPr/>
        </p:nvSpPr>
        <p:spPr>
          <a:xfrm>
            <a:off x="3717533" y="4621261"/>
            <a:ext cx="6259274" cy="5673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28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משך התהליך: כ-4 חודשים</a:t>
            </a:r>
            <a:endParaRPr lang="en-US" sz="2800" b="1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75FBB776-2EB1-4CDD-C5EA-DB833B6003CA}"/>
              </a:ext>
            </a:extLst>
          </p:cNvPr>
          <p:cNvSpPr txBox="1"/>
          <p:nvPr/>
        </p:nvSpPr>
        <p:spPr>
          <a:xfrm>
            <a:off x="10060983" y="2431902"/>
            <a:ext cx="13002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היכרות ויציאה לדרך, </a:t>
            </a:r>
            <a:r>
              <a:rPr lang="he-IL" sz="12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חזון</a:t>
            </a:r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ומטרות המהלך, החלטה על חמישה אתגרים </a:t>
            </a:r>
          </a:p>
          <a:p>
            <a:endParaRPr lang="he-IL" sz="12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AB841FC-9D94-A730-C132-BB89EDF1EDB6}"/>
              </a:ext>
            </a:extLst>
          </p:cNvPr>
          <p:cNvSpPr txBox="1"/>
          <p:nvPr/>
        </p:nvSpPr>
        <p:spPr>
          <a:xfrm>
            <a:off x="9872676" y="1631039"/>
            <a:ext cx="1417712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מפגש </a:t>
            </a:r>
            <a:r>
              <a:rPr lang="he-IL" sz="3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1</a:t>
            </a:r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</a:t>
            </a:r>
            <a:br>
              <a:rPr lang="en-US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</a:br>
            <a:br>
              <a:rPr lang="en-US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</a:br>
            <a:endParaRPr lang="he-IL" sz="11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  <a:p>
            <a:endParaRPr lang="he-IL" sz="11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084C526-9367-D71F-4FEC-EDD3DE0B93F6}"/>
              </a:ext>
            </a:extLst>
          </p:cNvPr>
          <p:cNvSpPr txBox="1"/>
          <p:nvPr/>
        </p:nvSpPr>
        <p:spPr>
          <a:xfrm>
            <a:off x="8421134" y="2431902"/>
            <a:ext cx="13416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/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חשיפה ועיבוד של תוצאות המיפוי, הכנת כנס השקה רשותי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490092F2-2EA9-4784-02E2-074CD5C95491}"/>
              </a:ext>
            </a:extLst>
          </p:cNvPr>
          <p:cNvSpPr txBox="1"/>
          <p:nvPr/>
        </p:nvSpPr>
        <p:spPr>
          <a:xfrm>
            <a:off x="7071535" y="2431902"/>
            <a:ext cx="11202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בניית תיאוריית השינוי ומודל לוגי</a:t>
            </a:r>
            <a:endParaRPr lang="en-IL" sz="12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E7E63EC2-93CE-EA39-BA5B-C2F6D9F7D8E2}"/>
              </a:ext>
            </a:extLst>
          </p:cNvPr>
          <p:cNvGrpSpPr/>
          <p:nvPr/>
        </p:nvGrpSpPr>
        <p:grpSpPr>
          <a:xfrm>
            <a:off x="5441277" y="1780825"/>
            <a:ext cx="1244759" cy="600164"/>
            <a:chOff x="5441277" y="1780825"/>
            <a:chExt cx="1244759" cy="600164"/>
          </a:xfrm>
        </p:grpSpPr>
        <p:sp>
          <p:nvSpPr>
            <p:cNvPr id="64" name="מלבן: פינות מעוגלות 63">
              <a:extLst>
                <a:ext uri="{FF2B5EF4-FFF2-40B4-BE49-F238E27FC236}">
                  <a16:creationId xmlns:a16="http://schemas.microsoft.com/office/drawing/2014/main" id="{AAA514C2-C642-82AD-1B8C-73C40E8ECD07}"/>
                </a:ext>
              </a:extLst>
            </p:cNvPr>
            <p:cNvSpPr/>
            <p:nvPr/>
          </p:nvSpPr>
          <p:spPr>
            <a:xfrm>
              <a:off x="5441277" y="1927713"/>
              <a:ext cx="1244759" cy="290867"/>
            </a:xfrm>
            <a:prstGeom prst="roundRect">
              <a:avLst/>
            </a:prstGeom>
            <a:solidFill>
              <a:srgbClr val="699FB8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תיבת טקסט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3F901C60-16B1-EE50-3EF8-A07D5AA4596C}"/>
                </a:ext>
              </a:extLst>
            </p:cNvPr>
            <p:cNvSpPr txBox="1"/>
            <p:nvPr/>
          </p:nvSpPr>
          <p:spPr>
            <a:xfrm>
              <a:off x="5564891" y="1780825"/>
              <a:ext cx="1020256" cy="6001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US" sz="1100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</a:br>
              <a:r>
                <a:rPr lang="he-IL" sz="1100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 מפגשי צוותים </a:t>
              </a:r>
              <a:br>
                <a:rPr lang="en-US" sz="1100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</a:br>
              <a:endParaRPr lang="en-IL" sz="1100" b="1" kern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4968DD8D-F263-8C78-40B1-02597FDD26BA}"/>
              </a:ext>
            </a:extLst>
          </p:cNvPr>
          <p:cNvSpPr txBox="1"/>
          <p:nvPr/>
        </p:nvSpPr>
        <p:spPr>
          <a:xfrm>
            <a:off x="3832404" y="2431902"/>
            <a:ext cx="13544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חשיפת </a:t>
            </a:r>
            <a:r>
              <a:rPr lang="he-IL" sz="12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תכניות</a:t>
            </a:r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העבודה של הצוותים ודיון</a:t>
            </a:r>
            <a:endParaRPr lang="en-IL" sz="12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99D08F5-E8A8-5FE5-D69C-33E11E30261D}"/>
              </a:ext>
            </a:extLst>
          </p:cNvPr>
          <p:cNvSpPr txBox="1"/>
          <p:nvPr/>
        </p:nvSpPr>
        <p:spPr>
          <a:xfrm>
            <a:off x="2211574" y="1615765"/>
            <a:ext cx="12514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מפגש </a:t>
            </a:r>
            <a:r>
              <a:rPr lang="he-IL" sz="3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5</a:t>
            </a:r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D0CA892-900B-822F-CF9D-C31B8B6158FF}"/>
              </a:ext>
            </a:extLst>
          </p:cNvPr>
          <p:cNvSpPr txBox="1"/>
          <p:nvPr/>
        </p:nvSpPr>
        <p:spPr>
          <a:xfrm>
            <a:off x="8270444" y="1615765"/>
            <a:ext cx="1471259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מפגש </a:t>
            </a:r>
            <a:r>
              <a:rPr lang="he-IL" sz="3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2</a:t>
            </a:r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</a:t>
            </a:r>
            <a:br>
              <a:rPr lang="en-US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</a:br>
            <a:br>
              <a:rPr lang="en-US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</a:br>
            <a:endParaRPr lang="he-IL" sz="11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  <a:p>
            <a:endParaRPr lang="he-IL" sz="11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1A7DEE37-06B1-43C7-8BA3-5BAC221AB46A}"/>
              </a:ext>
            </a:extLst>
          </p:cNvPr>
          <p:cNvSpPr txBox="1"/>
          <p:nvPr/>
        </p:nvSpPr>
        <p:spPr>
          <a:xfrm>
            <a:off x="6764852" y="1644407"/>
            <a:ext cx="14106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מפגש </a:t>
            </a:r>
            <a:r>
              <a:rPr lang="he-IL" sz="3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3</a:t>
            </a:r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968CFC7-5A84-AB0A-B145-AECC9A9B6D68}"/>
              </a:ext>
            </a:extLst>
          </p:cNvPr>
          <p:cNvSpPr txBox="1"/>
          <p:nvPr/>
        </p:nvSpPr>
        <p:spPr>
          <a:xfrm>
            <a:off x="3717533" y="1600624"/>
            <a:ext cx="1448587" cy="81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מפגש </a:t>
            </a:r>
            <a:r>
              <a:rPr lang="he-IL" sz="36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4</a:t>
            </a:r>
            <a:r>
              <a:rPr lang="he-IL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</a:t>
            </a:r>
            <a:br>
              <a:rPr lang="en-US" sz="11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</a:br>
            <a:endParaRPr lang="he-IL" sz="11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1BF1FBCA-0182-5C6D-EAF7-342AC6F3CC73}"/>
              </a:ext>
            </a:extLst>
          </p:cNvPr>
          <p:cNvSpPr txBox="1"/>
          <p:nvPr/>
        </p:nvSpPr>
        <p:spPr>
          <a:xfrm>
            <a:off x="2365285" y="2431902"/>
            <a:ext cx="12451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החלטה וסגירת התוכנית האסטרטגית ותוכניות העבודה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14557688-30D4-D4EC-A911-CF655D0115E2}"/>
              </a:ext>
            </a:extLst>
          </p:cNvPr>
          <p:cNvSpPr txBox="1"/>
          <p:nvPr/>
        </p:nvSpPr>
        <p:spPr>
          <a:xfrm>
            <a:off x="5470820" y="2431902"/>
            <a:ext cx="12510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kern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בניית </a:t>
            </a:r>
            <a:r>
              <a:rPr lang="he-IL" sz="1200" kern="12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תכניות</a:t>
            </a:r>
            <a:r>
              <a:rPr lang="he-IL" sz="1200" kern="12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עבודה לפי תחומים</a:t>
            </a:r>
            <a:endParaRPr lang="he-IL" sz="12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C0CF238F-D30C-6AA4-208C-AA3D509708DF}"/>
              </a:ext>
            </a:extLst>
          </p:cNvPr>
          <p:cNvSpPr/>
          <p:nvPr/>
        </p:nvSpPr>
        <p:spPr>
          <a:xfrm>
            <a:off x="10329480" y="2128722"/>
            <a:ext cx="960907" cy="4912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7081CEF8-5D49-3C16-8BF2-3B153346CFE9}"/>
              </a:ext>
            </a:extLst>
          </p:cNvPr>
          <p:cNvSpPr/>
          <p:nvPr/>
        </p:nvSpPr>
        <p:spPr>
          <a:xfrm>
            <a:off x="8770990" y="2128722"/>
            <a:ext cx="960907" cy="4912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: פינות מעוגלות 42">
            <a:extLst>
              <a:ext uri="{FF2B5EF4-FFF2-40B4-BE49-F238E27FC236}">
                <a16:creationId xmlns:a16="http://schemas.microsoft.com/office/drawing/2014/main" id="{1F294D94-D49B-5C50-3C90-6C90FDD42F9D}"/>
              </a:ext>
            </a:extLst>
          </p:cNvPr>
          <p:cNvSpPr/>
          <p:nvPr/>
        </p:nvSpPr>
        <p:spPr>
          <a:xfrm>
            <a:off x="7212500" y="2128722"/>
            <a:ext cx="960907" cy="4912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: פינות מעוגלות 44">
            <a:extLst>
              <a:ext uri="{FF2B5EF4-FFF2-40B4-BE49-F238E27FC236}">
                <a16:creationId xmlns:a16="http://schemas.microsoft.com/office/drawing/2014/main" id="{C4E6C077-A850-738C-6334-94B8417FFE50}"/>
              </a:ext>
            </a:extLst>
          </p:cNvPr>
          <p:cNvSpPr/>
          <p:nvPr/>
        </p:nvSpPr>
        <p:spPr>
          <a:xfrm>
            <a:off x="4109620" y="2195131"/>
            <a:ext cx="960907" cy="4912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359CD90D-7E5D-24A1-9C1A-6456EEB8B1F4}"/>
              </a:ext>
            </a:extLst>
          </p:cNvPr>
          <p:cNvSpPr/>
          <p:nvPr/>
        </p:nvSpPr>
        <p:spPr>
          <a:xfrm>
            <a:off x="2593203" y="2201467"/>
            <a:ext cx="960907" cy="4912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1612A3BC-A472-F62E-CDCE-F75340A34EF0}"/>
              </a:ext>
            </a:extLst>
          </p:cNvPr>
          <p:cNvCxnSpPr>
            <a:cxnSpLocks/>
          </p:cNvCxnSpPr>
          <p:nvPr/>
        </p:nvCxnSpPr>
        <p:spPr>
          <a:xfrm flipH="1">
            <a:off x="2013684" y="4172611"/>
            <a:ext cx="9663031" cy="0"/>
          </a:xfrm>
          <a:prstGeom prst="line">
            <a:avLst/>
          </a:prstGeom>
          <a:ln>
            <a:solidFill>
              <a:srgbClr val="1E4E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מלבן: פינות מעוגלות 66">
            <a:extLst>
              <a:ext uri="{FF2B5EF4-FFF2-40B4-BE49-F238E27FC236}">
                <a16:creationId xmlns:a16="http://schemas.microsoft.com/office/drawing/2014/main" id="{0B42BD67-B7CC-CFB0-C6C4-39D06981D925}"/>
              </a:ext>
            </a:extLst>
          </p:cNvPr>
          <p:cNvSpPr/>
          <p:nvPr/>
        </p:nvSpPr>
        <p:spPr>
          <a:xfrm>
            <a:off x="9760818" y="4101892"/>
            <a:ext cx="596348" cy="168065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תיבת טקסט 69">
            <a:extLst>
              <a:ext uri="{FF2B5EF4-FFF2-40B4-BE49-F238E27FC236}">
                <a16:creationId xmlns:a16="http://schemas.microsoft.com/office/drawing/2014/main" id="{FA0C13AE-CE32-64A5-3201-11183B957646}"/>
              </a:ext>
            </a:extLst>
          </p:cNvPr>
          <p:cNvSpPr txBox="1"/>
          <p:nvPr/>
        </p:nvSpPr>
        <p:spPr>
          <a:xfrm>
            <a:off x="9484528" y="4055119"/>
            <a:ext cx="11489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3 חודשים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E597F1DF-B4D8-C2E9-013C-5C4F3BB77B0E}"/>
              </a:ext>
            </a:extLst>
          </p:cNvPr>
          <p:cNvSpPr/>
          <p:nvPr/>
        </p:nvSpPr>
        <p:spPr>
          <a:xfrm>
            <a:off x="8183526" y="4118473"/>
            <a:ext cx="596348" cy="168065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C465A586-DC62-16B8-2162-382F30D98EA5}"/>
              </a:ext>
            </a:extLst>
          </p:cNvPr>
          <p:cNvSpPr txBox="1"/>
          <p:nvPr/>
        </p:nvSpPr>
        <p:spPr>
          <a:xfrm>
            <a:off x="7899283" y="4071700"/>
            <a:ext cx="11489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שבועיים</a:t>
            </a:r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C9007FF3-1003-AC2A-7C05-98A20466ED18}"/>
              </a:ext>
            </a:extLst>
          </p:cNvPr>
          <p:cNvSpPr/>
          <p:nvPr/>
        </p:nvSpPr>
        <p:spPr>
          <a:xfrm>
            <a:off x="5776002" y="4108316"/>
            <a:ext cx="596348" cy="168065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FB0BF26B-5FB3-EFCF-B14A-EAE954B7060A}"/>
              </a:ext>
            </a:extLst>
          </p:cNvPr>
          <p:cNvSpPr txBox="1"/>
          <p:nvPr/>
        </p:nvSpPr>
        <p:spPr>
          <a:xfrm>
            <a:off x="5499712" y="4061543"/>
            <a:ext cx="11489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חודש וחצי</a:t>
            </a:r>
          </a:p>
        </p:txBody>
      </p:sp>
      <p:sp>
        <p:nvSpPr>
          <p:cNvPr id="76" name="מלבן: פינות מעוגלות 75">
            <a:extLst>
              <a:ext uri="{FF2B5EF4-FFF2-40B4-BE49-F238E27FC236}">
                <a16:creationId xmlns:a16="http://schemas.microsoft.com/office/drawing/2014/main" id="{7559F463-8176-5E08-2006-7C29A7A424B3}"/>
              </a:ext>
            </a:extLst>
          </p:cNvPr>
          <p:cNvSpPr/>
          <p:nvPr/>
        </p:nvSpPr>
        <p:spPr>
          <a:xfrm>
            <a:off x="3385337" y="4101892"/>
            <a:ext cx="596348" cy="168065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65B5AB24-2F94-F456-2AED-ACFA330D5ADB}"/>
              </a:ext>
            </a:extLst>
          </p:cNvPr>
          <p:cNvSpPr txBox="1"/>
          <p:nvPr/>
        </p:nvSpPr>
        <p:spPr>
          <a:xfrm>
            <a:off x="3109047" y="4055119"/>
            <a:ext cx="11489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שבועיים</a:t>
            </a:r>
          </a:p>
        </p:txBody>
      </p:sp>
      <p:cxnSp>
        <p:nvCxnSpPr>
          <p:cNvPr id="83" name="מחבר ישר 82">
            <a:extLst>
              <a:ext uri="{FF2B5EF4-FFF2-40B4-BE49-F238E27FC236}">
                <a16:creationId xmlns:a16="http://schemas.microsoft.com/office/drawing/2014/main" id="{99B904A4-9609-A48C-77A5-45D17E1DE7D2}"/>
              </a:ext>
            </a:extLst>
          </p:cNvPr>
          <p:cNvCxnSpPr>
            <a:cxnSpLocks/>
          </p:cNvCxnSpPr>
          <p:nvPr/>
        </p:nvCxnSpPr>
        <p:spPr>
          <a:xfrm>
            <a:off x="11471596" y="2053536"/>
            <a:ext cx="0" cy="1434862"/>
          </a:xfrm>
          <a:prstGeom prst="line">
            <a:avLst/>
          </a:prstGeom>
          <a:ln>
            <a:solidFill>
              <a:srgbClr val="1E4E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7E82045-14BF-4CD7-541C-7053D1FD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3588" y="3574796"/>
            <a:ext cx="9603127" cy="474020"/>
          </a:xfrm>
          <a:prstGeom prst="rect">
            <a:avLst/>
          </a:prstGeom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4E74EF4E-76B8-1CDB-7098-FBE7F4030260}"/>
              </a:ext>
            </a:extLst>
          </p:cNvPr>
          <p:cNvSpPr/>
          <p:nvPr/>
        </p:nvSpPr>
        <p:spPr>
          <a:xfrm>
            <a:off x="11392288" y="1959564"/>
            <a:ext cx="160869" cy="160869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4EC2C73-FE2D-9848-7D63-BE4BFB17F4F0}"/>
              </a:ext>
            </a:extLst>
          </p:cNvPr>
          <p:cNvGrpSpPr/>
          <p:nvPr/>
        </p:nvGrpSpPr>
        <p:grpSpPr>
          <a:xfrm>
            <a:off x="9880887" y="1933863"/>
            <a:ext cx="160869" cy="1528834"/>
            <a:chOff x="11955813" y="1806085"/>
            <a:chExt cx="160869" cy="1528834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D9F9D91-4611-777A-5C50-19C71575F24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121" y="1900057"/>
              <a:ext cx="0" cy="1434862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35FF82D8-7D87-FD23-68A3-322416B367F3}"/>
                </a:ext>
              </a:extLst>
            </p:cNvPr>
            <p:cNvSpPr/>
            <p:nvPr/>
          </p:nvSpPr>
          <p:spPr>
            <a:xfrm>
              <a:off x="11955813" y="1806085"/>
              <a:ext cx="160869" cy="160869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49B5092D-0575-AC39-8636-921E688214BF}"/>
              </a:ext>
            </a:extLst>
          </p:cNvPr>
          <p:cNvGrpSpPr/>
          <p:nvPr/>
        </p:nvGrpSpPr>
        <p:grpSpPr>
          <a:xfrm>
            <a:off x="8261362" y="1933863"/>
            <a:ext cx="160869" cy="1528834"/>
            <a:chOff x="11955813" y="1806085"/>
            <a:chExt cx="160869" cy="1528834"/>
          </a:xfrm>
        </p:grpSpPr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E7B10E47-52B4-5146-71EA-F0B03E5FB7AC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121" y="1900057"/>
              <a:ext cx="0" cy="1434862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8552B349-6870-0075-6033-A4A9E4B610C4}"/>
                </a:ext>
              </a:extLst>
            </p:cNvPr>
            <p:cNvSpPr/>
            <p:nvPr/>
          </p:nvSpPr>
          <p:spPr>
            <a:xfrm>
              <a:off x="11955813" y="1806085"/>
              <a:ext cx="160869" cy="160869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E84E53E-D8A4-7905-CFF4-60B6C0323C6F}"/>
              </a:ext>
            </a:extLst>
          </p:cNvPr>
          <p:cNvGrpSpPr/>
          <p:nvPr/>
        </p:nvGrpSpPr>
        <p:grpSpPr>
          <a:xfrm>
            <a:off x="5149435" y="1933863"/>
            <a:ext cx="160869" cy="1528834"/>
            <a:chOff x="11955813" y="1806085"/>
            <a:chExt cx="160869" cy="1528834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02E786C8-B0EA-4727-45A2-79B22073339E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121" y="1900057"/>
              <a:ext cx="0" cy="1434862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57CB246D-8676-91F1-EACA-A0721980F0F3}"/>
                </a:ext>
              </a:extLst>
            </p:cNvPr>
            <p:cNvSpPr/>
            <p:nvPr/>
          </p:nvSpPr>
          <p:spPr>
            <a:xfrm>
              <a:off x="11955813" y="1806085"/>
              <a:ext cx="160869" cy="160869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1233A1F4-C5FB-D827-2869-30436929D712}"/>
              </a:ext>
            </a:extLst>
          </p:cNvPr>
          <p:cNvGrpSpPr/>
          <p:nvPr/>
        </p:nvGrpSpPr>
        <p:grpSpPr>
          <a:xfrm>
            <a:off x="3539712" y="1933863"/>
            <a:ext cx="160869" cy="1528834"/>
            <a:chOff x="11955813" y="1806085"/>
            <a:chExt cx="160869" cy="1528834"/>
          </a:xfrm>
        </p:grpSpPr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396BBE15-4DB6-E4BC-7CB5-55F94833C71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121" y="1900057"/>
              <a:ext cx="0" cy="1434862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FAB92741-7534-3035-9E32-0DB9E1336A22}"/>
                </a:ext>
              </a:extLst>
            </p:cNvPr>
            <p:cNvSpPr/>
            <p:nvPr/>
          </p:nvSpPr>
          <p:spPr>
            <a:xfrm>
              <a:off x="11955813" y="1806085"/>
              <a:ext cx="160869" cy="160869"/>
            </a:xfrm>
            <a:prstGeom prst="ellipse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4848980F-C1B5-C987-C369-53F46BBF2C98}"/>
              </a:ext>
            </a:extLst>
          </p:cNvPr>
          <p:cNvCxnSpPr>
            <a:cxnSpLocks/>
          </p:cNvCxnSpPr>
          <p:nvPr/>
        </p:nvCxnSpPr>
        <p:spPr>
          <a:xfrm>
            <a:off x="6834868" y="2036182"/>
            <a:ext cx="0" cy="1434862"/>
          </a:xfrm>
          <a:prstGeom prst="line">
            <a:avLst/>
          </a:prstGeom>
          <a:ln>
            <a:solidFill>
              <a:srgbClr val="1E4E7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DDA1E6FC-70AA-CCA1-1016-6EE64A29E66B}"/>
              </a:ext>
            </a:extLst>
          </p:cNvPr>
          <p:cNvSpPr/>
          <p:nvPr/>
        </p:nvSpPr>
        <p:spPr>
          <a:xfrm>
            <a:off x="6755560" y="1942210"/>
            <a:ext cx="160869" cy="160869"/>
          </a:xfrm>
          <a:prstGeom prst="ellipse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938BB3C2-447E-E27E-1B4F-6003D09DC37E}"/>
              </a:ext>
            </a:extLst>
          </p:cNvPr>
          <p:cNvSpPr txBox="1"/>
          <p:nvPr/>
        </p:nvSpPr>
        <p:spPr>
          <a:xfrm>
            <a:off x="121356" y="3556660"/>
            <a:ext cx="13038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1E4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הצגה ואישור </a:t>
            </a:r>
            <a:br>
              <a:rPr lang="en-US" sz="1200" b="1" dirty="0">
                <a:solidFill>
                  <a:srgbClr val="1E4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200" b="1" dirty="0">
                <a:solidFill>
                  <a:srgbClr val="1E4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 התוכנית האסטרטגית בפני ועדת ההיגוי</a:t>
            </a:r>
            <a:endParaRPr lang="en-IL" sz="1200" b="1" dirty="0">
              <a:solidFill>
                <a:srgbClr val="1E4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גרפיקה 60">
            <a:extLst>
              <a:ext uri="{FF2B5EF4-FFF2-40B4-BE49-F238E27FC236}">
                <a16:creationId xmlns:a16="http://schemas.microsoft.com/office/drawing/2014/main" id="{9691A28B-9A86-F979-4A2E-BF683B9B8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992" y="2659486"/>
            <a:ext cx="903981" cy="1814489"/>
          </a:xfrm>
          <a:prstGeom prst="rect">
            <a:avLst/>
          </a:prstGeom>
        </p:spPr>
      </p:pic>
      <p:pic>
        <p:nvPicPr>
          <p:cNvPr id="62" name="גרפיקה 61" descr="דירקטוריון עם מילוי מלא">
            <a:hlinkClick r:id="rId8" action="ppaction://hlinksldjump"/>
            <a:extLst>
              <a:ext uri="{FF2B5EF4-FFF2-40B4-BE49-F238E27FC236}">
                <a16:creationId xmlns:a16="http://schemas.microsoft.com/office/drawing/2014/main" id="{502ACD99-0A88-7900-4144-78DF42BCEE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6894" y="2810157"/>
            <a:ext cx="585382" cy="585382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F276EF8-2AF0-936D-2146-5E337DF846B7}"/>
              </a:ext>
            </a:extLst>
          </p:cNvPr>
          <p:cNvGrpSpPr/>
          <p:nvPr/>
        </p:nvGrpSpPr>
        <p:grpSpPr>
          <a:xfrm>
            <a:off x="386557" y="5683060"/>
            <a:ext cx="1631144" cy="1048936"/>
            <a:chOff x="4133892" y="2222725"/>
            <a:chExt cx="1631144" cy="1048936"/>
          </a:xfrm>
        </p:grpSpPr>
        <p:sp>
          <p:nvSpPr>
            <p:cNvPr id="3" name="מלבן: פינות מעוגלות 2">
              <a:extLst>
                <a:ext uri="{FF2B5EF4-FFF2-40B4-BE49-F238E27FC236}">
                  <a16:creationId xmlns:a16="http://schemas.microsoft.com/office/drawing/2014/main" id="{7192AC59-F95D-1A3D-A73F-2D0D35F5B73B}"/>
                </a:ext>
              </a:extLst>
            </p:cNvPr>
            <p:cNvSpPr/>
            <p:nvPr/>
          </p:nvSpPr>
          <p:spPr>
            <a:xfrm>
              <a:off x="4669391" y="2378508"/>
              <a:ext cx="980037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5" name="תיבת טקסט 4">
              <a:hlinkClick r:id="rId11" action="ppaction://hlinksldjump"/>
              <a:extLst>
                <a:ext uri="{FF2B5EF4-FFF2-40B4-BE49-F238E27FC236}">
                  <a16:creationId xmlns:a16="http://schemas.microsoft.com/office/drawing/2014/main" id="{3BB04198-7882-A86D-933E-77C9B950A9A8}"/>
                </a:ext>
              </a:extLst>
            </p:cNvPr>
            <p:cNvSpPr txBox="1"/>
            <p:nvPr/>
          </p:nvSpPr>
          <p:spPr>
            <a:xfrm>
              <a:off x="4521682" y="2341039"/>
              <a:ext cx="12433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תוכנית יישובית</a:t>
              </a:r>
            </a:p>
          </p:txBody>
        </p:sp>
        <p:pic>
          <p:nvPicPr>
            <p:cNvPr id="6" name="גרפיקה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948B4880-D645-AED2-FF53-A39A65946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4133892" y="2222725"/>
              <a:ext cx="621592" cy="1048936"/>
            </a:xfrm>
            <a:prstGeom prst="rect">
              <a:avLst/>
            </a:prstGeom>
          </p:spPr>
        </p:pic>
        <p:pic>
          <p:nvPicPr>
            <p:cNvPr id="7" name="גרפיקה 6" descr="שרטוט עם מילוי מלא">
              <a:hlinkClick r:id="rId11" action="ppaction://hlinksldjump"/>
              <a:extLst>
                <a:ext uri="{FF2B5EF4-FFF2-40B4-BE49-F238E27FC236}">
                  <a16:creationId xmlns:a16="http://schemas.microsoft.com/office/drawing/2014/main" id="{B47DCF4D-1F86-63A1-B7C8-F576F9A4D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72575" y="2383846"/>
              <a:ext cx="333846" cy="333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41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C5928F3E-AFE3-E573-B6FF-DA6B398B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A2CACF83-229C-E248-BACA-3BA0262E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682" y="263060"/>
            <a:ext cx="736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תהליך המפגשים של הצוותים</a:t>
            </a:r>
            <a:endParaRPr lang="en-US" altLang="en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IL" sz="1800" b="0" i="0" u="none" strike="noStrike" cap="none" normalizeH="0" baseline="0" dirty="0">
              <a:ln>
                <a:noFill/>
              </a:ln>
              <a:solidFill>
                <a:srgbClr val="699FB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0360D238-FBC2-828B-A467-74D1ACCF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1C75D015-85E9-9F3A-14C0-82680234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26</a:t>
            </a:fld>
            <a:endParaRPr lang="en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825E6BE1-3FF0-04DD-65B9-11F9B2FB20AC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BB8F0698-3A81-475B-8CDB-4FBFCD882E2E}"/>
              </a:ext>
            </a:extLst>
          </p:cNvPr>
          <p:cNvGrpSpPr/>
          <p:nvPr/>
        </p:nvGrpSpPr>
        <p:grpSpPr>
          <a:xfrm>
            <a:off x="9029700" y="1449450"/>
            <a:ext cx="2433329" cy="2087498"/>
            <a:chOff x="9029700" y="1449450"/>
            <a:chExt cx="2433329" cy="2087498"/>
          </a:xfrm>
        </p:grpSpPr>
        <p:sp>
          <p:nvSpPr>
            <p:cNvPr id="74" name="מלבן: פינות מעוגלות 73">
              <a:extLst>
                <a:ext uri="{FF2B5EF4-FFF2-40B4-BE49-F238E27FC236}">
                  <a16:creationId xmlns:a16="http://schemas.microsoft.com/office/drawing/2014/main" id="{C9007FF3-1003-AC2A-7C05-98A20466ED18}"/>
                </a:ext>
              </a:extLst>
            </p:cNvPr>
            <p:cNvSpPr/>
            <p:nvPr/>
          </p:nvSpPr>
          <p:spPr>
            <a:xfrm>
              <a:off x="9592421" y="3294994"/>
              <a:ext cx="1405684" cy="207143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תיבת טקסט 74">
              <a:extLst>
                <a:ext uri="{FF2B5EF4-FFF2-40B4-BE49-F238E27FC236}">
                  <a16:creationId xmlns:a16="http://schemas.microsoft.com/office/drawing/2014/main" id="{FB0BF26B-5FB3-EFCF-B14A-EAE954B7060A}"/>
                </a:ext>
              </a:extLst>
            </p:cNvPr>
            <p:cNvSpPr txBox="1"/>
            <p:nvPr/>
          </p:nvSpPr>
          <p:spPr>
            <a:xfrm>
              <a:off x="9322481" y="3229171"/>
              <a:ext cx="195826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סה"כ חודש וחצי</a:t>
              </a:r>
            </a:p>
          </p:txBody>
        </p:sp>
        <p:sp>
          <p:nvSpPr>
            <p:cNvPr id="64" name="מלבן: פינות מעוגלות 63">
              <a:hlinkClick r:id="rId3" action="ppaction://hlinksldjump"/>
              <a:extLst>
                <a:ext uri="{FF2B5EF4-FFF2-40B4-BE49-F238E27FC236}">
                  <a16:creationId xmlns:a16="http://schemas.microsoft.com/office/drawing/2014/main" id="{AAA514C2-C642-82AD-1B8C-73C40E8ECD07}"/>
                </a:ext>
              </a:extLst>
            </p:cNvPr>
            <p:cNvSpPr/>
            <p:nvPr/>
          </p:nvSpPr>
          <p:spPr>
            <a:xfrm>
              <a:off x="9029700" y="1691748"/>
              <a:ext cx="2053285" cy="479798"/>
            </a:xfrm>
            <a:prstGeom prst="roundRect">
              <a:avLst/>
            </a:prstGeom>
            <a:solidFill>
              <a:srgbClr val="699FB8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26" name="תיבת טקסט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3F901C60-16B1-EE50-3EF8-A07D5AA4596C}"/>
                </a:ext>
              </a:extLst>
            </p:cNvPr>
            <p:cNvSpPr txBox="1"/>
            <p:nvPr/>
          </p:nvSpPr>
          <p:spPr>
            <a:xfrm>
              <a:off x="9233607" y="1449450"/>
              <a:ext cx="1682958" cy="923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US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</a:br>
              <a:r>
                <a:rPr lang="he-IL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 מפגשי צוותים </a:t>
              </a:r>
              <a:br>
                <a:rPr lang="en-US" b="1" kern="120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</a:br>
              <a:endParaRPr lang="en-IL" b="1" kern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תיבת טקסט 38">
              <a:extLst>
                <a:ext uri="{FF2B5EF4-FFF2-40B4-BE49-F238E27FC236}">
                  <a16:creationId xmlns:a16="http://schemas.microsoft.com/office/drawing/2014/main" id="{14557688-30D4-D4EC-A911-CF655D0115E2}"/>
                </a:ext>
              </a:extLst>
            </p:cNvPr>
            <p:cNvSpPr txBox="1"/>
            <p:nvPr/>
          </p:nvSpPr>
          <p:spPr>
            <a:xfrm>
              <a:off x="9078432" y="2436625"/>
              <a:ext cx="206365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kern="1200" dirty="0">
                  <a:solidFill>
                    <a:srgbClr val="000000"/>
                  </a:solidFill>
                  <a:latin typeface="Assistant" pitchFamily="2" charset="-79"/>
                  <a:cs typeface="Assistant" pitchFamily="2" charset="-79"/>
                </a:rPr>
                <a:t>בניית </a:t>
              </a:r>
              <a:r>
                <a:rPr lang="he-IL" sz="2000" kern="1200" dirty="0" err="1">
                  <a:solidFill>
                    <a:srgbClr val="000000"/>
                  </a:solidFill>
                  <a:latin typeface="Assistant" pitchFamily="2" charset="-79"/>
                  <a:cs typeface="Assistant" pitchFamily="2" charset="-79"/>
                </a:rPr>
                <a:t>תכניות</a:t>
              </a:r>
              <a:r>
                <a:rPr lang="he-IL" sz="2000" kern="1200" dirty="0">
                  <a:solidFill>
                    <a:srgbClr val="000000"/>
                  </a:solidFill>
                  <a:latin typeface="Assistant" pitchFamily="2" charset="-79"/>
                  <a:cs typeface="Assistant" pitchFamily="2" charset="-79"/>
                </a:rPr>
                <a:t> עבודה לפי תחומים</a:t>
              </a:r>
              <a:endParaRPr lang="he-IL" sz="2000" dirty="0">
                <a:solidFill>
                  <a:srgbClr val="000000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4848980F-C1B5-C987-C369-53F46BBF2C98}"/>
                </a:ext>
              </a:extLst>
            </p:cNvPr>
            <p:cNvCxnSpPr>
              <a:cxnSpLocks/>
            </p:cNvCxnSpPr>
            <p:nvPr/>
          </p:nvCxnSpPr>
          <p:spPr>
            <a:xfrm>
              <a:off x="11328490" y="1870673"/>
              <a:ext cx="0" cy="1666275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DDA1E6FC-70AA-CCA1-1016-6EE64A29E66B}"/>
                </a:ext>
              </a:extLst>
            </p:cNvPr>
            <p:cNvSpPr/>
            <p:nvPr/>
          </p:nvSpPr>
          <p:spPr>
            <a:xfrm>
              <a:off x="11197668" y="1715662"/>
              <a:ext cx="265361" cy="265361"/>
            </a:xfrm>
            <a:prstGeom prst="ellipse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AD017BF3-D59F-5148-96A1-75A6440127D0}"/>
              </a:ext>
            </a:extLst>
          </p:cNvPr>
          <p:cNvGrpSpPr/>
          <p:nvPr/>
        </p:nvGrpSpPr>
        <p:grpSpPr>
          <a:xfrm>
            <a:off x="2427667" y="1308109"/>
            <a:ext cx="5996265" cy="4737485"/>
            <a:chOff x="2427667" y="1308109"/>
            <a:chExt cx="5996265" cy="4737485"/>
          </a:xfrm>
        </p:grpSpPr>
        <p:cxnSp>
          <p:nvCxnSpPr>
            <p:cNvPr id="59" name="מחבר ישר 58">
              <a:extLst>
                <a:ext uri="{FF2B5EF4-FFF2-40B4-BE49-F238E27FC236}">
                  <a16:creationId xmlns:a16="http://schemas.microsoft.com/office/drawing/2014/main" id="{F3220B80-3189-D20C-0AD7-8AE8C1D41A27}"/>
                </a:ext>
              </a:extLst>
            </p:cNvPr>
            <p:cNvCxnSpPr>
              <a:cxnSpLocks/>
            </p:cNvCxnSpPr>
            <p:nvPr/>
          </p:nvCxnSpPr>
          <p:spPr>
            <a:xfrm>
              <a:off x="5670565" y="4915085"/>
              <a:ext cx="631919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מלבן: פינות מעוגלות 62">
              <a:extLst>
                <a:ext uri="{FF2B5EF4-FFF2-40B4-BE49-F238E27FC236}">
                  <a16:creationId xmlns:a16="http://schemas.microsoft.com/office/drawing/2014/main" id="{3130D17F-4ADE-420B-C18A-57A75A528C3D}"/>
                </a:ext>
              </a:extLst>
            </p:cNvPr>
            <p:cNvSpPr/>
            <p:nvPr/>
          </p:nvSpPr>
          <p:spPr>
            <a:xfrm>
              <a:off x="5114353" y="3542016"/>
              <a:ext cx="596348" cy="168065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תיבת טקסט 64">
              <a:extLst>
                <a:ext uri="{FF2B5EF4-FFF2-40B4-BE49-F238E27FC236}">
                  <a16:creationId xmlns:a16="http://schemas.microsoft.com/office/drawing/2014/main" id="{6A1DFC16-079F-99E5-6B2A-A25F59289ADB}"/>
                </a:ext>
              </a:extLst>
            </p:cNvPr>
            <p:cNvSpPr txBox="1"/>
            <p:nvPr/>
          </p:nvSpPr>
          <p:spPr>
            <a:xfrm>
              <a:off x="4838063" y="3495243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  <p:sp>
          <p:nvSpPr>
            <p:cNvPr id="69" name="מלבן: פינות מעוגלות 68">
              <a:extLst>
                <a:ext uri="{FF2B5EF4-FFF2-40B4-BE49-F238E27FC236}">
                  <a16:creationId xmlns:a16="http://schemas.microsoft.com/office/drawing/2014/main" id="{FE2C7470-19E3-08B4-B99A-C5C05D536298}"/>
                </a:ext>
              </a:extLst>
            </p:cNvPr>
            <p:cNvSpPr/>
            <p:nvPr/>
          </p:nvSpPr>
          <p:spPr>
            <a:xfrm>
              <a:off x="5074217" y="4820896"/>
              <a:ext cx="596348" cy="168065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תיבת טקסט 70">
              <a:extLst>
                <a:ext uri="{FF2B5EF4-FFF2-40B4-BE49-F238E27FC236}">
                  <a16:creationId xmlns:a16="http://schemas.microsoft.com/office/drawing/2014/main" id="{9F74EBC9-52E8-927B-CDDA-B7B584750C2C}"/>
                </a:ext>
              </a:extLst>
            </p:cNvPr>
            <p:cNvSpPr txBox="1"/>
            <p:nvPr/>
          </p:nvSpPr>
          <p:spPr>
            <a:xfrm>
              <a:off x="4797927" y="4774123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  <p:pic>
          <p:nvPicPr>
            <p:cNvPr id="87" name="גרפיקה 86">
              <a:extLst>
                <a:ext uri="{FF2B5EF4-FFF2-40B4-BE49-F238E27FC236}">
                  <a16:creationId xmlns:a16="http://schemas.microsoft.com/office/drawing/2014/main" id="{F4F19C38-944F-BBBE-BA06-972F04DF1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6787" y="2478450"/>
              <a:ext cx="4737485" cy="2396804"/>
            </a:xfrm>
            <a:prstGeom prst="rect">
              <a:avLst/>
            </a:prstGeom>
          </p:spPr>
        </p:pic>
        <p:sp>
          <p:nvSpPr>
            <p:cNvPr id="88" name="תיבת טקסט 87">
              <a:extLst>
                <a:ext uri="{FF2B5EF4-FFF2-40B4-BE49-F238E27FC236}">
                  <a16:creationId xmlns:a16="http://schemas.microsoft.com/office/drawing/2014/main" id="{B27188BF-D294-D3EB-AE34-BC156AB88F5A}"/>
                </a:ext>
              </a:extLst>
            </p:cNvPr>
            <p:cNvSpPr txBox="1"/>
            <p:nvPr/>
          </p:nvSpPr>
          <p:spPr>
            <a:xfrm>
              <a:off x="2427667" y="1453837"/>
              <a:ext cx="339628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1E4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היכרות בין חברי הצוות והתוצאות המצופות. היכרות עם תמונת המצב והגדרות הבעיות בתחום</a:t>
              </a:r>
              <a:endParaRPr lang="he-IL" sz="1400" dirty="0">
                <a:solidFill>
                  <a:srgbClr val="1E4E7E"/>
                </a:solidFill>
              </a:endParaRPr>
            </a:p>
            <a:p>
              <a:endParaRPr lang="he-IL" sz="1400" dirty="0">
                <a:solidFill>
                  <a:srgbClr val="1E4E7E"/>
                </a:solidFill>
              </a:endParaRPr>
            </a:p>
          </p:txBody>
        </p:sp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B64707F7-33AA-8F72-84DC-962AE2530C4D}"/>
                </a:ext>
              </a:extLst>
            </p:cNvPr>
            <p:cNvSpPr txBox="1"/>
            <p:nvPr/>
          </p:nvSpPr>
          <p:spPr>
            <a:xfrm>
              <a:off x="7603064" y="1440915"/>
              <a:ext cx="75290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מפגש</a:t>
              </a:r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 1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B42183F0-86DF-E11F-0DD8-43E3C8DD9AB5}"/>
                </a:ext>
              </a:extLst>
            </p:cNvPr>
            <p:cNvSpPr txBox="1"/>
            <p:nvPr/>
          </p:nvSpPr>
          <p:spPr>
            <a:xfrm>
              <a:off x="7614406" y="2664157"/>
              <a:ext cx="75290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מפגש</a:t>
              </a:r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 2</a:t>
              </a:r>
            </a:p>
          </p:txBody>
        </p:sp>
        <p:sp>
          <p:nvSpPr>
            <p:cNvPr id="91" name="תיבת טקסט 90">
              <a:extLst>
                <a:ext uri="{FF2B5EF4-FFF2-40B4-BE49-F238E27FC236}">
                  <a16:creationId xmlns:a16="http://schemas.microsoft.com/office/drawing/2014/main" id="{73D38312-4E36-B20D-5D40-1AC4B8EA6C97}"/>
                </a:ext>
              </a:extLst>
            </p:cNvPr>
            <p:cNvSpPr txBox="1"/>
            <p:nvPr/>
          </p:nvSpPr>
          <p:spPr>
            <a:xfrm>
              <a:off x="7603064" y="3986925"/>
              <a:ext cx="75290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מפגש</a:t>
              </a:r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 3</a:t>
              </a:r>
            </a:p>
          </p:txBody>
        </p:sp>
        <p:sp>
          <p:nvSpPr>
            <p:cNvPr id="92" name="תיבת טקסט 91">
              <a:extLst>
                <a:ext uri="{FF2B5EF4-FFF2-40B4-BE49-F238E27FC236}">
                  <a16:creationId xmlns:a16="http://schemas.microsoft.com/office/drawing/2014/main" id="{3EEC04E1-C501-7289-710F-24D901337F08}"/>
                </a:ext>
              </a:extLst>
            </p:cNvPr>
            <p:cNvSpPr txBox="1"/>
            <p:nvPr/>
          </p:nvSpPr>
          <p:spPr>
            <a:xfrm>
              <a:off x="7619682" y="5309693"/>
              <a:ext cx="75290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מפגש</a:t>
              </a:r>
              <a:r>
                <a:rPr lang="he-IL" b="1" dirty="0">
                  <a:solidFill>
                    <a:srgbClr val="1E4E7E"/>
                  </a:solidFill>
                  <a:latin typeface="Assistant" pitchFamily="2" charset="-79"/>
                  <a:cs typeface="Assistant" pitchFamily="2" charset="-79"/>
                </a:rPr>
                <a:t> 4</a:t>
              </a:r>
            </a:p>
          </p:txBody>
        </p:sp>
        <p:sp>
          <p:nvSpPr>
            <p:cNvPr id="93" name="תיבת טקסט 92">
              <a:extLst>
                <a:ext uri="{FF2B5EF4-FFF2-40B4-BE49-F238E27FC236}">
                  <a16:creationId xmlns:a16="http://schemas.microsoft.com/office/drawing/2014/main" id="{BA49C99D-B069-4E09-F913-EF239BD6DB2C}"/>
                </a:ext>
              </a:extLst>
            </p:cNvPr>
            <p:cNvSpPr txBox="1"/>
            <p:nvPr/>
          </p:nvSpPr>
          <p:spPr>
            <a:xfrm>
              <a:off x="3305727" y="2818779"/>
              <a:ext cx="25132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rtl="1"/>
              <a:r>
                <a:rPr lang="he-IL" sz="1400" dirty="0">
                  <a:solidFill>
                    <a:srgbClr val="1E4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המלצה על יעדים הנותנים מענה לבעיות השורש</a:t>
              </a:r>
              <a:endParaRPr lang="he-IL" sz="1400" dirty="0">
                <a:solidFill>
                  <a:srgbClr val="1E4E7E"/>
                </a:solidFill>
              </a:endParaRPr>
            </a:p>
          </p:txBody>
        </p:sp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D99B916B-6F51-045A-18CD-C2A36714DFC8}"/>
                </a:ext>
              </a:extLst>
            </p:cNvPr>
            <p:cNvSpPr txBox="1"/>
            <p:nvPr/>
          </p:nvSpPr>
          <p:spPr>
            <a:xfrm>
              <a:off x="3310746" y="4078255"/>
              <a:ext cx="25132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/>
              <a:r>
                <a:rPr lang="he-IL" sz="1400" dirty="0">
                  <a:solidFill>
                    <a:srgbClr val="1E4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הגדרת תוצאות רצויות בטווח הקצר, הבינוני והארוך</a:t>
              </a:r>
              <a:endParaRPr lang="en-IL" sz="1400" dirty="0">
                <a:solidFill>
                  <a:srgbClr val="1E4E7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תיבת טקסט 94">
              <a:extLst>
                <a:ext uri="{FF2B5EF4-FFF2-40B4-BE49-F238E27FC236}">
                  <a16:creationId xmlns:a16="http://schemas.microsoft.com/office/drawing/2014/main" id="{B628CEFB-4DDF-CF69-F541-14B91C01A290}"/>
                </a:ext>
              </a:extLst>
            </p:cNvPr>
            <p:cNvSpPr txBox="1"/>
            <p:nvPr/>
          </p:nvSpPr>
          <p:spPr>
            <a:xfrm>
              <a:off x="3310746" y="5282743"/>
              <a:ext cx="25132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rtl="1"/>
              <a:r>
                <a:rPr lang="he-IL" sz="1400" dirty="0">
                  <a:solidFill>
                    <a:srgbClr val="1E4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דיון, סיעור מוחות ובניית תכנית עבודה בתחום</a:t>
              </a:r>
              <a:endParaRPr lang="he-IL" sz="1400" dirty="0">
                <a:solidFill>
                  <a:srgbClr val="1E4E7E"/>
                </a:solidFill>
              </a:endParaRPr>
            </a:p>
          </p:txBody>
        </p:sp>
        <p:cxnSp>
          <p:nvCxnSpPr>
            <p:cNvPr id="99" name="מחבר ישר 98">
              <a:extLst>
                <a:ext uri="{FF2B5EF4-FFF2-40B4-BE49-F238E27FC236}">
                  <a16:creationId xmlns:a16="http://schemas.microsoft.com/office/drawing/2014/main" id="{64CF96E1-C29C-F89C-FC89-4DFE45925F2F}"/>
                </a:ext>
              </a:extLst>
            </p:cNvPr>
            <p:cNvCxnSpPr>
              <a:cxnSpLocks/>
            </p:cNvCxnSpPr>
            <p:nvPr/>
          </p:nvCxnSpPr>
          <p:spPr>
            <a:xfrm>
              <a:off x="5727434" y="3632385"/>
              <a:ext cx="631919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מחבר ישר 99">
              <a:extLst>
                <a:ext uri="{FF2B5EF4-FFF2-40B4-BE49-F238E27FC236}">
                  <a16:creationId xmlns:a16="http://schemas.microsoft.com/office/drawing/2014/main" id="{3959AE0D-473B-FD49-D109-6A75CCFEBCB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167" y="2279835"/>
              <a:ext cx="631919" cy="0"/>
            </a:xfrm>
            <a:prstGeom prst="line">
              <a:avLst/>
            </a:prstGeom>
            <a:ln>
              <a:solidFill>
                <a:srgbClr val="1E4E7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מלבן: פינות מעוגלות 78">
              <a:extLst>
                <a:ext uri="{FF2B5EF4-FFF2-40B4-BE49-F238E27FC236}">
                  <a16:creationId xmlns:a16="http://schemas.microsoft.com/office/drawing/2014/main" id="{A3F4F73C-8484-27A9-13C9-016FC0FB1609}"/>
                </a:ext>
              </a:extLst>
            </p:cNvPr>
            <p:cNvSpPr/>
            <p:nvPr/>
          </p:nvSpPr>
          <p:spPr>
            <a:xfrm>
              <a:off x="5170757" y="2196144"/>
              <a:ext cx="596348" cy="168065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C55CD943-C0B4-DF52-D9F3-4DF5F2BCEC90}"/>
                </a:ext>
              </a:extLst>
            </p:cNvPr>
            <p:cNvSpPr txBox="1"/>
            <p:nvPr/>
          </p:nvSpPr>
          <p:spPr>
            <a:xfrm>
              <a:off x="4894467" y="2149371"/>
              <a:ext cx="11489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50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שבועיים</a:t>
              </a: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7CAD9054-4EE4-D0A3-555D-C9B28C85DE7E}"/>
              </a:ext>
            </a:extLst>
          </p:cNvPr>
          <p:cNvGrpSpPr/>
          <p:nvPr/>
        </p:nvGrpSpPr>
        <p:grpSpPr>
          <a:xfrm>
            <a:off x="386557" y="5683060"/>
            <a:ext cx="1631144" cy="1048936"/>
            <a:chOff x="4133892" y="2222725"/>
            <a:chExt cx="1631144" cy="1048936"/>
          </a:xfrm>
        </p:grpSpPr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87F69372-3192-BCF5-D6C0-1B1147D99A2C}"/>
                </a:ext>
              </a:extLst>
            </p:cNvPr>
            <p:cNvSpPr/>
            <p:nvPr/>
          </p:nvSpPr>
          <p:spPr>
            <a:xfrm>
              <a:off x="4669391" y="2378508"/>
              <a:ext cx="980037" cy="375779"/>
            </a:xfrm>
            <a:prstGeom prst="roundRect">
              <a:avLst/>
            </a:prstGeom>
            <a:solidFill>
              <a:srgbClr val="1E4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7" name="תיבת טקסט 6">
              <a:hlinkClick r:id="rId6" action="ppaction://hlinksldjump"/>
              <a:extLst>
                <a:ext uri="{FF2B5EF4-FFF2-40B4-BE49-F238E27FC236}">
                  <a16:creationId xmlns:a16="http://schemas.microsoft.com/office/drawing/2014/main" id="{ACA8918F-8705-4C06-B58E-8E60F9E33F0A}"/>
                </a:ext>
              </a:extLst>
            </p:cNvPr>
            <p:cNvSpPr txBox="1"/>
            <p:nvPr/>
          </p:nvSpPr>
          <p:spPr>
            <a:xfrm>
              <a:off x="4521682" y="2341039"/>
              <a:ext cx="12433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בניית תוכנית יישובית</a:t>
              </a:r>
            </a:p>
          </p:txBody>
        </p:sp>
        <p:pic>
          <p:nvPicPr>
            <p:cNvPr id="10" name="גרפיקה 9">
              <a:hlinkClick r:id="rId6" action="ppaction://hlinksldjump"/>
              <a:extLst>
                <a:ext uri="{FF2B5EF4-FFF2-40B4-BE49-F238E27FC236}">
                  <a16:creationId xmlns:a16="http://schemas.microsoft.com/office/drawing/2014/main" id="{03794F20-24DD-3E9D-643C-41D9E37DD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4133892" y="2222725"/>
              <a:ext cx="621592" cy="1048936"/>
            </a:xfrm>
            <a:prstGeom prst="rect">
              <a:avLst/>
            </a:prstGeom>
          </p:spPr>
        </p:pic>
        <p:pic>
          <p:nvPicPr>
            <p:cNvPr id="11" name="גרפיקה 10" descr="שרטוט עם מילוי מלא">
              <a:hlinkClick r:id="rId6" action="ppaction://hlinksldjump"/>
              <a:extLst>
                <a:ext uri="{FF2B5EF4-FFF2-40B4-BE49-F238E27FC236}">
                  <a16:creationId xmlns:a16="http://schemas.microsoft.com/office/drawing/2014/main" id="{B061F6EC-69D1-1C97-A072-9928D214A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2575" y="2383846"/>
              <a:ext cx="333846" cy="333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915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של מספר שקופית 26">
            <a:extLst>
              <a:ext uri="{FF2B5EF4-FFF2-40B4-BE49-F238E27FC236}">
                <a16:creationId xmlns:a16="http://schemas.microsoft.com/office/drawing/2014/main" id="{4D610FE4-D4E6-64DD-3E5F-A03A149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27</a:t>
            </a:fld>
            <a:endParaRPr lang="en-IL" dirty="0"/>
          </a:p>
        </p:txBody>
      </p:sp>
      <p:sp>
        <p:nvSpPr>
          <p:cNvPr id="26" name="Title 13">
            <a:extLst>
              <a:ext uri="{FF2B5EF4-FFF2-40B4-BE49-F238E27FC236}">
                <a16:creationId xmlns:a16="http://schemas.microsoft.com/office/drawing/2014/main" id="{E4960A9E-32C5-A1F6-BB14-06D91E12CC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246393" y="2189892"/>
            <a:ext cx="2112335" cy="793750"/>
          </a:xfrm>
        </p:spPr>
        <p:txBody>
          <a:bodyPr>
            <a:noAutofit/>
          </a:bodyPr>
          <a:lstStyle/>
          <a:p>
            <a:pPr algn="r"/>
            <a:r>
              <a:rPr lang="he-IL" altLang="he-IL" sz="4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הטמעה והפצה</a:t>
            </a:r>
            <a:endParaRPr lang="en-US" alt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36AF5F18-AA83-FE9A-6361-598C3C4324AB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EEAD17E-D9D7-9A14-B659-E95EA2B53DD0}"/>
              </a:ext>
            </a:extLst>
          </p:cNvPr>
          <p:cNvSpPr txBox="1">
            <a:spLocks/>
          </p:cNvSpPr>
          <p:nvPr/>
        </p:nvSpPr>
        <p:spPr bwMode="auto">
          <a:xfrm>
            <a:off x="1193934" y="4359731"/>
            <a:ext cx="2500347" cy="7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הערכה ומדידה של </a:t>
            </a:r>
            <a:r>
              <a:rPr lang="he-IL" altLang="he-IL" sz="1400" b="1" dirty="0" err="1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התכנית</a:t>
            </a: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ותוצאותיה בטווח הארוך</a:t>
            </a:r>
            <a:endParaRPr lang="en-US" altLang="he-IL" sz="1050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4A786BB-D991-432C-DA6F-54C8CBDFD88A}"/>
              </a:ext>
            </a:extLst>
          </p:cNvPr>
          <p:cNvSpPr txBox="1">
            <a:spLocks/>
          </p:cNvSpPr>
          <p:nvPr/>
        </p:nvSpPr>
        <p:spPr bwMode="auto">
          <a:xfrm>
            <a:off x="1042979" y="2233149"/>
            <a:ext cx="2651301" cy="93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גיבוש מדיניות ממשלתית </a:t>
            </a:r>
            <a:r>
              <a:rPr lang="he-IL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</a:t>
            </a:r>
            <a:r>
              <a:rPr 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תקדם הקצאת משאבים, סל שירותים והון אנושי בתחומי הקהילה וכן תגבש תוכנית למימושה של המדיניות</a:t>
            </a:r>
            <a:endParaRPr lang="en-US" altLang="he-IL" sz="1400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5C89842-8E79-9D5D-0E9D-8689AD319B13}"/>
              </a:ext>
            </a:extLst>
          </p:cNvPr>
          <p:cNvSpPr txBox="1">
            <a:spLocks/>
          </p:cNvSpPr>
          <p:nvPr/>
        </p:nvSpPr>
        <p:spPr bwMode="auto">
          <a:xfrm>
            <a:off x="5053481" y="4794643"/>
            <a:ext cx="2244991" cy="7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הפצה רחבה של תפיסות ותכני </a:t>
            </a:r>
            <a:r>
              <a:rPr lang="he-IL" altLang="he-IL" sz="1400" b="1" dirty="0" err="1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התכנית</a:t>
            </a: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לרשויות נוספות</a:t>
            </a:r>
            <a:endParaRPr lang="en-US" altLang="he-IL" sz="1050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9E25A99-59C3-D8DE-4470-D84C1B624110}"/>
              </a:ext>
            </a:extLst>
          </p:cNvPr>
          <p:cNvSpPr txBox="1">
            <a:spLocks/>
          </p:cNvSpPr>
          <p:nvPr/>
        </p:nvSpPr>
        <p:spPr bwMode="auto">
          <a:xfrm>
            <a:off x="5131454" y="3122202"/>
            <a:ext cx="2167018" cy="7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לקיחת אחריות של המחלקות לשירותים חברתיים</a:t>
            </a:r>
            <a:r>
              <a:rPr lang="he-IL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על ההטמעה בסיומה של </a:t>
            </a:r>
            <a:r>
              <a:rPr lang="he-IL" altLang="he-IL" sz="1400" dirty="0" err="1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התכנית</a:t>
            </a:r>
            <a:r>
              <a:rPr lang="he-IL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, ברמה המקומית ורמה הארצית</a:t>
            </a:r>
            <a:endParaRPr lang="en-US" altLang="he-IL" sz="1050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BCABCC-AACE-7184-551F-8E40BC67DDAA}"/>
              </a:ext>
            </a:extLst>
          </p:cNvPr>
          <p:cNvSpPr txBox="1">
            <a:spLocks/>
          </p:cNvSpPr>
          <p:nvPr/>
        </p:nvSpPr>
        <p:spPr bwMode="auto">
          <a:xfrm>
            <a:off x="4944850" y="1556828"/>
            <a:ext cx="2353623" cy="7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e-IL" altLang="he-IL" sz="1400" b="1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הטמעת התשתיות </a:t>
            </a:r>
            <a:r>
              <a:rPr lang="he-IL" altLang="he-IL" sz="1400" dirty="0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של תכנית קהילה מיטיבה ברשות בסיום </a:t>
            </a:r>
            <a:r>
              <a:rPr lang="he-IL" altLang="he-IL" sz="1400" dirty="0" err="1">
                <a:solidFill>
                  <a:srgbClr val="1E4E7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התכנית</a:t>
            </a:r>
            <a:endParaRPr lang="en-US" altLang="he-IL" sz="1050" dirty="0">
              <a:solidFill>
                <a:srgbClr val="1E4E7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7C6FCB0-936D-DD3C-AF94-06A2E11C310D}"/>
              </a:ext>
            </a:extLst>
          </p:cNvPr>
          <p:cNvSpPr txBox="1">
            <a:spLocks/>
          </p:cNvSpPr>
          <p:nvPr/>
        </p:nvSpPr>
        <p:spPr bwMode="auto">
          <a:xfrm>
            <a:off x="2868269" y="3561023"/>
            <a:ext cx="826012" cy="6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he-IL" sz="3733" dirty="0">
                <a:solidFill>
                  <a:srgbClr val="699FB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05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2A7253B-0C5E-F90A-CF05-844147F9645A}"/>
              </a:ext>
            </a:extLst>
          </p:cNvPr>
          <p:cNvSpPr txBox="1">
            <a:spLocks/>
          </p:cNvSpPr>
          <p:nvPr/>
        </p:nvSpPr>
        <p:spPr bwMode="auto">
          <a:xfrm>
            <a:off x="2868269" y="1434441"/>
            <a:ext cx="826012" cy="6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he-IL" sz="3733" dirty="0">
                <a:solidFill>
                  <a:srgbClr val="699FB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04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45DC4C5-475C-F707-AF21-07C44B58558E}"/>
              </a:ext>
            </a:extLst>
          </p:cNvPr>
          <p:cNvSpPr txBox="1">
            <a:spLocks/>
          </p:cNvSpPr>
          <p:nvPr/>
        </p:nvSpPr>
        <p:spPr bwMode="auto">
          <a:xfrm>
            <a:off x="6474669" y="4043977"/>
            <a:ext cx="823804" cy="6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he-IL" sz="3733" dirty="0">
                <a:solidFill>
                  <a:srgbClr val="699FB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D7412E4-7BCE-509B-3A23-06AD793FDDDB}"/>
              </a:ext>
            </a:extLst>
          </p:cNvPr>
          <p:cNvSpPr txBox="1">
            <a:spLocks/>
          </p:cNvSpPr>
          <p:nvPr/>
        </p:nvSpPr>
        <p:spPr bwMode="auto">
          <a:xfrm>
            <a:off x="6472460" y="2339316"/>
            <a:ext cx="826012" cy="6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he-IL" sz="3733" dirty="0">
                <a:solidFill>
                  <a:srgbClr val="699FB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02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861B1F2-84B7-069D-333E-954AED65FB69}"/>
              </a:ext>
            </a:extLst>
          </p:cNvPr>
          <p:cNvSpPr txBox="1">
            <a:spLocks/>
          </p:cNvSpPr>
          <p:nvPr/>
        </p:nvSpPr>
        <p:spPr bwMode="auto">
          <a:xfrm>
            <a:off x="6472460" y="806162"/>
            <a:ext cx="826012" cy="6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he-IL" sz="3733" dirty="0">
                <a:solidFill>
                  <a:srgbClr val="699FB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01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4A1E64C-C7C4-0BD2-350E-A84A038164CF}"/>
              </a:ext>
            </a:extLst>
          </p:cNvPr>
          <p:cNvSpPr/>
          <p:nvPr/>
        </p:nvSpPr>
        <p:spPr>
          <a:xfrm>
            <a:off x="5837185" y="1339303"/>
            <a:ext cx="1461287" cy="15279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F27079C-545B-C40E-D06C-5AD0BB7967F6}"/>
              </a:ext>
            </a:extLst>
          </p:cNvPr>
          <p:cNvSpPr/>
          <p:nvPr/>
        </p:nvSpPr>
        <p:spPr>
          <a:xfrm>
            <a:off x="2232994" y="2015048"/>
            <a:ext cx="1461287" cy="15279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5EC6ED9-13BB-8892-99FD-1CEB26AEA3A9}"/>
              </a:ext>
            </a:extLst>
          </p:cNvPr>
          <p:cNvSpPr/>
          <p:nvPr/>
        </p:nvSpPr>
        <p:spPr>
          <a:xfrm>
            <a:off x="5837185" y="2872457"/>
            <a:ext cx="1461287" cy="15279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B2EEE-6E08-A831-B739-7CD240B27B2D}"/>
              </a:ext>
            </a:extLst>
          </p:cNvPr>
          <p:cNvSpPr/>
          <p:nvPr/>
        </p:nvSpPr>
        <p:spPr>
          <a:xfrm>
            <a:off x="5837185" y="4577118"/>
            <a:ext cx="1461287" cy="15279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D9194083-A7B6-6DD6-E166-D3A840D100C3}"/>
              </a:ext>
            </a:extLst>
          </p:cNvPr>
          <p:cNvSpPr/>
          <p:nvPr/>
        </p:nvSpPr>
        <p:spPr>
          <a:xfrm>
            <a:off x="2232994" y="4141630"/>
            <a:ext cx="1461287" cy="15279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59A0EAA0-C5C9-33DA-0301-485196F82AF4}"/>
              </a:ext>
            </a:extLst>
          </p:cNvPr>
          <p:cNvCxnSpPr>
            <a:cxnSpLocks/>
          </p:cNvCxnSpPr>
          <p:nvPr/>
        </p:nvCxnSpPr>
        <p:spPr>
          <a:xfrm flipV="1">
            <a:off x="3996117" y="1330731"/>
            <a:ext cx="0" cy="3810691"/>
          </a:xfrm>
          <a:prstGeom prst="line">
            <a:avLst/>
          </a:prstGeom>
          <a:ln>
            <a:solidFill>
              <a:srgbClr val="699FB8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4FB369EA-E30E-1A20-4536-48AF6FA014FB}"/>
              </a:ext>
            </a:extLst>
          </p:cNvPr>
          <p:cNvGrpSpPr/>
          <p:nvPr/>
        </p:nvGrpSpPr>
        <p:grpSpPr>
          <a:xfrm>
            <a:off x="521067" y="5671165"/>
            <a:ext cx="1330372" cy="1056710"/>
            <a:chOff x="1505871" y="2182987"/>
            <a:chExt cx="1330372" cy="1056710"/>
          </a:xfrm>
        </p:grpSpPr>
        <p:sp>
          <p:nvSpPr>
            <p:cNvPr id="16" name="מלבן: פינות מעוגלות 15">
              <a:extLst>
                <a:ext uri="{FF2B5EF4-FFF2-40B4-BE49-F238E27FC236}">
                  <a16:creationId xmlns:a16="http://schemas.microsoft.com/office/drawing/2014/main" id="{D2E719A7-FBBD-7A1F-89D8-AFAFD03AEAB0}"/>
                </a:ext>
              </a:extLst>
            </p:cNvPr>
            <p:cNvSpPr/>
            <p:nvPr/>
          </p:nvSpPr>
          <p:spPr>
            <a:xfrm>
              <a:off x="2027783" y="2358446"/>
              <a:ext cx="808460" cy="375779"/>
            </a:xfrm>
            <a:prstGeom prst="roundRect">
              <a:avLst/>
            </a:prstGeom>
            <a:solidFill>
              <a:srgbClr val="699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תיבת טקסט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F9BBCFC8-1AD5-83C6-2ADE-8E10749E03FC}"/>
                </a:ext>
              </a:extLst>
            </p:cNvPr>
            <p:cNvSpPr txBox="1"/>
            <p:nvPr/>
          </p:nvSpPr>
          <p:spPr>
            <a:xfrm>
              <a:off x="2045610" y="2322388"/>
              <a:ext cx="7192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100" b="1" dirty="0">
                  <a:solidFill>
                    <a:schemeClr val="bg1"/>
                  </a:solidFill>
                  <a:latin typeface="Assistant" pitchFamily="2" charset="-79"/>
                  <a:cs typeface="Assistant" pitchFamily="2" charset="-79"/>
                </a:rPr>
                <a:t>הטמעה והפצה</a:t>
              </a:r>
            </a:p>
          </p:txBody>
        </p:sp>
        <p:pic>
          <p:nvPicPr>
            <p:cNvPr id="18" name="גרפיקה 17">
              <a:extLst>
                <a:ext uri="{FF2B5EF4-FFF2-40B4-BE49-F238E27FC236}">
                  <a16:creationId xmlns:a16="http://schemas.microsoft.com/office/drawing/2014/main" id="{DC253244-57ED-3835-F3A2-585A339A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5871" y="2182987"/>
              <a:ext cx="628767" cy="1056710"/>
            </a:xfrm>
            <a:prstGeom prst="rect">
              <a:avLst/>
            </a:prstGeom>
          </p:spPr>
        </p:pic>
        <p:pic>
          <p:nvPicPr>
            <p:cNvPr id="19" name="גרפיקה 18" descr="תקע עם מילוי מלא">
              <a:hlinkClick r:id="rId3" action="ppaction://hlinksldjump"/>
              <a:extLst>
                <a:ext uri="{FF2B5EF4-FFF2-40B4-BE49-F238E27FC236}">
                  <a16:creationId xmlns:a16="http://schemas.microsoft.com/office/drawing/2014/main" id="{0655F309-C139-749C-69D8-B3B56851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29494" y="2331363"/>
              <a:ext cx="372634" cy="372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39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ציין מיקום של מספר שקופית 33">
            <a:extLst>
              <a:ext uri="{FF2B5EF4-FFF2-40B4-BE49-F238E27FC236}">
                <a16:creationId xmlns:a16="http://schemas.microsoft.com/office/drawing/2014/main" id="{C5377DBC-613B-1B6B-32A2-291CEB9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28</a:t>
            </a:fld>
            <a:endParaRPr lang="en-IL" dirty="0"/>
          </a:p>
        </p:txBody>
      </p:sp>
      <p:sp>
        <p:nvSpPr>
          <p:cNvPr id="38" name="Title 13">
            <a:extLst>
              <a:ext uri="{FF2B5EF4-FFF2-40B4-BE49-F238E27FC236}">
                <a16:creationId xmlns:a16="http://schemas.microsoft.com/office/drawing/2014/main" id="{61BC7B55-7B33-4246-B484-447D05A867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31991" y="937585"/>
            <a:ext cx="2827088" cy="2387601"/>
          </a:xfrm>
        </p:spPr>
        <p:txBody>
          <a:bodyPr>
            <a:normAutofit/>
          </a:bodyPr>
          <a:lstStyle/>
          <a:p>
            <a:pPr algn="r"/>
            <a:r>
              <a:rPr lang="he-IL" altLang="he-IL" sz="4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נושאים לדיון</a:t>
            </a:r>
            <a:endParaRPr lang="en-US" alt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A2D201BB-857F-14C2-521A-8AE00A2382BA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9D5C3EBF-0665-723A-B87E-6A35B8BB23A1}"/>
              </a:ext>
            </a:extLst>
          </p:cNvPr>
          <p:cNvSpPr txBox="1"/>
          <p:nvPr/>
        </p:nvSpPr>
        <p:spPr>
          <a:xfrm>
            <a:off x="8920471" y="2410962"/>
            <a:ext cx="26386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הקמת מנגנונים </a:t>
            </a:r>
            <a:r>
              <a:rPr lang="he-IL" altLang="he-IL" sz="2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וסדירויות</a:t>
            </a:r>
            <a:r>
              <a:rPr lang="he-IL" altLang="he-IL" sz="2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להובלת התוכנית ברשות</a:t>
            </a:r>
            <a:endParaRPr lang="he-IL" sz="2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99C1BC4-3501-0D9E-CDF5-E60B57986E48}"/>
              </a:ext>
            </a:extLst>
          </p:cNvPr>
          <p:cNvSpPr/>
          <p:nvPr/>
        </p:nvSpPr>
        <p:spPr>
          <a:xfrm>
            <a:off x="6640297" y="1609318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F5381920-8387-6DB3-0D1D-AE95C7625D5C}"/>
              </a:ext>
            </a:extLst>
          </p:cNvPr>
          <p:cNvSpPr/>
          <p:nvPr/>
        </p:nvSpPr>
        <p:spPr>
          <a:xfrm>
            <a:off x="4400219" y="1485045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BAC7A097-1697-9687-75A6-73678533B746}"/>
              </a:ext>
            </a:extLst>
          </p:cNvPr>
          <p:cNvSpPr/>
          <p:nvPr/>
        </p:nvSpPr>
        <p:spPr>
          <a:xfrm>
            <a:off x="1496773" y="1327431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9EED884-25EF-7E30-71E3-C6CFECD1BB90}"/>
              </a:ext>
            </a:extLst>
          </p:cNvPr>
          <p:cNvSpPr/>
          <p:nvPr/>
        </p:nvSpPr>
        <p:spPr>
          <a:xfrm>
            <a:off x="6609547" y="3957088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B23D6D71-271A-0C41-42D8-6BCFF7BB99DE}"/>
              </a:ext>
            </a:extLst>
          </p:cNvPr>
          <p:cNvSpPr/>
          <p:nvPr/>
        </p:nvSpPr>
        <p:spPr>
          <a:xfrm>
            <a:off x="3986856" y="4002103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BD931411-C947-C16C-B3D0-29A400F0878D}"/>
              </a:ext>
            </a:extLst>
          </p:cNvPr>
          <p:cNvSpPr/>
          <p:nvPr/>
        </p:nvSpPr>
        <p:spPr>
          <a:xfrm>
            <a:off x="1232293" y="3929990"/>
            <a:ext cx="413363" cy="413363"/>
          </a:xfrm>
          <a:prstGeom prst="ellipse">
            <a:avLst/>
          </a:prstGeom>
          <a:solidFill>
            <a:srgbClr val="699FB8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84EC2ED-9CD9-49E9-0E1A-B21429347AAF}"/>
              </a:ext>
            </a:extLst>
          </p:cNvPr>
          <p:cNvSpPr/>
          <p:nvPr/>
        </p:nvSpPr>
        <p:spPr>
          <a:xfrm>
            <a:off x="5927656" y="2075537"/>
            <a:ext cx="1865934" cy="195101"/>
          </a:xfrm>
          <a:prstGeom prst="roundRect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AB51195-236E-C109-5806-FAED026850EF}"/>
              </a:ext>
            </a:extLst>
          </p:cNvPr>
          <p:cNvSpPr txBox="1"/>
          <p:nvPr/>
        </p:nvSpPr>
        <p:spPr>
          <a:xfrm>
            <a:off x="5627911" y="2313309"/>
            <a:ext cx="227032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רתימת שותפים מקצועיים- פוליטיים ואזרחיים ברשות- הכרזה על תחילת התוכנית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6CABCE1F-ED01-7897-992B-515E8DABA8A8}"/>
              </a:ext>
            </a:extLst>
          </p:cNvPr>
          <p:cNvSpPr/>
          <p:nvPr/>
        </p:nvSpPr>
        <p:spPr>
          <a:xfrm>
            <a:off x="3357487" y="2075537"/>
            <a:ext cx="1865934" cy="195101"/>
          </a:xfrm>
          <a:prstGeom prst="round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6BE430D-54F1-7379-542A-6990D0EDFD5F}"/>
              </a:ext>
            </a:extLst>
          </p:cNvPr>
          <p:cNvSpPr txBox="1"/>
          <p:nvPr/>
        </p:nvSpPr>
        <p:spPr>
          <a:xfrm>
            <a:off x="3057743" y="2299343"/>
            <a:ext cx="216567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החלטה מי אחראי על גיוס כ"א, מי יושב </a:t>
            </a:r>
            <a:r>
              <a:rPr lang="he-IL" sz="14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בועדה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לגיוס </a:t>
            </a:r>
            <a:r>
              <a:rPr lang="he-IL" sz="14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מנהל.ת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קהילה מיטיבה </a:t>
            </a:r>
            <a:r>
              <a:rPr lang="he-IL" sz="14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רשותי.ת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?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C0ADEAB6-CCF2-3EC4-31FD-DD1CA2AECA58}"/>
              </a:ext>
            </a:extLst>
          </p:cNvPr>
          <p:cNvSpPr/>
          <p:nvPr/>
        </p:nvSpPr>
        <p:spPr>
          <a:xfrm>
            <a:off x="787319" y="2075537"/>
            <a:ext cx="1865934" cy="19510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92B50A6B-B3D0-63A6-33A2-4BE5D3DD2D0D}"/>
              </a:ext>
            </a:extLst>
          </p:cNvPr>
          <p:cNvSpPr txBox="1"/>
          <p:nvPr/>
        </p:nvSpPr>
        <p:spPr>
          <a:xfrm>
            <a:off x="787319" y="2307094"/>
            <a:ext cx="186593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מי ישב </a:t>
            </a:r>
            <a:r>
              <a:rPr lang="he-IL" sz="14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בועדת</a:t>
            </a: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היגוי?</a:t>
            </a:r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F0AC90F0-6F69-CF60-3C6B-738F7E931652}"/>
              </a:ext>
            </a:extLst>
          </p:cNvPr>
          <p:cNvSpPr/>
          <p:nvPr/>
        </p:nvSpPr>
        <p:spPr>
          <a:xfrm>
            <a:off x="5927656" y="4480905"/>
            <a:ext cx="1865934" cy="195101"/>
          </a:xfrm>
          <a:prstGeom prst="round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F527258-D51F-D5BE-CAA4-9CB945FBAB0B}"/>
              </a:ext>
            </a:extLst>
          </p:cNvPr>
          <p:cNvSpPr txBox="1"/>
          <p:nvPr/>
        </p:nvSpPr>
        <p:spPr>
          <a:xfrm>
            <a:off x="5706761" y="4689684"/>
            <a:ext cx="2195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מהם גבולות הגזרה ומיקוד התחומים של התוכנית ברשות?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CE266615-DEF1-16DD-A855-58073320F48C}"/>
              </a:ext>
            </a:extLst>
          </p:cNvPr>
          <p:cNvSpPr/>
          <p:nvPr/>
        </p:nvSpPr>
        <p:spPr>
          <a:xfrm>
            <a:off x="3357487" y="4480905"/>
            <a:ext cx="1865934" cy="195101"/>
          </a:xfrm>
          <a:prstGeom prst="round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7DB98C32-0956-6365-27F4-C100D1CA7FD0}"/>
              </a:ext>
            </a:extLst>
          </p:cNvPr>
          <p:cNvSpPr txBox="1"/>
          <p:nvPr/>
        </p:nvSpPr>
        <p:spPr>
          <a:xfrm>
            <a:off x="3357487" y="4704711"/>
            <a:ext cx="1865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הנעת מהלך יח"צ פנים רשותי</a:t>
            </a: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14889248-29D2-EFDF-C0B2-55E88E0A0BFD}"/>
              </a:ext>
            </a:extLst>
          </p:cNvPr>
          <p:cNvSpPr/>
          <p:nvPr/>
        </p:nvSpPr>
        <p:spPr>
          <a:xfrm>
            <a:off x="787319" y="4480905"/>
            <a:ext cx="1865934" cy="195101"/>
          </a:xfrm>
          <a:prstGeom prst="round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00D795-C768-FC44-AA33-600E179E2A9F}"/>
              </a:ext>
            </a:extLst>
          </p:cNvPr>
          <p:cNvSpPr txBox="1"/>
          <p:nvPr/>
        </p:nvSpPr>
        <p:spPr>
          <a:xfrm>
            <a:off x="787319" y="4712462"/>
            <a:ext cx="1865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buNone/>
            </a:pPr>
            <a:r>
              <a:rPr lang="he-IL" sz="14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אחריות על התוכנית- מנכ"ל/ ראש רשות</a:t>
            </a:r>
          </a:p>
        </p:txBody>
      </p:sp>
      <p:pic>
        <p:nvPicPr>
          <p:cNvPr id="39" name="גרפיקה 38" descr="חדר ישיבות קו מיתאר">
            <a:extLst>
              <a:ext uri="{FF2B5EF4-FFF2-40B4-BE49-F238E27FC236}">
                <a16:creationId xmlns:a16="http://schemas.microsoft.com/office/drawing/2014/main" id="{EC54C6DC-E5C4-8E3B-F880-5B6D81F8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071" y="3783976"/>
            <a:ext cx="858428" cy="858428"/>
          </a:xfrm>
          <a:prstGeom prst="rect">
            <a:avLst/>
          </a:prstGeom>
        </p:spPr>
      </p:pic>
      <p:pic>
        <p:nvPicPr>
          <p:cNvPr id="41" name="גרפיקה 40" descr="צמיחה עסקית קו מיתאר">
            <a:extLst>
              <a:ext uri="{FF2B5EF4-FFF2-40B4-BE49-F238E27FC236}">
                <a16:creationId xmlns:a16="http://schemas.microsoft.com/office/drawing/2014/main" id="{A7A8686A-2F49-981F-C4A1-65265537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5032" y="1428218"/>
            <a:ext cx="719819" cy="719819"/>
          </a:xfrm>
          <a:prstGeom prst="rect">
            <a:avLst/>
          </a:prstGeom>
        </p:spPr>
      </p:pic>
      <p:pic>
        <p:nvPicPr>
          <p:cNvPr id="49" name="גרפיקה 48" descr="סיעור מוחות קבוצתי קו מיתאר">
            <a:extLst>
              <a:ext uri="{FF2B5EF4-FFF2-40B4-BE49-F238E27FC236}">
                <a16:creationId xmlns:a16="http://schemas.microsoft.com/office/drawing/2014/main" id="{B3A1BE6F-6956-8F81-C46A-DC32625BD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248" y="1346571"/>
            <a:ext cx="798415" cy="798415"/>
          </a:xfrm>
          <a:prstGeom prst="rect">
            <a:avLst/>
          </a:prstGeom>
        </p:spPr>
      </p:pic>
      <p:pic>
        <p:nvPicPr>
          <p:cNvPr id="51" name="גרפיקה 50" descr="מחובר קו מיתאר">
            <a:extLst>
              <a:ext uri="{FF2B5EF4-FFF2-40B4-BE49-F238E27FC236}">
                <a16:creationId xmlns:a16="http://schemas.microsoft.com/office/drawing/2014/main" id="{051D5C88-D4EA-7CC2-1840-06BD3B847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8536" y="3788585"/>
            <a:ext cx="795386" cy="795386"/>
          </a:xfrm>
          <a:prstGeom prst="rect">
            <a:avLst/>
          </a:prstGeom>
        </p:spPr>
      </p:pic>
      <p:pic>
        <p:nvPicPr>
          <p:cNvPr id="55" name="גרפיקה 54" descr="לחיצת יד קו מיתאר">
            <a:extLst>
              <a:ext uri="{FF2B5EF4-FFF2-40B4-BE49-F238E27FC236}">
                <a16:creationId xmlns:a16="http://schemas.microsoft.com/office/drawing/2014/main" id="{3E31C7A6-823A-C6A5-6956-5C2F1BDEF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127" y="1406165"/>
            <a:ext cx="781932" cy="781932"/>
          </a:xfrm>
          <a:prstGeom prst="rect">
            <a:avLst/>
          </a:prstGeom>
        </p:spPr>
      </p:pic>
      <p:pic>
        <p:nvPicPr>
          <p:cNvPr id="57" name="גרפיקה 56" descr="בלוג קו מיתאר">
            <a:extLst>
              <a:ext uri="{FF2B5EF4-FFF2-40B4-BE49-F238E27FC236}">
                <a16:creationId xmlns:a16="http://schemas.microsoft.com/office/drawing/2014/main" id="{39675128-2A49-46F7-B338-688C74C7E2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032" y="3879479"/>
            <a:ext cx="667422" cy="667422"/>
          </a:xfrm>
          <a:prstGeom prst="rect">
            <a:avLst/>
          </a:prstGeom>
        </p:spPr>
      </p:pic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9F34BB7-4967-8EE5-1FDE-03F80FA192BA}"/>
              </a:ext>
            </a:extLst>
          </p:cNvPr>
          <p:cNvCxnSpPr>
            <a:cxnSpLocks/>
          </p:cNvCxnSpPr>
          <p:nvPr/>
        </p:nvCxnSpPr>
        <p:spPr>
          <a:xfrm flipV="1">
            <a:off x="5528272" y="1659278"/>
            <a:ext cx="0" cy="3663663"/>
          </a:xfrm>
          <a:prstGeom prst="line">
            <a:avLst/>
          </a:prstGeom>
          <a:ln>
            <a:solidFill>
              <a:srgbClr val="1E4E7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58F51998-E0EE-F865-F204-E7B6C45276DA}"/>
              </a:ext>
            </a:extLst>
          </p:cNvPr>
          <p:cNvCxnSpPr>
            <a:cxnSpLocks/>
          </p:cNvCxnSpPr>
          <p:nvPr/>
        </p:nvCxnSpPr>
        <p:spPr>
          <a:xfrm flipV="1">
            <a:off x="2926840" y="1659278"/>
            <a:ext cx="0" cy="3663663"/>
          </a:xfrm>
          <a:prstGeom prst="line">
            <a:avLst/>
          </a:prstGeom>
          <a:ln>
            <a:solidFill>
              <a:srgbClr val="1E4E7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6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ציין מיקום של מספר שקופית 23">
            <a:extLst>
              <a:ext uri="{FF2B5EF4-FFF2-40B4-BE49-F238E27FC236}">
                <a16:creationId xmlns:a16="http://schemas.microsoft.com/office/drawing/2014/main" id="{039B5ECB-D96A-2CB6-878D-27C6F695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29</a:t>
            </a:fld>
            <a:endParaRPr lang="en-IL" dirty="0"/>
          </a:p>
        </p:txBody>
      </p:sp>
      <p:sp>
        <p:nvSpPr>
          <p:cNvPr id="38" name="Title 13">
            <a:extLst>
              <a:ext uri="{FF2B5EF4-FFF2-40B4-BE49-F238E27FC236}">
                <a16:creationId xmlns:a16="http://schemas.microsoft.com/office/drawing/2014/main" id="{61BC7B55-7B33-4246-B484-447D05A867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32112" y="1412094"/>
            <a:ext cx="2665228" cy="2300436"/>
          </a:xfrm>
        </p:spPr>
        <p:txBody>
          <a:bodyPr>
            <a:normAutofit/>
          </a:bodyPr>
          <a:lstStyle/>
          <a:p>
            <a:pPr algn="r"/>
            <a:r>
              <a:rPr lang="he-IL" altLang="he-IL" sz="4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לוחות זמנים קדימה</a:t>
            </a:r>
            <a:endParaRPr lang="en-US" altLang="he-IL" sz="4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46B9F7B-E204-40BE-988C-CFC0C54B9B5C}"/>
              </a:ext>
            </a:extLst>
          </p:cNvPr>
          <p:cNvSpPr txBox="1">
            <a:spLocks/>
          </p:cNvSpPr>
          <p:nvPr/>
        </p:nvSpPr>
        <p:spPr>
          <a:xfrm>
            <a:off x="1410590" y="881063"/>
            <a:ext cx="5449836" cy="6885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גיוס </a:t>
            </a:r>
            <a:r>
              <a:rPr lang="he-IL" sz="18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מנהל.ת</a:t>
            </a: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 קהילה מיטיבה </a:t>
            </a:r>
            <a:r>
              <a:rPr lang="he-IL" sz="1800" dirty="0" err="1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רשותית</a:t>
            </a: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- מאי- יוני</a:t>
            </a:r>
          </a:p>
          <a:p>
            <a:pPr marL="0" indent="0" algn="r" rtl="1">
              <a:buNone/>
              <a:defRPr/>
            </a:pPr>
            <a:endParaRPr lang="he-IL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>
              <a:buNone/>
              <a:defRPr/>
            </a:pPr>
            <a:endParaRPr lang="en-US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129083B0-6A5C-6464-8A12-9F8CDD9A0657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7018585" y="1126349"/>
            <a:ext cx="0" cy="4027848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אליפסה 7">
            <a:extLst>
              <a:ext uri="{FF2B5EF4-FFF2-40B4-BE49-F238E27FC236}">
                <a16:creationId xmlns:a16="http://schemas.microsoft.com/office/drawing/2014/main" id="{308B1B87-B414-68F3-5053-6A2B6C456ABC}"/>
              </a:ext>
            </a:extLst>
          </p:cNvPr>
          <p:cNvSpPr/>
          <p:nvPr/>
        </p:nvSpPr>
        <p:spPr>
          <a:xfrm>
            <a:off x="6930807" y="950794"/>
            <a:ext cx="175555" cy="175555"/>
          </a:xfrm>
          <a:prstGeom prst="ellipse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BA8823B-A266-8401-C103-0C7B02AE5CEA}"/>
              </a:ext>
            </a:extLst>
          </p:cNvPr>
          <p:cNvSpPr/>
          <p:nvPr/>
        </p:nvSpPr>
        <p:spPr>
          <a:xfrm>
            <a:off x="6930807" y="2001645"/>
            <a:ext cx="175555" cy="175555"/>
          </a:xfrm>
          <a:prstGeom prst="ellipse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8633B855-7EC4-1405-52F6-2A778EBCC94F}"/>
              </a:ext>
            </a:extLst>
          </p:cNvPr>
          <p:cNvSpPr/>
          <p:nvPr/>
        </p:nvSpPr>
        <p:spPr>
          <a:xfrm>
            <a:off x="6930807" y="3052496"/>
            <a:ext cx="175555" cy="175555"/>
          </a:xfrm>
          <a:prstGeom prst="ellipse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BF37178A-175C-76AF-0E30-062244300345}"/>
              </a:ext>
            </a:extLst>
          </p:cNvPr>
          <p:cNvSpPr/>
          <p:nvPr/>
        </p:nvSpPr>
        <p:spPr>
          <a:xfrm>
            <a:off x="6930807" y="4103347"/>
            <a:ext cx="175555" cy="175555"/>
          </a:xfrm>
          <a:prstGeom prst="ellipse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CDCEB969-701C-56FB-A5F5-2949782E42E7}"/>
              </a:ext>
            </a:extLst>
          </p:cNvPr>
          <p:cNvSpPr/>
          <p:nvPr/>
        </p:nvSpPr>
        <p:spPr>
          <a:xfrm>
            <a:off x="6930807" y="5154197"/>
            <a:ext cx="175555" cy="175555"/>
          </a:xfrm>
          <a:prstGeom prst="ellipse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F45DC8-DAE1-18E0-0EDF-CEB3596A8E2D}"/>
              </a:ext>
            </a:extLst>
          </p:cNvPr>
          <p:cNvSpPr txBox="1">
            <a:spLocks/>
          </p:cNvSpPr>
          <p:nvPr/>
        </p:nvSpPr>
        <p:spPr>
          <a:xfrm>
            <a:off x="3461641" y="1947860"/>
            <a:ext cx="3398785" cy="550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סמינר פתיחה- 15 באוקטובר</a:t>
            </a:r>
          </a:p>
          <a:p>
            <a:pPr marL="0" indent="0" algn="r" rtl="1">
              <a:buNone/>
              <a:defRPr/>
            </a:pPr>
            <a:endParaRPr lang="en-US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71FAE8-6B3E-1C44-7F40-9AA075A44B20}"/>
              </a:ext>
            </a:extLst>
          </p:cNvPr>
          <p:cNvSpPr txBox="1">
            <a:spLocks/>
          </p:cNvSpPr>
          <p:nvPr/>
        </p:nvSpPr>
        <p:spPr>
          <a:xfrm>
            <a:off x="3461641" y="2981104"/>
            <a:ext cx="3398785" cy="5227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פגישה עם הדוברות של העירייה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CCDD18-DDAF-99AF-9B1C-CF2E5DA81E8D}"/>
              </a:ext>
            </a:extLst>
          </p:cNvPr>
          <p:cNvSpPr txBox="1">
            <a:spLocks/>
          </p:cNvSpPr>
          <p:nvPr/>
        </p:nvSpPr>
        <p:spPr>
          <a:xfrm>
            <a:off x="3159809" y="4029571"/>
            <a:ext cx="3700617" cy="4248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התכנסות ראשונה של ועדת ההיגוי</a:t>
            </a:r>
          </a:p>
          <a:p>
            <a:pPr marL="0" indent="0" algn="r" rtl="1">
              <a:buNone/>
              <a:defRPr/>
            </a:pPr>
            <a:endParaRPr lang="he-IL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>
              <a:buNone/>
              <a:defRPr/>
            </a:pPr>
            <a:endParaRPr lang="en-US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6106A2-C5CE-4B36-D196-5F854938AAAC}"/>
              </a:ext>
            </a:extLst>
          </p:cNvPr>
          <p:cNvSpPr txBox="1">
            <a:spLocks/>
          </p:cNvSpPr>
          <p:nvPr/>
        </p:nvSpPr>
        <p:spPr>
          <a:xfrm>
            <a:off x="2216811" y="5038984"/>
            <a:ext cx="4643615" cy="3684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he-IL" sz="1800" dirty="0">
                <a:solidFill>
                  <a:srgbClr val="1E4E7E"/>
                </a:solidFill>
                <a:latin typeface="Assistant" pitchFamily="2" charset="-79"/>
                <a:cs typeface="Assistant" pitchFamily="2" charset="-79"/>
              </a:rPr>
              <a:t>התכנסות ראשונה של הועדה המעצבת</a:t>
            </a:r>
          </a:p>
          <a:p>
            <a:pPr marL="0" indent="0" algn="r" rtl="1">
              <a:buNone/>
              <a:defRPr/>
            </a:pPr>
            <a:endParaRPr lang="he-IL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r" rtl="1">
              <a:buNone/>
              <a:defRPr/>
            </a:pPr>
            <a:endParaRPr lang="en-US" sz="18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B3068180-2E33-1231-51FE-0DDEE7683312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8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DBCB28-C449-4BFB-8EEC-EE68F6852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809" y="129440"/>
            <a:ext cx="9144000" cy="859684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אפיקי התכנון של התוכנית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5D14B2D-3A1B-CA3C-02DF-F52772D0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3</a:t>
            </a:fld>
            <a:endParaRPr lang="en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64FAAA9-3132-4C15-8A76-C3890B8D4FD8}"/>
              </a:ext>
            </a:extLst>
          </p:cNvPr>
          <p:cNvCxnSpPr>
            <a:cxnSpLocks/>
          </p:cNvCxnSpPr>
          <p:nvPr/>
        </p:nvCxnSpPr>
        <p:spPr>
          <a:xfrm>
            <a:off x="344465" y="6519797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7146E24-125C-4CEE-B110-6325E30E6D80}"/>
              </a:ext>
            </a:extLst>
          </p:cNvPr>
          <p:cNvSpPr txBox="1"/>
          <p:nvPr/>
        </p:nvSpPr>
        <p:spPr>
          <a:xfrm>
            <a:off x="6858441" y="4950727"/>
            <a:ext cx="139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FFCC33"/>
                </a:solidFill>
                <a:latin typeface="Assistant" pitchFamily="2" charset="-79"/>
                <a:cs typeface="Assistant" pitchFamily="2" charset="-79"/>
              </a:rPr>
              <a:t>כלכלי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FFFD2B1-3FD7-4D03-9058-07C5B21785AC}"/>
              </a:ext>
            </a:extLst>
          </p:cNvPr>
          <p:cNvSpPr txBox="1"/>
          <p:nvPr/>
        </p:nvSpPr>
        <p:spPr>
          <a:xfrm>
            <a:off x="2622883" y="4548135"/>
            <a:ext cx="22611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פיזי אורבני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36A8D91-664F-40AC-8DE9-925592738F8D}"/>
              </a:ext>
            </a:extLst>
          </p:cNvPr>
          <p:cNvSpPr txBox="1"/>
          <p:nvPr/>
        </p:nvSpPr>
        <p:spPr>
          <a:xfrm>
            <a:off x="3826944" y="1647579"/>
            <a:ext cx="139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חינוכי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92EB419-4E89-4A90-A2EC-E605EAE39381}"/>
              </a:ext>
            </a:extLst>
          </p:cNvPr>
          <p:cNvSpPr txBox="1"/>
          <p:nvPr/>
        </p:nvSpPr>
        <p:spPr>
          <a:xfrm>
            <a:off x="7351650" y="2136738"/>
            <a:ext cx="139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8DA43D"/>
                </a:solidFill>
                <a:latin typeface="Assistant" pitchFamily="2" charset="-79"/>
                <a:cs typeface="Assistant" pitchFamily="2" charset="-79"/>
              </a:rPr>
              <a:t>חברתי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C539F5F-47CA-C181-E6D9-598736B3D7F3}"/>
              </a:ext>
            </a:extLst>
          </p:cNvPr>
          <p:cNvSpPr txBox="1"/>
          <p:nvPr/>
        </p:nvSpPr>
        <p:spPr>
          <a:xfrm>
            <a:off x="-62630" y="6519797"/>
            <a:ext cx="36951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4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497762A1-DF18-0E1D-F1E8-641DA10CE92D}"/>
              </a:ext>
            </a:extLst>
          </p:cNvPr>
          <p:cNvCxnSpPr>
            <a:cxnSpLocks/>
          </p:cNvCxnSpPr>
          <p:nvPr/>
        </p:nvCxnSpPr>
        <p:spPr>
          <a:xfrm>
            <a:off x="11623317" y="66146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AE41D650-67EC-8605-CBED-270EE255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578" y="1322498"/>
            <a:ext cx="4583480" cy="45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F0BF-008C-4951-9139-6C8C82E651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24669" y="2595150"/>
            <a:ext cx="12242800" cy="1006429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altLang="he-IL" sz="66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תודה</a:t>
            </a:r>
            <a:endParaRPr lang="en-US" sz="66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858A9C6-5126-4909-E37F-51B9DC189ECF}"/>
              </a:ext>
            </a:extLst>
          </p:cNvPr>
          <p:cNvGrpSpPr/>
          <p:nvPr/>
        </p:nvGrpSpPr>
        <p:grpSpPr>
          <a:xfrm>
            <a:off x="0" y="2056758"/>
            <a:ext cx="8569661" cy="2241944"/>
            <a:chOff x="4924427" y="2879883"/>
            <a:chExt cx="2546021" cy="666075"/>
          </a:xfrm>
        </p:grpSpPr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744794B4-8D34-85F4-1537-407A0B236129}"/>
                </a:ext>
              </a:extLst>
            </p:cNvPr>
            <p:cNvGrpSpPr/>
            <p:nvPr/>
          </p:nvGrpSpPr>
          <p:grpSpPr>
            <a:xfrm rot="5400000">
              <a:off x="7090139" y="3163114"/>
              <a:ext cx="663540" cy="97078"/>
              <a:chOff x="13050873" y="2991764"/>
              <a:chExt cx="663540" cy="97078"/>
            </a:xfrm>
          </p:grpSpPr>
          <p:sp>
            <p:nvSpPr>
              <p:cNvPr id="5" name="אליפסה 4">
                <a:extLst>
                  <a:ext uri="{FF2B5EF4-FFF2-40B4-BE49-F238E27FC236}">
                    <a16:creationId xmlns:a16="http://schemas.microsoft.com/office/drawing/2014/main" id="{7B86C570-EAF3-3A05-2E4B-E5373C577184}"/>
                  </a:ext>
                </a:extLst>
              </p:cNvPr>
              <p:cNvSpPr/>
              <p:nvPr/>
            </p:nvSpPr>
            <p:spPr>
              <a:xfrm>
                <a:off x="13428515" y="2991764"/>
                <a:ext cx="97078" cy="97078"/>
              </a:xfrm>
              <a:prstGeom prst="ellipse">
                <a:avLst/>
              </a:prstGeom>
              <a:solidFill>
                <a:srgbClr val="FF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" name="אליפסה 5">
                <a:extLst>
                  <a:ext uri="{FF2B5EF4-FFF2-40B4-BE49-F238E27FC236}">
                    <a16:creationId xmlns:a16="http://schemas.microsoft.com/office/drawing/2014/main" id="{3668D462-CB20-2505-CB6D-9DE9ED634685}"/>
                  </a:ext>
                </a:extLst>
              </p:cNvPr>
              <p:cNvSpPr/>
              <p:nvPr/>
            </p:nvSpPr>
            <p:spPr>
              <a:xfrm>
                <a:off x="13617335" y="2991764"/>
                <a:ext cx="97078" cy="97078"/>
              </a:xfrm>
              <a:prstGeom prst="ellipse">
                <a:avLst/>
              </a:prstGeom>
              <a:solidFill>
                <a:srgbClr val="8DA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" name="אליפסה 6">
                <a:extLst>
                  <a:ext uri="{FF2B5EF4-FFF2-40B4-BE49-F238E27FC236}">
                    <a16:creationId xmlns:a16="http://schemas.microsoft.com/office/drawing/2014/main" id="{A7B4C3B1-BA1C-0207-6EAE-D272D0A7FAAF}"/>
                  </a:ext>
                </a:extLst>
              </p:cNvPr>
              <p:cNvSpPr/>
              <p:nvPr/>
            </p:nvSpPr>
            <p:spPr>
              <a:xfrm>
                <a:off x="13239694" y="2991764"/>
                <a:ext cx="97078" cy="97078"/>
              </a:xfrm>
              <a:prstGeom prst="ellipse">
                <a:avLst/>
              </a:prstGeom>
              <a:solidFill>
                <a:srgbClr val="699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9" name="אליפסה 8">
                <a:extLst>
                  <a:ext uri="{FF2B5EF4-FFF2-40B4-BE49-F238E27FC236}">
                    <a16:creationId xmlns:a16="http://schemas.microsoft.com/office/drawing/2014/main" id="{0DC0B6C0-79D4-D8FB-EE6E-920934CF6FC4}"/>
                  </a:ext>
                </a:extLst>
              </p:cNvPr>
              <p:cNvSpPr/>
              <p:nvPr/>
            </p:nvSpPr>
            <p:spPr>
              <a:xfrm>
                <a:off x="13050873" y="2991764"/>
                <a:ext cx="97078" cy="970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atin typeface="Assistant" pitchFamily="2" charset="-79"/>
                  <a:cs typeface="Assistant" pitchFamily="2" charset="-79"/>
                </a:endParaRPr>
              </a:p>
            </p:txBody>
          </p:sp>
        </p:grpSp>
        <p:pic>
          <p:nvPicPr>
            <p:cNvPr id="18" name="גרפיקה 17">
              <a:extLst>
                <a:ext uri="{FF2B5EF4-FFF2-40B4-BE49-F238E27FC236}">
                  <a16:creationId xmlns:a16="http://schemas.microsoft.com/office/drawing/2014/main" id="{DDF647B7-4F51-528B-181A-F594018B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24427" y="2896328"/>
              <a:ext cx="2300978" cy="64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601B28-CBF1-305D-3A19-347C680E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42F-F379-4E31-8178-7B8ACA831FC3}" type="slidenum">
              <a:rPr lang="en-IL" smtClean="0"/>
              <a:t>30</a:t>
            </a:fld>
            <a:endParaRPr lang="en-IL"/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FEFC8AEE-A462-D919-A107-2AA31EF69FE7}"/>
              </a:ext>
            </a:extLst>
          </p:cNvPr>
          <p:cNvCxnSpPr>
            <a:cxnSpLocks/>
          </p:cNvCxnSpPr>
          <p:nvPr/>
        </p:nvCxnSpPr>
        <p:spPr>
          <a:xfrm>
            <a:off x="11623317" y="61701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07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585EC36A-F990-870D-1C8A-146335AD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1444" y="1547617"/>
            <a:ext cx="4225382" cy="396894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677C40A-9A7B-4CF1-9543-B69FACEB1213}"/>
              </a:ext>
            </a:extLst>
          </p:cNvPr>
          <p:cNvSpPr txBox="1"/>
          <p:nvPr/>
        </p:nvSpPr>
        <p:spPr>
          <a:xfrm>
            <a:off x="8250551" y="4099647"/>
            <a:ext cx="2082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spcAft>
                <a:spcPts val="600"/>
              </a:spcAft>
            </a:pPr>
            <a:r>
              <a:rPr lang="he-IL" dirty="0">
                <a:solidFill>
                  <a:srgbClr val="89A036"/>
                </a:solidFill>
                <a:latin typeface="Assistant" pitchFamily="2" charset="-79"/>
                <a:cs typeface="Assistant" pitchFamily="2" charset="-79"/>
              </a:rPr>
              <a:t>המשגה מוסכמת </a:t>
            </a:r>
            <a:br>
              <a:rPr lang="en-US" dirty="0">
                <a:solidFill>
                  <a:srgbClr val="89A036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dirty="0">
                <a:solidFill>
                  <a:srgbClr val="89A036"/>
                </a:solidFill>
                <a:latin typeface="Assistant" pitchFamily="2" charset="-79"/>
                <a:cs typeface="Assistant" pitchFamily="2" charset="-79"/>
              </a:rPr>
              <a:t>של </a:t>
            </a:r>
            <a:r>
              <a:rPr lang="he-IL" dirty="0" err="1">
                <a:solidFill>
                  <a:srgbClr val="89A036"/>
                </a:solidFill>
                <a:latin typeface="Assistant" pitchFamily="2" charset="-79"/>
                <a:cs typeface="Assistant" pitchFamily="2" charset="-79"/>
              </a:rPr>
              <a:t>חזון</a:t>
            </a:r>
            <a:r>
              <a:rPr lang="he-IL" dirty="0">
                <a:solidFill>
                  <a:srgbClr val="89A036"/>
                </a:solidFill>
                <a:latin typeface="Assistant" pitchFamily="2" charset="-79"/>
                <a:cs typeface="Assistant" pitchFamily="2" charset="-79"/>
              </a:rPr>
              <a:t> ואסטרטגיה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2AD7B1A-DB0D-3AA6-45EB-3D0CBD8644CE}"/>
              </a:ext>
            </a:extLst>
          </p:cNvPr>
          <p:cNvSpPr txBox="1"/>
          <p:nvPr/>
        </p:nvSpPr>
        <p:spPr>
          <a:xfrm>
            <a:off x="7571552" y="1980042"/>
            <a:ext cx="224759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he-IL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פעולות רוחב ארציות</a:t>
            </a:r>
            <a:endParaRPr lang="en-US" dirty="0">
              <a:solidFill>
                <a:srgbClr val="699FB8"/>
              </a:solidFill>
              <a:latin typeface="Assistant" pitchFamily="2" charset="-79"/>
              <a:cs typeface="Assistant" pitchFamily="2" charset="-79"/>
            </a:endParaRPr>
          </a:p>
          <a:p>
            <a:pPr lvl="1" algn="ctr" rtl="1">
              <a:spcAft>
                <a:spcPts val="600"/>
              </a:spcAft>
            </a:pPr>
            <a:r>
              <a:rPr lang="he-IL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07842D5-0682-4F68-7757-3BE947A32287}"/>
              </a:ext>
            </a:extLst>
          </p:cNvPr>
          <p:cNvSpPr txBox="1"/>
          <p:nvPr/>
        </p:nvSpPr>
        <p:spPr>
          <a:xfrm>
            <a:off x="1858677" y="3044003"/>
            <a:ext cx="2698323" cy="133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he-IL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חיזוק קהילות מיטיבות, תשתיות יישוביות ומערך התערבויות בשדה (</a:t>
            </a:r>
            <a:r>
              <a:rPr lang="en-US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BP</a:t>
            </a:r>
            <a:r>
              <a:rPr lang="he-IL" dirty="0">
                <a:solidFill>
                  <a:srgbClr val="D87448"/>
                </a:solidFill>
                <a:latin typeface="Assistant" pitchFamily="2" charset="-79"/>
                <a:cs typeface="Assistant" pitchFamily="2" charset="-79"/>
              </a:rPr>
              <a:t>)</a:t>
            </a:r>
            <a:endParaRPr lang="en-US" dirty="0">
              <a:solidFill>
                <a:srgbClr val="D87448"/>
              </a:solidFill>
              <a:latin typeface="Assistant" pitchFamily="2" charset="-79"/>
              <a:cs typeface="Assistant" pitchFamily="2" charset="-79"/>
            </a:endParaRPr>
          </a:p>
          <a:p>
            <a:pPr lvl="1" algn="ctr" rtl="1">
              <a:spcAft>
                <a:spcPts val="600"/>
              </a:spcAft>
            </a:pPr>
            <a:endParaRPr lang="he-IL" dirty="0">
              <a:solidFill>
                <a:srgbClr val="D87448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47D9FF-F2A1-EB98-2867-31FCC9C23071}"/>
              </a:ext>
            </a:extLst>
          </p:cNvPr>
          <p:cNvSpPr txBox="1">
            <a:spLocks/>
          </p:cNvSpPr>
          <p:nvPr/>
        </p:nvSpPr>
        <p:spPr>
          <a:xfrm>
            <a:off x="1080257" y="-36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תאוריית השינוי</a:t>
            </a:r>
          </a:p>
        </p:txBody>
      </p:sp>
      <p:pic>
        <p:nvPicPr>
          <p:cNvPr id="25" name="גרפיקה 24">
            <a:hlinkClick r:id="rId4" action="ppaction://hlinksldjump"/>
            <a:extLst>
              <a:ext uri="{FF2B5EF4-FFF2-40B4-BE49-F238E27FC236}">
                <a16:creationId xmlns:a16="http://schemas.microsoft.com/office/drawing/2014/main" id="{83B0498A-8F53-B1A0-747F-E848FBB24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8232" y="3969805"/>
            <a:ext cx="703726" cy="723274"/>
          </a:xfrm>
          <a:prstGeom prst="rect">
            <a:avLst/>
          </a:prstGeom>
        </p:spPr>
      </p:pic>
      <p:pic>
        <p:nvPicPr>
          <p:cNvPr id="27" name="גרפיקה 26">
            <a:hlinkClick r:id="rId7" action="ppaction://hlinksldjump"/>
            <a:extLst>
              <a:ext uri="{FF2B5EF4-FFF2-40B4-BE49-F238E27FC236}">
                <a16:creationId xmlns:a16="http://schemas.microsoft.com/office/drawing/2014/main" id="{645D95CC-30B4-AC19-4893-D1B696E65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5802" y="2419587"/>
            <a:ext cx="676666" cy="650888"/>
          </a:xfrm>
          <a:prstGeom prst="rect">
            <a:avLst/>
          </a:prstGeom>
        </p:spPr>
      </p:pic>
      <p:pic>
        <p:nvPicPr>
          <p:cNvPr id="29" name="גרפיקה 28">
            <a:hlinkClick r:id="rId10" action="ppaction://hlinksldjump"/>
            <a:extLst>
              <a:ext uri="{FF2B5EF4-FFF2-40B4-BE49-F238E27FC236}">
                <a16:creationId xmlns:a16="http://schemas.microsoft.com/office/drawing/2014/main" id="{F28852C7-EDF6-0F8B-A863-F7ED5C753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3611" y="3969805"/>
            <a:ext cx="723275" cy="723275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0CB896E-907D-6F72-241E-EEA1C15EFCEC}"/>
              </a:ext>
            </a:extLst>
          </p:cNvPr>
          <p:cNvCxnSpPr>
            <a:cxnSpLocks/>
          </p:cNvCxnSpPr>
          <p:nvPr/>
        </p:nvCxnSpPr>
        <p:spPr>
          <a:xfrm>
            <a:off x="11623317" y="61066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312A3B17-7403-F8F8-B5D0-817A13D1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4</a:t>
            </a:fld>
            <a:endParaRPr lang="en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78860B40-1BDE-E2FA-D0BD-E6C4B2E32F53}"/>
              </a:ext>
            </a:extLst>
          </p:cNvPr>
          <p:cNvCxnSpPr>
            <a:cxnSpLocks/>
          </p:cNvCxnSpPr>
          <p:nvPr/>
        </p:nvCxnSpPr>
        <p:spPr>
          <a:xfrm>
            <a:off x="7329672" y="2365258"/>
            <a:ext cx="2374309" cy="0"/>
          </a:xfrm>
          <a:prstGeom prst="line">
            <a:avLst/>
          </a:prstGeom>
          <a:ln>
            <a:solidFill>
              <a:srgbClr val="699F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2DF2E382-9A40-7CD9-07B9-978D4F70F60B}"/>
              </a:ext>
            </a:extLst>
          </p:cNvPr>
          <p:cNvCxnSpPr>
            <a:cxnSpLocks/>
            <a:endCxn id="14" idx="6"/>
          </p:cNvCxnSpPr>
          <p:nvPr/>
        </p:nvCxnSpPr>
        <p:spPr>
          <a:xfrm>
            <a:off x="7806074" y="4760871"/>
            <a:ext cx="2705830" cy="0"/>
          </a:xfrm>
          <a:prstGeom prst="line">
            <a:avLst/>
          </a:prstGeom>
          <a:ln>
            <a:solidFill>
              <a:srgbClr val="89A03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91E3E9F2-6E0B-794C-5922-6715A8456362}"/>
              </a:ext>
            </a:extLst>
          </p:cNvPr>
          <p:cNvCxnSpPr>
            <a:cxnSpLocks/>
          </p:cNvCxnSpPr>
          <p:nvPr/>
        </p:nvCxnSpPr>
        <p:spPr>
          <a:xfrm>
            <a:off x="1975816" y="4056203"/>
            <a:ext cx="2717800" cy="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15ECEEBE-2647-5F66-E9EC-A00567E45C7F}"/>
              </a:ext>
            </a:extLst>
          </p:cNvPr>
          <p:cNvSpPr/>
          <p:nvPr/>
        </p:nvSpPr>
        <p:spPr>
          <a:xfrm>
            <a:off x="9660811" y="2350204"/>
            <a:ext cx="45719" cy="45719"/>
          </a:xfrm>
          <a:prstGeom prst="ellipse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54AAC7BD-5463-5C09-49C8-B0E3C242560A}"/>
              </a:ext>
            </a:extLst>
          </p:cNvPr>
          <p:cNvSpPr/>
          <p:nvPr/>
        </p:nvSpPr>
        <p:spPr>
          <a:xfrm>
            <a:off x="10466185" y="4738011"/>
            <a:ext cx="45719" cy="45719"/>
          </a:xfrm>
          <a:prstGeom prst="ellipse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36AC086C-8941-C3BA-6CD2-C4B109F049EA}"/>
              </a:ext>
            </a:extLst>
          </p:cNvPr>
          <p:cNvSpPr/>
          <p:nvPr/>
        </p:nvSpPr>
        <p:spPr>
          <a:xfrm>
            <a:off x="1952956" y="4033343"/>
            <a:ext cx="45719" cy="45719"/>
          </a:xfrm>
          <a:prstGeom prst="ellipse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45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677C40A-9A7B-4CF1-9543-B69FACEB1213}"/>
              </a:ext>
            </a:extLst>
          </p:cNvPr>
          <p:cNvSpPr txBox="1"/>
          <p:nvPr/>
        </p:nvSpPr>
        <p:spPr>
          <a:xfrm>
            <a:off x="-127629" y="1205005"/>
            <a:ext cx="11723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he-IL" sz="28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המשגה מוסכמת של </a:t>
            </a:r>
            <a:r>
              <a:rPr lang="he-IL" sz="2800" dirty="0" err="1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חזון</a:t>
            </a:r>
            <a:r>
              <a:rPr lang="he-IL" sz="28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ואסטרטגיה </a:t>
            </a:r>
            <a:endParaRPr lang="en-US" sz="2800" dirty="0">
              <a:solidFill>
                <a:srgbClr val="1E4E7E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3D14CF48-D545-794E-F4BC-07169F8D4873}"/>
              </a:ext>
            </a:extLst>
          </p:cNvPr>
          <p:cNvCxnSpPr>
            <a:cxnSpLocks/>
          </p:cNvCxnSpPr>
          <p:nvPr/>
        </p:nvCxnSpPr>
        <p:spPr>
          <a:xfrm>
            <a:off x="11615809" y="796312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גרפיקה 17">
            <a:hlinkClick r:id="rId2" action="ppaction://hlinksldjump"/>
            <a:extLst>
              <a:ext uri="{FF2B5EF4-FFF2-40B4-BE49-F238E27FC236}">
                <a16:creationId xmlns:a16="http://schemas.microsoft.com/office/drawing/2014/main" id="{75C0BC7A-53EE-9606-BBD3-AD8FE9F88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729" y="2562286"/>
            <a:ext cx="1154465" cy="1186533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4416EC3D-DE94-8662-D0B5-CBB6DC12334C}"/>
              </a:ext>
            </a:extLst>
          </p:cNvPr>
          <p:cNvSpPr txBox="1"/>
          <p:nvPr/>
        </p:nvSpPr>
        <p:spPr>
          <a:xfrm>
            <a:off x="7805448" y="4160371"/>
            <a:ext cx="18764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spcAft>
                <a:spcPts val="600"/>
              </a:spcAft>
            </a:pP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פיתוח </a:t>
            </a:r>
            <a:r>
              <a:rPr lang="he-IL" sz="1800" dirty="0" err="1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חזון</a:t>
            </a: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מוסכם , עקרונות וכיווני פעולה אסטרטגיים </a:t>
            </a: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E308457-C793-53C1-8C1C-B2F3D15D1C81}"/>
              </a:ext>
            </a:extLst>
          </p:cNvPr>
          <p:cNvSpPr txBox="1"/>
          <p:nvPr/>
        </p:nvSpPr>
        <p:spPr>
          <a:xfrm>
            <a:off x="1383726" y="4155237"/>
            <a:ext cx="2013455" cy="959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600"/>
              </a:spcAft>
            </a:pP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הגדרת תוצאות, מדדים, יעדים </a:t>
            </a:r>
            <a:r>
              <a:rPr lang="he-IL" sz="1800" dirty="0" err="1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ופרקטיקות</a:t>
            </a: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מיטביות </a:t>
            </a:r>
            <a:endParaRPr lang="he-IL" dirty="0">
              <a:solidFill>
                <a:srgbClr val="89A036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6065215-E50A-7297-0C86-267E3ACA918B}"/>
              </a:ext>
            </a:extLst>
          </p:cNvPr>
          <p:cNvSpPr txBox="1"/>
          <p:nvPr/>
        </p:nvSpPr>
        <p:spPr>
          <a:xfrm>
            <a:off x="5858480" y="4160371"/>
            <a:ext cx="1671709" cy="6717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600"/>
              </a:spcAft>
            </a:pP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בניית שותפות </a:t>
            </a:r>
            <a:r>
              <a:rPr lang="he-IL" dirty="0">
                <a:solidFill>
                  <a:srgbClr val="89A036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רב-מגזרית </a:t>
            </a: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רחבה</a:t>
            </a:r>
            <a:endParaRPr lang="en-US" sz="1800" dirty="0">
              <a:solidFill>
                <a:srgbClr val="89A036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740A1FEA-C9D1-7CE4-CA28-771C01E4EF70}"/>
              </a:ext>
            </a:extLst>
          </p:cNvPr>
          <p:cNvSpPr txBox="1"/>
          <p:nvPr/>
        </p:nvSpPr>
        <p:spPr>
          <a:xfrm>
            <a:off x="3729717" y="4155237"/>
            <a:ext cx="16717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spcAft>
                <a:spcPts val="600"/>
              </a:spcAft>
            </a:pPr>
            <a:r>
              <a:rPr lang="he-IL" sz="1800" dirty="0">
                <a:solidFill>
                  <a:srgbClr val="89A03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אפיון המהלך בארבעה אפיקים מסונכרנים </a:t>
            </a:r>
            <a:endParaRPr lang="en-US" sz="1800" dirty="0">
              <a:solidFill>
                <a:srgbClr val="89A036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4202A153-F459-D7CD-7138-57EDBB4EEF3D}"/>
              </a:ext>
            </a:extLst>
          </p:cNvPr>
          <p:cNvSpPr/>
          <p:nvPr/>
        </p:nvSpPr>
        <p:spPr>
          <a:xfrm>
            <a:off x="8072898" y="2592210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89A0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95DF3CF4-458B-E0CA-267B-0AC01B6E69D0}"/>
              </a:ext>
            </a:extLst>
          </p:cNvPr>
          <p:cNvSpPr/>
          <p:nvPr/>
        </p:nvSpPr>
        <p:spPr>
          <a:xfrm>
            <a:off x="5976128" y="2592210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89A0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A0439214-D25B-AA27-3FE0-DFC3D380A2C2}"/>
              </a:ext>
            </a:extLst>
          </p:cNvPr>
          <p:cNvSpPr/>
          <p:nvPr/>
        </p:nvSpPr>
        <p:spPr>
          <a:xfrm>
            <a:off x="3879358" y="2592210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89A0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78EA611A-945B-1B17-52F7-AEFF30C631F7}"/>
              </a:ext>
            </a:extLst>
          </p:cNvPr>
          <p:cNvSpPr/>
          <p:nvPr/>
        </p:nvSpPr>
        <p:spPr>
          <a:xfrm>
            <a:off x="1782588" y="2592210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89A0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9" name="גרפיקה 28" descr="לוח עם פריטים מסומנים ב- v קו מיתאר">
            <a:extLst>
              <a:ext uri="{FF2B5EF4-FFF2-40B4-BE49-F238E27FC236}">
                <a16:creationId xmlns:a16="http://schemas.microsoft.com/office/drawing/2014/main" id="{56A3719B-A4CF-09D1-219A-791BD39E0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2156" y="2821224"/>
            <a:ext cx="914400" cy="914400"/>
          </a:xfrm>
          <a:prstGeom prst="rect">
            <a:avLst/>
          </a:prstGeom>
        </p:spPr>
      </p:pic>
      <p:pic>
        <p:nvPicPr>
          <p:cNvPr id="39" name="גרפיקה 38" descr="משקפת קו מיתאר">
            <a:extLst>
              <a:ext uri="{FF2B5EF4-FFF2-40B4-BE49-F238E27FC236}">
                <a16:creationId xmlns:a16="http://schemas.microsoft.com/office/drawing/2014/main" id="{24D082A0-3C78-B619-FF56-5D8CFE715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1912" y="2821224"/>
            <a:ext cx="914400" cy="914400"/>
          </a:xfrm>
          <a:prstGeom prst="rect">
            <a:avLst/>
          </a:prstGeom>
        </p:spPr>
      </p:pic>
      <p:pic>
        <p:nvPicPr>
          <p:cNvPr id="41" name="גרפיקה 40" descr="אבוד קו מיתאר">
            <a:extLst>
              <a:ext uri="{FF2B5EF4-FFF2-40B4-BE49-F238E27FC236}">
                <a16:creationId xmlns:a16="http://schemas.microsoft.com/office/drawing/2014/main" id="{FF598A10-3711-93AE-D75D-DC85E614D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5063" y="2866754"/>
            <a:ext cx="914400" cy="914400"/>
          </a:xfrm>
          <a:prstGeom prst="rect">
            <a:avLst/>
          </a:prstGeom>
        </p:spPr>
      </p:pic>
      <p:pic>
        <p:nvPicPr>
          <p:cNvPr id="49" name="גרפיקה 48" descr="זרימת עבודה קו מיתאר">
            <a:extLst>
              <a:ext uri="{FF2B5EF4-FFF2-40B4-BE49-F238E27FC236}">
                <a16:creationId xmlns:a16="http://schemas.microsoft.com/office/drawing/2014/main" id="{E1686B07-A882-2ABC-7251-0CF70BF88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8926" y="2834419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69A0C0-E056-86F6-EA4D-DD30201B237D}"/>
              </a:ext>
            </a:extLst>
          </p:cNvPr>
          <p:cNvSpPr txBox="1">
            <a:spLocks/>
          </p:cNvSpPr>
          <p:nvPr/>
        </p:nvSpPr>
        <p:spPr>
          <a:xfrm>
            <a:off x="1080257" y="-495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תאוריית השינוי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B432EA6C-FBA6-024D-D42B-A056A29D144A}"/>
              </a:ext>
            </a:extLst>
          </p:cNvPr>
          <p:cNvCxnSpPr>
            <a:cxnSpLocks/>
          </p:cNvCxnSpPr>
          <p:nvPr/>
        </p:nvCxnSpPr>
        <p:spPr>
          <a:xfrm>
            <a:off x="11623317" y="597522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9C68E8F-7310-11F8-C461-DDE3AC6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5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315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AA977608-63C8-DF07-34F1-18245DE22BE0}"/>
              </a:ext>
            </a:extLst>
          </p:cNvPr>
          <p:cNvCxnSpPr>
            <a:cxnSpLocks/>
          </p:cNvCxnSpPr>
          <p:nvPr/>
        </p:nvCxnSpPr>
        <p:spPr>
          <a:xfrm>
            <a:off x="11615809" y="796312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9A97148-F6A2-45F6-E73C-8262940B168F}"/>
              </a:ext>
            </a:extLst>
          </p:cNvPr>
          <p:cNvSpPr txBox="1"/>
          <p:nvPr/>
        </p:nvSpPr>
        <p:spPr>
          <a:xfrm>
            <a:off x="8105682" y="3871532"/>
            <a:ext cx="17300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spcAft>
                <a:spcPts val="600"/>
              </a:spcAft>
            </a:pPr>
            <a:r>
              <a:rPr lang="he-IL" sz="1800" dirty="0">
                <a:solidFill>
                  <a:srgbClr val="699FB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דאטה- הטמעת תהליכי קבלת החלטות מבוססי נתונים</a:t>
            </a:r>
            <a:endParaRPr lang="he-IL" dirty="0">
              <a:solidFill>
                <a:srgbClr val="699FB8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44E4AAF-06C2-F230-7AD6-B53B09B1B42C}"/>
              </a:ext>
            </a:extLst>
          </p:cNvPr>
          <p:cNvSpPr txBox="1"/>
          <p:nvPr/>
        </p:nvSpPr>
        <p:spPr>
          <a:xfrm>
            <a:off x="1238251" y="3871532"/>
            <a:ext cx="2425410" cy="1256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600"/>
              </a:spcAft>
            </a:pPr>
            <a:r>
              <a:rPr lang="he-IL" sz="1800" dirty="0">
                <a:solidFill>
                  <a:srgbClr val="699FB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הכשרת בעלי תפקידים, הטמעת תהליכי עבודה ועיצוב מדיניות תומכת ברמת המקומית והארצית </a:t>
            </a:r>
            <a:endParaRPr lang="he-IL" dirty="0">
              <a:solidFill>
                <a:srgbClr val="699FB8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21060B6-48D6-AC4A-7F5A-645E4D4C448B}"/>
              </a:ext>
            </a:extLst>
          </p:cNvPr>
          <p:cNvSpPr txBox="1"/>
          <p:nvPr/>
        </p:nvSpPr>
        <p:spPr>
          <a:xfrm>
            <a:off x="5832714" y="3871532"/>
            <a:ext cx="1993209" cy="1256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600"/>
              </a:spcAft>
            </a:pPr>
            <a:r>
              <a:rPr lang="he-IL" sz="1800" dirty="0">
                <a:solidFill>
                  <a:srgbClr val="699FB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מערכת דיגיטלית  למיפוי </a:t>
            </a:r>
            <a:r>
              <a:rPr lang="he-IL" dirty="0">
                <a:solidFill>
                  <a:srgbClr val="699FB8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,</a:t>
            </a:r>
            <a:r>
              <a:rPr lang="he-IL" sz="1800" dirty="0">
                <a:solidFill>
                  <a:srgbClr val="699FB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פיתוח וניהול קהילות ברמה השכונתית והיישובית </a:t>
            </a:r>
            <a:endParaRPr lang="en-US" sz="1800" dirty="0">
              <a:solidFill>
                <a:srgbClr val="699FB8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5A7FB9E-8842-5ADE-2DCB-87196705F160}"/>
              </a:ext>
            </a:extLst>
          </p:cNvPr>
          <p:cNvSpPr txBox="1"/>
          <p:nvPr/>
        </p:nvSpPr>
        <p:spPr>
          <a:xfrm>
            <a:off x="3892506" y="3916828"/>
            <a:ext cx="16717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spcAft>
                <a:spcPts val="600"/>
              </a:spcAft>
            </a:pPr>
            <a:r>
              <a:rPr lang="he-IL" sz="1800" dirty="0">
                <a:solidFill>
                  <a:srgbClr val="699FB8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הטמעת תקציבים ותקנים לבעלי תפקידים חדשים</a:t>
            </a:r>
            <a:endParaRPr lang="en-US" sz="1800" dirty="0">
              <a:solidFill>
                <a:srgbClr val="699FB8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48696E99-4302-4C63-5C68-4D812F529789}"/>
              </a:ext>
            </a:extLst>
          </p:cNvPr>
          <p:cNvSpPr/>
          <p:nvPr/>
        </p:nvSpPr>
        <p:spPr>
          <a:xfrm>
            <a:off x="8239875" y="2303371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699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0FE9B9E5-78F3-0D1B-B7AD-757DFBCED4B1}"/>
              </a:ext>
            </a:extLst>
          </p:cNvPr>
          <p:cNvSpPr/>
          <p:nvPr/>
        </p:nvSpPr>
        <p:spPr>
          <a:xfrm>
            <a:off x="6143105" y="2303371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699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00C0784B-60B1-2BB1-B753-57B65AD4ACAA}"/>
              </a:ext>
            </a:extLst>
          </p:cNvPr>
          <p:cNvSpPr/>
          <p:nvPr/>
        </p:nvSpPr>
        <p:spPr>
          <a:xfrm>
            <a:off x="4046335" y="2303371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699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540A4006-53AD-F050-AA3A-1121E7C1F4FD}"/>
              </a:ext>
            </a:extLst>
          </p:cNvPr>
          <p:cNvSpPr/>
          <p:nvPr/>
        </p:nvSpPr>
        <p:spPr>
          <a:xfrm>
            <a:off x="1949565" y="2303371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699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677C40A-9A7B-4CF1-9543-B69FACEB1213}"/>
              </a:ext>
            </a:extLst>
          </p:cNvPr>
          <p:cNvSpPr txBox="1"/>
          <p:nvPr/>
        </p:nvSpPr>
        <p:spPr>
          <a:xfrm>
            <a:off x="-228605" y="1173811"/>
            <a:ext cx="1171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he-IL" sz="28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פעולות רוחב ארציות</a:t>
            </a:r>
          </a:p>
        </p:txBody>
      </p:sp>
      <p:pic>
        <p:nvPicPr>
          <p:cNvPr id="26" name="גרפיקה 25">
            <a:hlinkClick r:id="rId2" action="ppaction://hlinksldjump"/>
            <a:extLst>
              <a:ext uri="{FF2B5EF4-FFF2-40B4-BE49-F238E27FC236}">
                <a16:creationId xmlns:a16="http://schemas.microsoft.com/office/drawing/2014/main" id="{0C79D88D-E550-4790-BDF6-2DD355F72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2435" y="2413616"/>
            <a:ext cx="1158437" cy="1114306"/>
          </a:xfrm>
          <a:prstGeom prst="rect">
            <a:avLst/>
          </a:prstGeom>
        </p:spPr>
      </p:pic>
      <p:pic>
        <p:nvPicPr>
          <p:cNvPr id="33" name="גרפיקה 32" descr="דמות מצוירת קו מיתאר">
            <a:extLst>
              <a:ext uri="{FF2B5EF4-FFF2-40B4-BE49-F238E27FC236}">
                <a16:creationId xmlns:a16="http://schemas.microsoft.com/office/drawing/2014/main" id="{8F4B3F5E-67BD-D8A6-A251-1EA74C996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7370" y="2482738"/>
            <a:ext cx="1045184" cy="1045184"/>
          </a:xfrm>
          <a:prstGeom prst="rect">
            <a:avLst/>
          </a:prstGeom>
        </p:spPr>
      </p:pic>
      <p:pic>
        <p:nvPicPr>
          <p:cNvPr id="36" name="גרפיקה 35" descr="תרשים עוגה קו מיתאר">
            <a:extLst>
              <a:ext uri="{FF2B5EF4-FFF2-40B4-BE49-F238E27FC236}">
                <a16:creationId xmlns:a16="http://schemas.microsoft.com/office/drawing/2014/main" id="{91686020-8D40-7835-2A7F-596C7847D3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8889" y="2516553"/>
            <a:ext cx="914400" cy="914400"/>
          </a:xfrm>
          <a:prstGeom prst="rect">
            <a:avLst/>
          </a:prstGeom>
        </p:spPr>
      </p:pic>
      <p:pic>
        <p:nvPicPr>
          <p:cNvPr id="38" name="גרפיקה 37" descr="ארגז פתוח קו מיתאר">
            <a:extLst>
              <a:ext uri="{FF2B5EF4-FFF2-40B4-BE49-F238E27FC236}">
                <a16:creationId xmlns:a16="http://schemas.microsoft.com/office/drawing/2014/main" id="{C2E341F7-6BC2-B871-F4ED-70380F9DA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2119" y="2544400"/>
            <a:ext cx="914400" cy="914400"/>
          </a:xfrm>
          <a:prstGeom prst="rect">
            <a:avLst/>
          </a:prstGeom>
        </p:spPr>
      </p:pic>
      <p:pic>
        <p:nvPicPr>
          <p:cNvPr id="40" name="גרפיקה 39" descr="מטבעות קו מיתאר">
            <a:extLst>
              <a:ext uri="{FF2B5EF4-FFF2-40B4-BE49-F238E27FC236}">
                <a16:creationId xmlns:a16="http://schemas.microsoft.com/office/drawing/2014/main" id="{DF042D9C-0643-640F-EAA7-E93E09D41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5349" y="2544400"/>
            <a:ext cx="914400" cy="91440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10D3FB7B-2059-4D0D-8911-9CE8EB1441D6}"/>
              </a:ext>
            </a:extLst>
          </p:cNvPr>
          <p:cNvSpPr txBox="1">
            <a:spLocks/>
          </p:cNvSpPr>
          <p:nvPr/>
        </p:nvSpPr>
        <p:spPr>
          <a:xfrm>
            <a:off x="1080257" y="-18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תאוריית השינוי</a:t>
            </a:r>
          </a:p>
        </p:txBody>
      </p: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8D08F126-88B8-B9B1-FEF2-5728EAABB9AB}"/>
              </a:ext>
            </a:extLst>
          </p:cNvPr>
          <p:cNvCxnSpPr>
            <a:cxnSpLocks/>
          </p:cNvCxnSpPr>
          <p:nvPr/>
        </p:nvCxnSpPr>
        <p:spPr>
          <a:xfrm>
            <a:off x="11623317" y="645236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893FE566-8C59-AF69-C64E-1D811388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6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1427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84D5720-93CF-B8B1-66AD-770E13B99A54}"/>
              </a:ext>
            </a:extLst>
          </p:cNvPr>
          <p:cNvCxnSpPr>
            <a:cxnSpLocks/>
          </p:cNvCxnSpPr>
          <p:nvPr/>
        </p:nvCxnSpPr>
        <p:spPr>
          <a:xfrm>
            <a:off x="11615809" y="796312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748978D-FA2B-07F5-75FD-176FB5890BE1}"/>
              </a:ext>
            </a:extLst>
          </p:cNvPr>
          <p:cNvSpPr txBox="1"/>
          <p:nvPr/>
        </p:nvSpPr>
        <p:spPr>
          <a:xfrm>
            <a:off x="7438114" y="3839756"/>
            <a:ext cx="2197372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פיתוח ויישום מערך </a:t>
            </a:r>
            <a:r>
              <a:rPr lang="he-IL" sz="1600" dirty="0" err="1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פרקטיקות</a:t>
            </a:r>
            <a:r>
              <a:rPr lang="he-IL" sz="1600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מיטיבות.</a:t>
            </a:r>
          </a:p>
          <a:p>
            <a:pPr marL="285750" lvl="0" indent="-285750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ED7D31"/>
                </a:solidFill>
                <a:latin typeface="Assistant" pitchFamily="2" charset="-79"/>
                <a:cs typeface="Assistant" pitchFamily="2" charset="-79"/>
              </a:rPr>
              <a:t>יישום מדיניות קהילה כנכס אסטרטגי עירוני.</a:t>
            </a:r>
          </a:p>
          <a:p>
            <a:pPr marL="285750" lvl="0" indent="-285750" rt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ED7D31"/>
                </a:solidFill>
                <a:latin typeface="Assistant" pitchFamily="2" charset="-79"/>
                <a:cs typeface="Assistant" pitchFamily="2" charset="-79"/>
              </a:rPr>
              <a:t>יישום תשתיות תומכות של כ"א, הכשרות, דאטה וכלים דיגיטליים.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82A6F63-0EDE-9A47-CB69-E2213419655C}"/>
              </a:ext>
            </a:extLst>
          </p:cNvPr>
          <p:cNvSpPr txBox="1"/>
          <p:nvPr/>
        </p:nvSpPr>
        <p:spPr>
          <a:xfrm>
            <a:off x="972517" y="3817072"/>
            <a:ext cx="2349531" cy="8708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lnSpc>
                <a:spcPct val="107000"/>
              </a:lnSpc>
              <a:spcAft>
                <a:spcPts val="600"/>
              </a:spcAft>
            </a:pPr>
            <a:r>
              <a:rPr lang="he-IL" sz="1600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פעילויות שיא קהילתיים, מדידה והערכה, תכנון ויישום תהליכים לשיפור מתמיד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6905AF1-15AD-654A-AE94-BE87BBEA2987}"/>
              </a:ext>
            </a:extLst>
          </p:cNvPr>
          <p:cNvSpPr txBox="1"/>
          <p:nvPr/>
        </p:nvSpPr>
        <p:spPr>
          <a:xfrm>
            <a:off x="5590377" y="3839756"/>
            <a:ext cx="1753652" cy="8708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lnSpc>
                <a:spcPct val="107000"/>
              </a:lnSpc>
              <a:spcAft>
                <a:spcPts val="600"/>
              </a:spcAft>
            </a:pPr>
            <a:r>
              <a:rPr lang="he-IL" sz="1600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פעילות לשינוי תודעה בקרב קהילות והמערכות התומכות </a:t>
            </a:r>
            <a:endParaRPr lang="en-US" sz="1600" dirty="0">
              <a:solidFill>
                <a:srgbClr val="ED7D31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0A2CD97-B984-0112-77B5-BE24A328D5BC}"/>
              </a:ext>
            </a:extLst>
          </p:cNvPr>
          <p:cNvSpPr txBox="1"/>
          <p:nvPr/>
        </p:nvSpPr>
        <p:spPr>
          <a:xfrm>
            <a:off x="3493607" y="3856954"/>
            <a:ext cx="17536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>
              <a:spcAft>
                <a:spcPts val="600"/>
              </a:spcAft>
            </a:pPr>
            <a:r>
              <a:rPr lang="he-IL" sz="1600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פעילות לקידום קהילות רשת </a:t>
            </a:r>
            <a:r>
              <a:rPr lang="he-IL" sz="1600" dirty="0">
                <a:solidFill>
                  <a:srgbClr val="ED7D31"/>
                </a:solidFill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תומכות קהילות  גיאוגרפיות</a:t>
            </a:r>
            <a:endParaRPr lang="en-US" sz="1600" dirty="0">
              <a:solidFill>
                <a:srgbClr val="ED7D31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B373E125-97B4-AF95-ABB9-2A9D67EFB464}"/>
              </a:ext>
            </a:extLst>
          </p:cNvPr>
          <p:cNvSpPr/>
          <p:nvPr/>
        </p:nvSpPr>
        <p:spPr>
          <a:xfrm>
            <a:off x="7877759" y="2271595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A328AD83-BD81-989A-4F47-F9178509A16F}"/>
              </a:ext>
            </a:extLst>
          </p:cNvPr>
          <p:cNvSpPr/>
          <p:nvPr/>
        </p:nvSpPr>
        <p:spPr>
          <a:xfrm>
            <a:off x="5780989" y="2271595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A8930524-2D6B-9010-08D2-C482AEC9DC10}"/>
              </a:ext>
            </a:extLst>
          </p:cNvPr>
          <p:cNvSpPr/>
          <p:nvPr/>
        </p:nvSpPr>
        <p:spPr>
          <a:xfrm>
            <a:off x="3684219" y="2312718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D0B9A962-7518-9F7B-4157-3BBA82FC4A81}"/>
              </a:ext>
            </a:extLst>
          </p:cNvPr>
          <p:cNvSpPr/>
          <p:nvPr/>
        </p:nvSpPr>
        <p:spPr>
          <a:xfrm>
            <a:off x="1587449" y="2315300"/>
            <a:ext cx="1372428" cy="1372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D7D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677C40A-9A7B-4CF1-9543-B69FACEB1213}"/>
              </a:ext>
            </a:extLst>
          </p:cNvPr>
          <p:cNvSpPr txBox="1"/>
          <p:nvPr/>
        </p:nvSpPr>
        <p:spPr>
          <a:xfrm>
            <a:off x="2023472" y="1244442"/>
            <a:ext cx="9501258" cy="469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he-IL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חיזוק קהילות מיטיבות , תשתיות יישוביות ומערך התערבויות בשדה ( </a:t>
            </a:r>
            <a:r>
              <a:rPr lang="en-US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BP</a:t>
            </a:r>
            <a:r>
              <a:rPr lang="he-IL" sz="2400" dirty="0">
                <a:solidFill>
                  <a:srgbClr val="1E4E7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)</a:t>
            </a:r>
          </a:p>
        </p:txBody>
      </p:sp>
      <p:pic>
        <p:nvPicPr>
          <p:cNvPr id="27" name="גרפיקה 26">
            <a:hlinkClick r:id="rId2" action="ppaction://hlinksldjump"/>
            <a:extLst>
              <a:ext uri="{FF2B5EF4-FFF2-40B4-BE49-F238E27FC236}">
                <a16:creationId xmlns:a16="http://schemas.microsoft.com/office/drawing/2014/main" id="{9DE8D529-610C-7A4B-E478-CF24A1A6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8916" y="2366532"/>
            <a:ext cx="1298488" cy="1298488"/>
          </a:xfrm>
          <a:prstGeom prst="rect">
            <a:avLst/>
          </a:prstGeom>
        </p:spPr>
      </p:pic>
      <p:pic>
        <p:nvPicPr>
          <p:cNvPr id="39" name="גרפיקה 38" descr="סקירת לקוח קו מיתאר">
            <a:extLst>
              <a:ext uri="{FF2B5EF4-FFF2-40B4-BE49-F238E27FC236}">
                <a16:creationId xmlns:a16="http://schemas.microsoft.com/office/drawing/2014/main" id="{AD6905FF-928F-C974-D922-145045328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0837" y="2551009"/>
            <a:ext cx="914400" cy="914400"/>
          </a:xfrm>
          <a:prstGeom prst="rect">
            <a:avLst/>
          </a:prstGeom>
        </p:spPr>
      </p:pic>
      <p:pic>
        <p:nvPicPr>
          <p:cNvPr id="45" name="גרפיקה 44" descr="רעיון טוב קו מיתאר">
            <a:extLst>
              <a:ext uri="{FF2B5EF4-FFF2-40B4-BE49-F238E27FC236}">
                <a16:creationId xmlns:a16="http://schemas.microsoft.com/office/drawing/2014/main" id="{2AC0ED42-E203-BE4E-DCBC-A85662337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9032" y="2472892"/>
            <a:ext cx="914400" cy="914400"/>
          </a:xfrm>
          <a:prstGeom prst="rect">
            <a:avLst/>
          </a:prstGeom>
        </p:spPr>
      </p:pic>
      <p:pic>
        <p:nvPicPr>
          <p:cNvPr id="47" name="גרפיקה 46" descr="עיגולים עם חצים קו מיתאר">
            <a:extLst>
              <a:ext uri="{FF2B5EF4-FFF2-40B4-BE49-F238E27FC236}">
                <a16:creationId xmlns:a16="http://schemas.microsoft.com/office/drawing/2014/main" id="{3645B67D-2590-D04D-E1F9-E5C2F6395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87227" y="2509710"/>
            <a:ext cx="914400" cy="914400"/>
          </a:xfrm>
          <a:prstGeom prst="rect">
            <a:avLst/>
          </a:prstGeom>
        </p:spPr>
      </p:pic>
      <p:pic>
        <p:nvPicPr>
          <p:cNvPr id="51" name="גרפיקה 50" descr="נורת חשמל ועיפרון קו מיתאר">
            <a:extLst>
              <a:ext uri="{FF2B5EF4-FFF2-40B4-BE49-F238E27FC236}">
                <a16:creationId xmlns:a16="http://schemas.microsoft.com/office/drawing/2014/main" id="{AED53B19-2D16-AD6D-7890-9A1DC79873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82642" y="2540759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38923-C4FB-6062-5B83-15BCF25A099E}"/>
              </a:ext>
            </a:extLst>
          </p:cNvPr>
          <p:cNvSpPr txBox="1">
            <a:spLocks/>
          </p:cNvSpPr>
          <p:nvPr/>
        </p:nvSpPr>
        <p:spPr>
          <a:xfrm>
            <a:off x="1080257" y="37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תאוריית השינוי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4F924DBC-447E-B902-A10A-541915AE0257}"/>
              </a:ext>
            </a:extLst>
          </p:cNvPr>
          <p:cNvCxnSpPr>
            <a:cxnSpLocks/>
          </p:cNvCxnSpPr>
          <p:nvPr/>
        </p:nvCxnSpPr>
        <p:spPr>
          <a:xfrm>
            <a:off x="11623317" y="684992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7C0B72F-CE41-20C0-9D59-21A6EF49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7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42687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AF7F89-E98F-0BB3-C845-AB0E2F485740}"/>
              </a:ext>
            </a:extLst>
          </p:cNvPr>
          <p:cNvSpPr txBox="1">
            <a:spLocks/>
          </p:cNvSpPr>
          <p:nvPr/>
        </p:nvSpPr>
        <p:spPr>
          <a:xfrm>
            <a:off x="1030988" y="-22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רצויות, מדדים ויעדי תוצאה סופיים</a:t>
            </a: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2095F35F-4019-9D94-E338-5299F9B02C40}"/>
              </a:ext>
            </a:extLst>
          </p:cNvPr>
          <p:cNvCxnSpPr>
            <a:cxnSpLocks/>
          </p:cNvCxnSpPr>
          <p:nvPr/>
        </p:nvCxnSpPr>
        <p:spPr>
          <a:xfrm>
            <a:off x="11623317" y="741389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BA0AF327-EB1C-19CD-CC8A-FC15757B671A}"/>
              </a:ext>
            </a:extLst>
          </p:cNvPr>
          <p:cNvCxnSpPr>
            <a:cxnSpLocks/>
          </p:cNvCxnSpPr>
          <p:nvPr/>
        </p:nvCxnSpPr>
        <p:spPr>
          <a:xfrm>
            <a:off x="11623317" y="624639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2C47F5C-A226-7BE0-B9A2-191AB6AE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8</a:t>
            </a:fld>
            <a:endParaRPr lang="en-IL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96DD3E24-EAF4-61E3-C6D8-777DA30C1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9613"/>
              </p:ext>
            </p:extLst>
          </p:nvPr>
        </p:nvGraphicFramePr>
        <p:xfrm>
          <a:off x="1919988" y="6690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גרפיקה 7" descr="קבוצת אנשים קו מיתאר">
            <a:extLst>
              <a:ext uri="{FF2B5EF4-FFF2-40B4-BE49-F238E27FC236}">
                <a16:creationId xmlns:a16="http://schemas.microsoft.com/office/drawing/2014/main" id="{60A30143-87C7-C19B-3686-FD6790796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2735" y="1490427"/>
            <a:ext cx="792066" cy="792066"/>
          </a:xfrm>
          <a:prstGeom prst="rect">
            <a:avLst/>
          </a:prstGeom>
        </p:spPr>
      </p:pic>
      <p:pic>
        <p:nvPicPr>
          <p:cNvPr id="10" name="גרפיקה 9" descr="מפה עם נעץ קו מיתאר">
            <a:extLst>
              <a:ext uri="{FF2B5EF4-FFF2-40B4-BE49-F238E27FC236}">
                <a16:creationId xmlns:a16="http://schemas.microsoft.com/office/drawing/2014/main" id="{0057B865-62DD-2C8D-F108-4842A8EDD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2752" y="3525738"/>
            <a:ext cx="770318" cy="770318"/>
          </a:xfrm>
          <a:prstGeom prst="rect">
            <a:avLst/>
          </a:prstGeom>
        </p:spPr>
      </p:pic>
      <p:pic>
        <p:nvPicPr>
          <p:cNvPr id="12" name="גרפיקה 11" descr="בניין בית-ספר קו מיתאר">
            <a:extLst>
              <a:ext uri="{FF2B5EF4-FFF2-40B4-BE49-F238E27FC236}">
                <a16:creationId xmlns:a16="http://schemas.microsoft.com/office/drawing/2014/main" id="{9166BEEF-3096-BC29-24E9-395042873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82752" y="2417915"/>
            <a:ext cx="792067" cy="792067"/>
          </a:xfrm>
          <a:prstGeom prst="rect">
            <a:avLst/>
          </a:prstGeom>
        </p:spPr>
      </p:pic>
      <p:sp>
        <p:nvSpPr>
          <p:cNvPr id="13" name="אליפסה 12">
            <a:extLst>
              <a:ext uri="{FF2B5EF4-FFF2-40B4-BE49-F238E27FC236}">
                <a16:creationId xmlns:a16="http://schemas.microsoft.com/office/drawing/2014/main" id="{77466247-5AD9-F75F-9243-F843885CEC63}"/>
              </a:ext>
            </a:extLst>
          </p:cNvPr>
          <p:cNvSpPr/>
          <p:nvPr/>
        </p:nvSpPr>
        <p:spPr>
          <a:xfrm>
            <a:off x="7372681" y="1836410"/>
            <a:ext cx="88014" cy="88014"/>
          </a:xfrm>
          <a:prstGeom prst="ellipse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C9E07797-E2C5-A028-AA32-669EFD9E7901}"/>
              </a:ext>
            </a:extLst>
          </p:cNvPr>
          <p:cNvSpPr/>
          <p:nvPr/>
        </p:nvSpPr>
        <p:spPr>
          <a:xfrm>
            <a:off x="7372681" y="3016497"/>
            <a:ext cx="88014" cy="88014"/>
          </a:xfrm>
          <a:prstGeom prst="ellipse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BF6BA1F3-1014-6E78-2E34-E25B26FDCD37}"/>
              </a:ext>
            </a:extLst>
          </p:cNvPr>
          <p:cNvSpPr/>
          <p:nvPr/>
        </p:nvSpPr>
        <p:spPr>
          <a:xfrm>
            <a:off x="7328674" y="4033641"/>
            <a:ext cx="88014" cy="88014"/>
          </a:xfrm>
          <a:prstGeom prst="ellipse">
            <a:avLst/>
          </a:prstGeom>
          <a:solidFill>
            <a:srgbClr val="699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53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>
            <a:extLst>
              <a:ext uri="{FF2B5EF4-FFF2-40B4-BE49-F238E27FC236}">
                <a16:creationId xmlns:a16="http://schemas.microsoft.com/office/drawing/2014/main" id="{12AB5688-4EF1-AB32-7B2F-3721BE3D437C}"/>
              </a:ext>
            </a:extLst>
          </p:cNvPr>
          <p:cNvSpPr/>
          <p:nvPr/>
        </p:nvSpPr>
        <p:spPr>
          <a:xfrm>
            <a:off x="0" y="1873770"/>
            <a:ext cx="12192000" cy="3986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3595F5C6-3DC7-4754-AA9D-721E04F9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4499" y="2742882"/>
            <a:ext cx="3201414" cy="54559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511089D5-408F-C596-6DC0-83C1FA2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191" y="2742882"/>
            <a:ext cx="3201414" cy="545593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D8FECC5-5C14-7F04-A5E3-58592029110E}"/>
              </a:ext>
            </a:extLst>
          </p:cNvPr>
          <p:cNvCxnSpPr>
            <a:cxnSpLocks/>
          </p:cNvCxnSpPr>
          <p:nvPr/>
        </p:nvCxnSpPr>
        <p:spPr>
          <a:xfrm>
            <a:off x="11615809" y="796312"/>
            <a:ext cx="568683" cy="0"/>
          </a:xfrm>
          <a:prstGeom prst="line">
            <a:avLst/>
          </a:prstGeom>
          <a:ln w="12700">
            <a:solidFill>
              <a:srgbClr val="1E4E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hlinkClick r:id="rId4" action="ppaction://hlinksldjump"/>
            <a:extLst>
              <a:ext uri="{FF2B5EF4-FFF2-40B4-BE49-F238E27FC236}">
                <a16:creationId xmlns:a16="http://schemas.microsoft.com/office/drawing/2014/main" id="{B0E0138B-787D-6675-EF72-138C5ED7C530}"/>
              </a:ext>
            </a:extLst>
          </p:cNvPr>
          <p:cNvSpPr txBox="1"/>
          <p:nvPr/>
        </p:nvSpPr>
        <p:spPr>
          <a:xfrm>
            <a:off x="8129583" y="1349817"/>
            <a:ext cx="3429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699FB8"/>
                </a:solidFill>
                <a:latin typeface="Assistant" pitchFamily="2" charset="-79"/>
                <a:cs typeface="Assistant" pitchFamily="2" charset="-79"/>
              </a:rPr>
              <a:t>מערכת ארצית</a:t>
            </a:r>
          </a:p>
          <a:p>
            <a:endParaRPr lang="he-IL" sz="3600" dirty="0">
              <a:solidFill>
                <a:srgbClr val="1E4E7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39D3011-CE75-0C68-2AE4-4668458F90E6}"/>
              </a:ext>
            </a:extLst>
          </p:cNvPr>
          <p:cNvSpPr txBox="1"/>
          <p:nvPr/>
        </p:nvSpPr>
        <p:spPr>
          <a:xfrm>
            <a:off x="6359036" y="2751608"/>
            <a:ext cx="2500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FFFC28E-D7C1-FC9E-C1D7-8C37DE0BEB43}"/>
              </a:ext>
            </a:extLst>
          </p:cNvPr>
          <p:cNvSpPr txBox="1"/>
          <p:nvPr/>
        </p:nvSpPr>
        <p:spPr>
          <a:xfrm>
            <a:off x="3694362" y="2755316"/>
            <a:ext cx="17766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מדדים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90101A5-86E6-F403-6D96-D58D4DF26BD7}"/>
              </a:ext>
            </a:extLst>
          </p:cNvPr>
          <p:cNvSpPr txBox="1"/>
          <p:nvPr/>
        </p:nvSpPr>
        <p:spPr>
          <a:xfrm>
            <a:off x="5981700" y="3481211"/>
            <a:ext cx="3593487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kern="1200" dirty="0">
                <a:solidFill>
                  <a:srgbClr val="699FB8"/>
                </a:solidFill>
                <a:effectLst/>
                <a:latin typeface="Assistant" pitchFamily="2" charset="-79"/>
                <a:cs typeface="Assistant" pitchFamily="2" charset="-79"/>
              </a:rPr>
              <a:t>משרדי הממשלה מקדמים סדר יום של קהילה כנכס אסטרטגי לאומי </a:t>
            </a:r>
            <a:endParaRPr lang="en-US" sz="2000" kern="1200" dirty="0">
              <a:solidFill>
                <a:srgbClr val="699FB8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1600" dirty="0">
              <a:solidFill>
                <a:srgbClr val="699FB8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1EF3EB5-5943-BC0E-8A72-286703D8F5BB}"/>
              </a:ext>
            </a:extLst>
          </p:cNvPr>
          <p:cNvSpPr txBox="1"/>
          <p:nvPr/>
        </p:nvSpPr>
        <p:spPr>
          <a:xfrm>
            <a:off x="2673704" y="3445072"/>
            <a:ext cx="2984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000" kern="1200" dirty="0">
                <a:solidFill>
                  <a:srgbClr val="699FB8"/>
                </a:solidFill>
                <a:effectLst/>
                <a:latin typeface="Assistant" pitchFamily="2" charset="-79"/>
                <a:cs typeface="Assistant" pitchFamily="2" charset="-79"/>
              </a:rPr>
              <a:t>מדיניות, אסדרה ותקציבים</a:t>
            </a:r>
            <a:endParaRPr lang="he-IL" sz="2000" dirty="0">
              <a:solidFill>
                <a:srgbClr val="699FB8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2" name="גרפיקה 31" descr="מד מהירות - בינוני קו מיתאר">
            <a:extLst>
              <a:ext uri="{FF2B5EF4-FFF2-40B4-BE49-F238E27FC236}">
                <a16:creationId xmlns:a16="http://schemas.microsoft.com/office/drawing/2014/main" id="{AFE7AC51-89A2-0E5E-5A65-A08E8143E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5328" y="2000875"/>
            <a:ext cx="827490" cy="827490"/>
          </a:xfrm>
          <a:prstGeom prst="rect">
            <a:avLst/>
          </a:prstGeom>
        </p:spPr>
      </p:pic>
      <p:pic>
        <p:nvPicPr>
          <p:cNvPr id="36" name="גרפיקה 35" descr="סיבה ותוצאה קו מיתאר">
            <a:extLst>
              <a:ext uri="{FF2B5EF4-FFF2-40B4-BE49-F238E27FC236}">
                <a16:creationId xmlns:a16="http://schemas.microsoft.com/office/drawing/2014/main" id="{EB2E8DC0-B757-9199-F27E-B8F08971C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7574611" y="2002348"/>
            <a:ext cx="799111" cy="799111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CEFF9D57-BDF0-9D85-748C-C8885720377A}"/>
              </a:ext>
            </a:extLst>
          </p:cNvPr>
          <p:cNvCxnSpPr>
            <a:cxnSpLocks/>
          </p:cNvCxnSpPr>
          <p:nvPr/>
        </p:nvCxnSpPr>
        <p:spPr>
          <a:xfrm>
            <a:off x="11623317" y="621382"/>
            <a:ext cx="56868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BB2E622-1982-D9EE-8696-35AB643E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D876-8233-4A80-847F-D4D6725F298B}" type="slidenum">
              <a:rPr lang="he-IL" smtClean="0"/>
              <a:pPr/>
              <a:t>9</a:t>
            </a:fld>
            <a:endParaRPr lang="en-IL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B56C9DE-483C-245B-549C-CADFE188A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4302A3-2DC7-EF57-4D27-264991C4F03A}"/>
              </a:ext>
            </a:extLst>
          </p:cNvPr>
          <p:cNvSpPr txBox="1">
            <a:spLocks/>
          </p:cNvSpPr>
          <p:nvPr/>
        </p:nvSpPr>
        <p:spPr>
          <a:xfrm>
            <a:off x="1030988" y="-22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תוצאות רצויות, מדדים ויעדי תוצאה סופיים</a:t>
            </a:r>
          </a:p>
        </p:txBody>
      </p:sp>
    </p:spTree>
    <p:extLst>
      <p:ext uri="{BB962C8B-B14F-4D97-AF65-F5344CB8AC3E}">
        <p14:creationId xmlns:p14="http://schemas.microsoft.com/office/powerpoint/2010/main" val="9544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9a1c60-c001-4b02-9875-965dfa8349e1" xsi:nil="true"/>
    <lcf76f155ced4ddcb4097134ff3c332f xmlns="32ccbf11-6c8e-448f-9c20-769ecd617952">
      <Terms xmlns="http://schemas.microsoft.com/office/infopath/2007/PartnerControls"/>
    </lcf76f155ced4ddcb4097134ff3c332f>
    <DLCPolicyLabelLock xmlns="32ccbf11-6c8e-448f-9c20-769ecd617952" xsi:nil="true"/>
    <DLCPolicyLabelValue xmlns="32ccbf11-6c8e-448f-9c20-769ecd617952" xsi:nil="true"/>
    <DLCPolicyLabelClientValue xmlns="32ccbf11-6c8e-448f-9c20-769ecd617952" xsi:nil="true"/>
    <_x05e9__x05e0__x05ea__x05d5__x05df__x0020__x002d__x0020__x05e2__x05d5__x05d1__x05e8__x0020_Document_x0020_Set_x0020_Content_x0020_Type xmlns="32ccbf11-6c8e-448f-9c20-769ecd617952">תשע"ג</_x05e9__x05e0__x05ea__x05d5__x05df__x0020__x002d__x0020__x05e2__x05d5__x05d1__x05e8__x0020_Document_x0020_Set_x0020_Cont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 חדש" ma:contentTypeID="0x0101007407B3925AE30A42B1D2F448742B0B05" ma:contentTypeVersion="499" ma:contentTypeDescription="הסימוכין יופיע לאחר שמירת המסמך" ma:contentTypeScope="" ma:versionID="1908c8051d650bd2a19facc55d350047">
  <xsd:schema xmlns:xsd="http://www.w3.org/2001/XMLSchema" xmlns:xs="http://www.w3.org/2001/XMLSchema" xmlns:p="http://schemas.microsoft.com/office/2006/metadata/properties" xmlns:ns1="http://schemas.microsoft.com/sharepoint/v3" xmlns:ns2="3a58bda7-a7d4-4686-8b99-1b238301edc0" xmlns:ns3="32ccbf11-6c8e-448f-9c20-769ecd617952" xmlns:ns4="499a1c60-c001-4b02-9875-965dfa8349e1" xmlns:ns5="8b3208c9-fecc-4df7-a13d-a061c46ba4ac" targetNamespace="http://schemas.microsoft.com/office/2006/metadata/properties" ma:root="true" ma:fieldsID="2305d87e0c4e1935ddcd1ddc3e3ff88e" ns1:_="" ns2:_="" ns3:_="" ns4:_="" ns5:_="">
    <xsd:import namespace="http://schemas.microsoft.com/sharepoint/v3"/>
    <xsd:import namespace="3a58bda7-a7d4-4686-8b99-1b238301edc0"/>
    <xsd:import namespace="32ccbf11-6c8e-448f-9c20-769ecd617952"/>
    <xsd:import namespace="499a1c60-c001-4b02-9875-965dfa8349e1"/>
    <xsd:import namespace="8b3208c9-fecc-4df7-a13d-a061c46ba4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LCPolicyLabelValue" minOccurs="0"/>
                <xsd:element ref="ns3:DLCPolicyLabelClientValue" minOccurs="0"/>
                <xsd:element ref="ns3:DLCPolicyLabelLock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dlc_Exempt" minOccurs="0"/>
                <xsd:element ref="ns3:_x05e9__x05e0__x05ea__x05d5__x05df__x0020__x002d__x0020__x05e2__x05d5__x05d1__x05e8__x0020_Document_x0020_Set_x0020_Content_x0020_Type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0" nillable="true" ma:displayName="פטור ממדיניות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bda7-a7d4-4686-8b99-1b238301ed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bf11-6c8e-448f-9c20-769ecd617952" elementFormDefault="qualified">
    <xsd:import namespace="http://schemas.microsoft.com/office/2006/documentManagement/types"/>
    <xsd:import namespace="http://schemas.microsoft.com/office/infopath/2007/PartnerControls"/>
    <xsd:element name="DLCPolicyLabelValue" ma:index="11" nillable="true" ma:displayName="תווית" ma:description="אחסון הערך הנוכחי של התווית." ma:internalName="DLCPolicyLabelValue" ma:readOnly="false">
      <xsd:simpleType>
        <xsd:restriction base="dms:Note">
          <xsd:maxLength value="255"/>
        </xsd:restriction>
      </xsd:simpleType>
    </xsd:element>
    <xsd:element name="DLCPolicyLabelClientValue" ma:index="12" nillable="true" ma:displayName="ערך תווית לקוח" ma:description="אחסון ערך התווית האחרון שחושב בלקוח." ma:hidden="true" ma:internalName="DLCPolicyLabelClientValue" ma:readOnly="false">
      <xsd:simpleType>
        <xsd:restriction base="dms:Note"/>
      </xsd:simpleType>
    </xsd:element>
    <xsd:element name="DLCPolicyLabelLock" ma:index="13" nillable="true" ma:displayName="תווית נעולה" ma:description="ציון אם יש לעדכן את התווית כאשר מאפייני פריט משתנים." ma:hidden="true" ma:internalName="DLCPolicyLabelLock" ma:readOnly="fals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x05e9__x05e0__x05ea__x05d5__x05df__x0020__x002d__x0020__x05e2__x05d5__x05d1__x05e8__x0020_Document_x0020_Set_x0020_Content_x0020_Type" ma:index="21" nillable="true" ma:displayName="שנת לימודים" ma:default="תשע&quot;ג" ma:format="Dropdown" ma:internalName="_x05e9__x05e0__x05ea__x05d5__x05df__x0020__x002d__x0020__x05e2__x05d5__x05d1__x05e8__x0020_Document_x0020_Set_x0020_Content_x0020_Type" ma:readOnly="false">
      <xsd:simpleType>
        <xsd:restriction base="dms:Choice">
          <xsd:enumeration value="רב שנתי"/>
          <xsd:enumeration value="תש&quot;ע"/>
          <xsd:enumeration value="תשע&quot;א"/>
          <xsd:enumeration value="תשע&quot;ב"/>
          <xsd:enumeration value="תשע&quot;ג"/>
          <xsd:enumeration value="תשע&quot;ד"/>
          <xsd:enumeration value="תשע&quot;ה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תגיות תמונה" ma:readOnly="false" ma:fieldId="{5cf76f15-5ced-4ddc-b409-7134ff3c332f}" ma:taxonomyMulti="true" ma:sspId="cfeae69b-4a01-4525-908a-125efdb01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a1c60-c001-4b02-9875-965dfa8349e1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2f67a730-faa7-450a-bae7-ef4c1991ca1a}" ma:internalName="TaxCatchAll" ma:showField="CatchAllData" ma:web="3a58bda7-a7d4-4686-8b99-1b238301e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208c9-fecc-4df7-a13d-a061c46ba4ac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4E2F942-262F-41A7-B1EC-F7D87FCF8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4E2C31-3883-40E8-BF2C-B9B958E8FF6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f980d9e-3921-42cf-bd2e-eec65d810b28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575df7c1-f531-4016-9b85-32845be75278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D42BA9-090F-4C44-A17F-2AB50C641B5A}"/>
</file>

<file path=customXml/itemProps4.xml><?xml version="1.0" encoding="utf-8"?>
<ds:datastoreItem xmlns:ds="http://schemas.openxmlformats.org/officeDocument/2006/customXml" ds:itemID="{30FBBA39-6D92-45EA-866C-F8AEF0831E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71999</TotalTime>
  <Words>1596</Words>
  <Application>Microsoft Office PowerPoint</Application>
  <PresentationFormat>מסך רחב</PresentationFormat>
  <Paragraphs>359</Paragraphs>
  <Slides>30</Slides>
  <Notes>18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7" baseType="lpstr">
      <vt:lpstr>Arial</vt:lpstr>
      <vt:lpstr>Assistant</vt:lpstr>
      <vt:lpstr>Calibri</vt:lpstr>
      <vt:lpstr>Calibri Light</vt:lpstr>
      <vt:lpstr>Fb Adrenalin Light</vt:lpstr>
      <vt:lpstr>Wingdings</vt:lpstr>
      <vt:lpstr>ערכת נושא Office</vt:lpstr>
      <vt:lpstr>תכנית קהילה מיטיבה</vt:lpstr>
      <vt:lpstr>מצגת של PowerPoint‏</vt:lpstr>
      <vt:lpstr>אפיקי התכנון של התוכנית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הטמעה והפצה</vt:lpstr>
      <vt:lpstr>נושאים לדיון</vt:lpstr>
      <vt:lpstr>לוחות זמנים קדימה</vt:lpstr>
      <vt:lpstr>תודה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Yaara Ketz Feiner</dc:creator>
  <cp:lastModifiedBy>קיקי הורביץ</cp:lastModifiedBy>
  <cp:revision>55</cp:revision>
  <dcterms:created xsi:type="dcterms:W3CDTF">2022-12-19T10:38:17Z</dcterms:created>
  <dcterms:modified xsi:type="dcterms:W3CDTF">2023-11-19T10:40:41Z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0x010100F721620BB39FF74AB38B71CF1ADD56F1</vt:lpwstr>
  </property>
  <property fmtid="{D5CDD505-2E9C-101B-9397-08002B2CF9AE}" pid="3" name="MediaServiceImageTags">
    <vt:lpwstr/>
  </property>
</Properties>
</file>